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4/6/11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gular Pentagon 2"/>
          <p:cNvSpPr/>
          <p:nvPr/>
        </p:nvSpPr>
        <p:spPr>
          <a:xfrm>
            <a:off x="3015033" y="2848270"/>
            <a:ext cx="2022813" cy="853588"/>
          </a:xfrm>
          <a:prstGeom prst="pentagon">
            <a:avLst/>
          </a:prstGeom>
          <a:noFill/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3186392" y="4495194"/>
            <a:ext cx="1721327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3570514" y="2369219"/>
            <a:ext cx="958094" cy="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3640080" y="4088218"/>
            <a:ext cx="793336" cy="20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5782" y="4495194"/>
            <a:ext cx="134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smtClean="0"/>
              <a:t> </a:t>
            </a:r>
            <a:r>
              <a:rPr lang="en-US" sz="1400" dirty="0" smtClean="0"/>
              <a:t> Supplier</a:t>
            </a:r>
            <a:endParaRPr lang="en-US" sz="1400" dirty="0" smtClean="0"/>
          </a:p>
          <a:p>
            <a:r>
              <a:rPr lang="en-US" sz="1400" i="1" dirty="0" smtClean="0"/>
              <a:t>           x400,000 </a:t>
            </a:r>
            <a:endParaRPr lang="en-US" sz="1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34787" y="2196461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5646" y="376341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2836" y="2953011"/>
            <a:ext cx="165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X100,000 = 5.34MB</a:t>
            </a:r>
            <a:endParaRPr lang="en-US" sz="1400" i="1" dirty="0"/>
          </a:p>
        </p:txBody>
      </p:sp>
      <p:sp>
        <p:nvSpPr>
          <p:cNvPr id="35" name="Rectangle 34"/>
          <p:cNvSpPr/>
          <p:nvPr/>
        </p:nvSpPr>
        <p:spPr>
          <a:xfrm>
            <a:off x="5293835" y="3106899"/>
            <a:ext cx="287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7.629MB reduced to 5.34MB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06119" y="1277347"/>
            <a:ext cx="1202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Product</a:t>
            </a:r>
          </a:p>
          <a:p>
            <a:r>
              <a:rPr lang="en-US" sz="1400" dirty="0" smtClean="0"/>
              <a:t>        x</a:t>
            </a:r>
            <a:r>
              <a:rPr lang="en-US" sz="1400" i="1" dirty="0" smtClean="0"/>
              <a:t>100,000 </a:t>
            </a:r>
            <a:endParaRPr lang="en-US" sz="1400" i="1" dirty="0"/>
          </a:p>
        </p:txBody>
      </p:sp>
      <p:sp>
        <p:nvSpPr>
          <p:cNvPr id="29" name="Rectangle 28"/>
          <p:cNvSpPr/>
          <p:nvPr/>
        </p:nvSpPr>
        <p:spPr>
          <a:xfrm>
            <a:off x="3107210" y="1277347"/>
            <a:ext cx="183687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19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15</cp:revision>
  <dcterms:created xsi:type="dcterms:W3CDTF">2011-04-06T19:27:28Z</dcterms:created>
  <dcterms:modified xsi:type="dcterms:W3CDTF">2011-04-07T15:31:51Z</dcterms:modified>
</cp:coreProperties>
</file>