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00C2-546E-DC41-9EFB-DB5E3DF0954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FF99-C243-574E-8634-3E9478715E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062" y="729735"/>
            <a:ext cx="990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0263" y="1644134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hape 16"/>
          <p:cNvCxnSpPr>
            <a:stCxn id="4" idx="2"/>
            <a:endCxn id="6" idx="1"/>
          </p:cNvCxnSpPr>
          <p:nvPr/>
        </p:nvCxnSpPr>
        <p:spPr>
          <a:xfrm rot="16200000" flipH="1">
            <a:off x="655913" y="1358383"/>
            <a:ext cx="685799" cy="3429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84662" y="2558534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9062" y="4463535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99062" y="3625334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hape 21"/>
          <p:cNvCxnSpPr>
            <a:stCxn id="6" idx="2"/>
            <a:endCxn id="18" idx="1"/>
          </p:cNvCxnSpPr>
          <p:nvPr/>
        </p:nvCxnSpPr>
        <p:spPr>
          <a:xfrm rot="16200000" flipH="1">
            <a:off x="1551262" y="2253734"/>
            <a:ext cx="685800" cy="3809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8" idx="2"/>
            <a:endCxn id="20" idx="1"/>
          </p:cNvCxnSpPr>
          <p:nvPr/>
        </p:nvCxnSpPr>
        <p:spPr>
          <a:xfrm rot="16200000" flipH="1">
            <a:off x="2389462" y="3244334"/>
            <a:ext cx="8382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/>
          <p:nvPr/>
        </p:nvCxnSpPr>
        <p:spPr>
          <a:xfrm rot="16200000" flipH="1">
            <a:off x="2389462" y="4082534"/>
            <a:ext cx="8382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19376" y="665198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233780" y="2558534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48180" y="4463535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48180" y="3625334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hape 52"/>
          <p:cNvCxnSpPr>
            <a:stCxn id="49" idx="2"/>
            <a:endCxn id="50" idx="1"/>
          </p:cNvCxnSpPr>
          <p:nvPr/>
        </p:nvCxnSpPr>
        <p:spPr>
          <a:xfrm rot="16200000" flipH="1">
            <a:off x="3210910" y="1764264"/>
            <a:ext cx="1664736" cy="3810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50" idx="2"/>
            <a:endCxn id="52" idx="1"/>
          </p:cNvCxnSpPr>
          <p:nvPr/>
        </p:nvCxnSpPr>
        <p:spPr>
          <a:xfrm rot="16200000" flipH="1">
            <a:off x="4538580" y="3244334"/>
            <a:ext cx="8382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/>
          <p:nvPr/>
        </p:nvCxnSpPr>
        <p:spPr>
          <a:xfrm rot="16200000" flipH="1">
            <a:off x="4538580" y="4082534"/>
            <a:ext cx="8382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643032" y="665198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801550" y="4463538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01550" y="3669267"/>
            <a:ext cx="10668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hape 58"/>
          <p:cNvCxnSpPr>
            <a:stCxn id="56" idx="2"/>
            <a:endCxn id="58" idx="1"/>
          </p:cNvCxnSpPr>
          <p:nvPr/>
        </p:nvCxnSpPr>
        <p:spPr>
          <a:xfrm rot="16200000" flipH="1">
            <a:off x="6101257" y="2197573"/>
            <a:ext cx="2775469" cy="6251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endCxn id="57" idx="1"/>
          </p:cNvCxnSpPr>
          <p:nvPr/>
        </p:nvCxnSpPr>
        <p:spPr>
          <a:xfrm rot="16200000" flipH="1">
            <a:off x="7091858" y="3982445"/>
            <a:ext cx="794269" cy="6251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2062" y="360399"/>
            <a:ext cx="63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19376" y="295866"/>
            <a:ext cx="63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58000" y="295866"/>
            <a:ext cx="63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2062" y="785339"/>
            <a:ext cx="102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16 bytes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1191586" y="1688067"/>
            <a:ext cx="102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24 bytes</a:t>
            </a:r>
            <a:endParaRPr lang="en-US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70263" y="12748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84662" y="2189202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Integer[]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233780" y="2189202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Integer[]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999063" y="3256002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999062" y="4094203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041712" y="3669268"/>
            <a:ext cx="102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16 bytes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20386" y="4463535"/>
            <a:ext cx="102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16 bytes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2105986" y="2602468"/>
            <a:ext cx="102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24 bytes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229064" y="4094203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29064" y="3256002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70263" y="5151567"/>
            <a:ext cx="167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 96 bytes</a:t>
            </a:r>
            <a:endParaRPr 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767180" y="5151567"/>
            <a:ext cx="1684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</a:t>
            </a:r>
            <a:r>
              <a:rPr lang="en-US" sz="2400" b="1" dirty="0" err="1" smtClean="0"/>
              <a:t>b</a:t>
            </a:r>
            <a:r>
              <a:rPr lang="en-US" sz="2400" b="1" dirty="0" smtClean="0"/>
              <a:t>) 72 bytes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862231" y="3256004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862232" y="4138140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184175" y="5151567"/>
            <a:ext cx="1647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</a:t>
            </a:r>
            <a:r>
              <a:rPr lang="en-US" sz="2400" b="1" dirty="0" err="1"/>
              <a:t>c</a:t>
            </a:r>
            <a:r>
              <a:rPr lang="en-US" sz="2400" b="1" dirty="0" smtClean="0"/>
              <a:t>) 48 bytes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5</cp:revision>
  <dcterms:created xsi:type="dcterms:W3CDTF">2010-09-07T17:33:10Z</dcterms:created>
  <dcterms:modified xsi:type="dcterms:W3CDTF">2010-09-07T21:17:21Z</dcterms:modified>
</cp:coreProperties>
</file>