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99" d="100"/>
          <a:sy n="99" d="100"/>
        </p:scale>
        <p:origin x="-10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8/31/10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8/31/10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8/31/10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8/31/10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8/31/10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8/31/10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8/31/10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8/31/10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8/31/10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8/31/10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8/31/10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BA643-B6E4-5F47-8F97-5B8A5CDFA610}" type="datetimeFigureOut">
              <a:rPr lang="en-US" smtClean="0"/>
              <a:pPr/>
              <a:t>8/31/10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gular Pentagon 1"/>
          <p:cNvSpPr/>
          <p:nvPr/>
        </p:nvSpPr>
        <p:spPr>
          <a:xfrm>
            <a:off x="2117835" y="865207"/>
            <a:ext cx="1972705" cy="945177"/>
          </a:xfrm>
          <a:prstGeom prst="pentago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gular Pentagon 2"/>
          <p:cNvSpPr/>
          <p:nvPr/>
        </p:nvSpPr>
        <p:spPr>
          <a:xfrm>
            <a:off x="3953833" y="2006719"/>
            <a:ext cx="2022813" cy="853588"/>
          </a:xfrm>
          <a:prstGeom prst="pentagon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" name="Rectangle 3"/>
          <p:cNvSpPr/>
          <p:nvPr/>
        </p:nvSpPr>
        <p:spPr>
          <a:xfrm>
            <a:off x="3953833" y="3553312"/>
            <a:ext cx="2022813" cy="593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" name="Rectangle 4"/>
          <p:cNvSpPr/>
          <p:nvPr/>
        </p:nvSpPr>
        <p:spPr>
          <a:xfrm>
            <a:off x="898634" y="2496181"/>
            <a:ext cx="1595956" cy="5795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" name="TextBox 5"/>
          <p:cNvSpPr txBox="1"/>
          <p:nvPr/>
        </p:nvSpPr>
        <p:spPr>
          <a:xfrm>
            <a:off x="2593493" y="1172984"/>
            <a:ext cx="954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400" dirty="0" smtClean="0"/>
              <a:t> </a:t>
            </a:r>
            <a:r>
              <a:rPr lang="en-US" sz="1400" dirty="0" err="1" smtClean="0">
                <a:solidFill>
                  <a:prstClr val="black"/>
                </a:solidFill>
              </a:rPr>
              <a:t>HashMap</a:t>
            </a:r>
            <a:r>
              <a:rPr lang="en-US" sz="1400" i="1" dirty="0" smtClean="0">
                <a:solidFill>
                  <a:prstClr val="black"/>
                </a:solidFill>
              </a:rPr>
              <a:t> </a:t>
            </a:r>
            <a:endParaRPr lang="en-US" sz="1400" i="1" dirty="0">
              <a:solidFill>
                <a:prstClr val="black"/>
              </a:solidFill>
            </a:endParaRPr>
          </a:p>
        </p:txBody>
      </p:sp>
      <p:cxnSp>
        <p:nvCxnSpPr>
          <p:cNvPr id="7" name="Straight Arrow Connector 6"/>
          <p:cNvCxnSpPr>
            <a:stCxn id="2" idx="4"/>
            <a:endCxn id="3" idx="0"/>
          </p:cNvCxnSpPr>
          <p:nvPr/>
        </p:nvCxnSpPr>
        <p:spPr>
          <a:xfrm rot="16200000" flipH="1">
            <a:off x="4241345" y="1282823"/>
            <a:ext cx="196337" cy="12514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" idx="3"/>
            <a:endCxn id="4" idx="0"/>
          </p:cNvCxnSpPr>
          <p:nvPr/>
        </p:nvCxnSpPr>
        <p:spPr>
          <a:xfrm rot="5400000">
            <a:off x="4618738" y="3206809"/>
            <a:ext cx="693005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" idx="2"/>
            <a:endCxn id="5" idx="0"/>
          </p:cNvCxnSpPr>
          <p:nvPr/>
        </p:nvCxnSpPr>
        <p:spPr>
          <a:xfrm rot="5400000">
            <a:off x="1752702" y="1754293"/>
            <a:ext cx="685799" cy="7979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55001" y="3554106"/>
            <a:ext cx="18188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           Edge</a:t>
            </a:r>
          </a:p>
          <a:p>
            <a:r>
              <a:rPr lang="en-US" sz="1400" i="1" dirty="0"/>
              <a:t>x</a:t>
            </a:r>
            <a:r>
              <a:rPr lang="en-US" sz="1400" i="1" dirty="0" smtClean="0"/>
              <a:t>400,000 = 15.259MB</a:t>
            </a:r>
            <a:endParaRPr lang="en-US" sz="1400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1405507" y="2552530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Integer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2121380" y="2006719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75,000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4212924" y="1545053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75,000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4964446" y="2921862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5.33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6523285" y="2275531"/>
            <a:ext cx="1828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4,600,000 bytes overhead</a:t>
            </a:r>
            <a:endParaRPr lang="en-US" sz="1200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6523285" y="3554106"/>
            <a:ext cx="1906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16,000,000 bytes overhead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191636" y="2111460"/>
            <a:ext cx="1654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         </a:t>
            </a:r>
            <a:r>
              <a:rPr lang="en-US" sz="1400" dirty="0" err="1" smtClean="0"/>
              <a:t>ArrayList</a:t>
            </a:r>
            <a:endParaRPr lang="en-US" sz="1400" dirty="0" smtClean="0"/>
          </a:p>
          <a:p>
            <a:r>
              <a:rPr lang="en-US" sz="1400" i="1" dirty="0" smtClean="0"/>
              <a:t>X75,000 = 4.387MB</a:t>
            </a:r>
            <a:endParaRPr lang="en-US" sz="1400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4090540" y="4630850"/>
            <a:ext cx="1849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           Integer</a:t>
            </a:r>
          </a:p>
          <a:p>
            <a:r>
              <a:rPr lang="en-US" sz="1400" dirty="0" smtClean="0"/>
              <a:t> x</a:t>
            </a:r>
            <a:r>
              <a:rPr lang="en-US" sz="1400" i="1" dirty="0" smtClean="0"/>
              <a:t>800,000 = 12.207MB</a:t>
            </a:r>
            <a:endParaRPr lang="en-US" sz="1400" i="1" dirty="0"/>
          </a:p>
        </p:txBody>
      </p:sp>
      <p:sp>
        <p:nvSpPr>
          <p:cNvPr id="23" name="Rectangle 22"/>
          <p:cNvSpPr/>
          <p:nvPr/>
        </p:nvSpPr>
        <p:spPr>
          <a:xfrm>
            <a:off x="4090540" y="4630850"/>
            <a:ext cx="1787202" cy="593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 rot="16200000" flipH="1">
            <a:off x="4732773" y="4379482"/>
            <a:ext cx="483834" cy="189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038818" y="4147016"/>
            <a:ext cx="402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601281" y="4692405"/>
            <a:ext cx="1828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3,200,000 bytes data</a:t>
            </a:r>
          </a:p>
          <a:p>
            <a:r>
              <a:rPr lang="en-US" sz="1200" i="1" dirty="0" smtClean="0"/>
              <a:t>9,600,000 bytes overhead</a:t>
            </a:r>
            <a:endParaRPr lang="en-US" sz="1200" i="1" dirty="0"/>
          </a:p>
        </p:txBody>
      </p:sp>
      <p:sp>
        <p:nvSpPr>
          <p:cNvPr id="28" name="TextBox 27"/>
          <p:cNvSpPr txBox="1"/>
          <p:nvPr/>
        </p:nvSpPr>
        <p:spPr>
          <a:xfrm>
            <a:off x="1306303" y="4046074"/>
            <a:ext cx="1560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Total size = 31.85MB</a:t>
            </a:r>
          </a:p>
          <a:p>
            <a:r>
              <a:rPr lang="en-US" sz="1200" i="1" dirty="0" smtClean="0"/>
              <a:t>Savings: 22.3%</a:t>
            </a:r>
          </a:p>
          <a:p>
            <a:r>
              <a:rPr lang="en-US" sz="1200" i="1" dirty="0" smtClean="0"/>
              <a:t>Bloat factor = 90.42%</a:t>
            </a:r>
            <a:endParaRPr lang="en-US" sz="1200" i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11334</TotalTime>
  <Words>48</Words>
  <Application>Microsoft Macintosh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IBM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Edith Schonberg</dc:creator>
  <cp:lastModifiedBy>Edith Schonberg</cp:lastModifiedBy>
  <cp:revision>16</cp:revision>
  <dcterms:created xsi:type="dcterms:W3CDTF">2010-08-31T19:58:32Z</dcterms:created>
  <dcterms:modified xsi:type="dcterms:W3CDTF">2010-08-31T19:58:52Z</dcterms:modified>
</cp:coreProperties>
</file>