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gular Pentagon 2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019780" y="3144138"/>
            <a:ext cx="1721327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4372679" y="1088646"/>
            <a:ext cx="958094" cy="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4493098" y="2756791"/>
            <a:ext cx="722853" cy="518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13213" y="4411418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 18.31MB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67947" y="3214621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  <a:endParaRPr lang="en-US" sz="1400" dirty="0" smtClean="0"/>
          </a:p>
          <a:p>
            <a:r>
              <a:rPr lang="en-US" sz="1400" i="1" dirty="0" smtClean="0"/>
              <a:t>x400,000 = 6.103MB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6952" y="915888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7811" y="248284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8" name="Regular Pentagon 17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055001" y="1672438"/>
            <a:ext cx="165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X100,000 = 5.34MB</a:t>
            </a:r>
            <a:endParaRPr lang="en-US" sz="1400" i="1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 rot="5400000">
            <a:off x="4618961" y="3933797"/>
            <a:ext cx="457439" cy="65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27119" y="5809060"/>
            <a:ext cx="184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12.207MB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3953904" y="5738576"/>
            <a:ext cx="1755979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rot="16200000" flipH="1">
            <a:off x="4563177" y="5469858"/>
            <a:ext cx="534145" cy="3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" y="5276911"/>
            <a:ext cx="2329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 Total size = 41.962MB</a:t>
            </a:r>
          </a:p>
          <a:p>
            <a:r>
              <a:rPr lang="en-US" i="1" dirty="0" smtClean="0"/>
              <a:t>Savings: 25.6%</a:t>
            </a:r>
            <a:endParaRPr lang="en-US" i="1" dirty="0" smtClean="0"/>
          </a:p>
          <a:p>
            <a:endParaRPr lang="en-US" i="1" dirty="0"/>
          </a:p>
        </p:txBody>
      </p:sp>
      <p:sp>
        <p:nvSpPr>
          <p:cNvPr id="35" name="Rectangle 34"/>
          <p:cNvSpPr/>
          <p:nvPr/>
        </p:nvSpPr>
        <p:spPr>
          <a:xfrm>
            <a:off x="6096000" y="1826326"/>
            <a:ext cx="287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7.629MB reduced to 5.34MB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79006" y="4411418"/>
            <a:ext cx="299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30.51MB </a:t>
            </a:r>
            <a:r>
              <a:rPr lang="en-US" i="1" dirty="0" smtClean="0"/>
              <a:t>reduced </a:t>
            </a:r>
            <a:r>
              <a:rPr lang="en-US" i="1" dirty="0" smtClean="0"/>
              <a:t>to 18.31MB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42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14</cp:revision>
  <dcterms:created xsi:type="dcterms:W3CDTF">2010-08-31T19:56:03Z</dcterms:created>
  <dcterms:modified xsi:type="dcterms:W3CDTF">2010-08-31T20:13:53Z</dcterms:modified>
</cp:coreProperties>
</file>