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gular Pentagon 5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</a:t>
            </a:r>
            <a:r>
              <a:rPr lang="en-US" sz="1400" i="1" dirty="0" smtClean="0"/>
              <a:t> 30.5MB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</a:t>
            </a:r>
            <a:r>
              <a:rPr lang="en-US" sz="1400" i="1" dirty="0" smtClean="0"/>
              <a:t>6.1MB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86650" y="1918659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23,200,000 bytes overhead</a:t>
            </a:r>
            <a:endParaRPr lang="en-US" sz="12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27" name="Regular Pentagon 26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055001" y="1672438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r>
              <a:rPr lang="en-US" sz="1400" i="1" dirty="0" smtClean="0"/>
              <a:t>X100,000 = 22.22MB</a:t>
            </a:r>
            <a:endParaRPr lang="en-US" sz="1400" i="1" dirty="0"/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</a:t>
            </a:r>
            <a:r>
              <a:rPr lang="en-US" sz="1400" i="1" dirty="0" smtClean="0"/>
              <a:t> 3.05MB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/>
          <p:cNvCxnSpPr>
            <a:stCxn id="27" idx="3"/>
            <a:endCxn id="49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4411418"/>
            <a:ext cx="20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bloat factor = 97.5%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12</cp:revision>
  <dcterms:created xsi:type="dcterms:W3CDTF">2010-04-20T17:29:34Z</dcterms:created>
  <dcterms:modified xsi:type="dcterms:W3CDTF">2010-04-20T18:24:37Z</dcterms:modified>
</cp:coreProperties>
</file>