
<file path=[Content_Types].xml><?xml version="1.0" encoding="utf-8"?>
<Types xmlns="http://schemas.openxmlformats.org/package/2006/content-types">
  <Override PartName="/docProps/core.xml" ContentType="application/vnd.openxmlformats-package.core-propertie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rels" ContentType="application/vnd.openxmlformats-package.relationships+xml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 varScale="1">
        <p:scale>
          <a:sx n="93" d="100"/>
          <a:sy n="93" d="100"/>
        </p:scale>
        <p:origin x="-13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53BE-4F8D-4A46-AEB3-F2DF64371628}" type="datetimeFigureOut">
              <a:rPr lang="en-US" smtClean="0"/>
              <a:pPr/>
              <a:t>4/4/11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AAA97-FA48-5342-AAB4-940241EA47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53BE-4F8D-4A46-AEB3-F2DF64371628}" type="datetimeFigureOut">
              <a:rPr lang="en-US" smtClean="0"/>
              <a:pPr/>
              <a:t>4/4/11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AAA97-FA48-5342-AAB4-940241EA47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53BE-4F8D-4A46-AEB3-F2DF64371628}" type="datetimeFigureOut">
              <a:rPr lang="en-US" smtClean="0"/>
              <a:pPr/>
              <a:t>4/4/11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AAA97-FA48-5342-AAB4-940241EA47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53BE-4F8D-4A46-AEB3-F2DF64371628}" type="datetimeFigureOut">
              <a:rPr lang="en-US" smtClean="0"/>
              <a:pPr/>
              <a:t>4/4/11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AAA97-FA48-5342-AAB4-940241EA47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53BE-4F8D-4A46-AEB3-F2DF64371628}" type="datetimeFigureOut">
              <a:rPr lang="en-US" smtClean="0"/>
              <a:pPr/>
              <a:t>4/4/11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AAA97-FA48-5342-AAB4-940241EA47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53BE-4F8D-4A46-AEB3-F2DF64371628}" type="datetimeFigureOut">
              <a:rPr lang="en-US" smtClean="0"/>
              <a:pPr/>
              <a:t>4/4/11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AAA97-FA48-5342-AAB4-940241EA47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53BE-4F8D-4A46-AEB3-F2DF64371628}" type="datetimeFigureOut">
              <a:rPr lang="en-US" smtClean="0"/>
              <a:pPr/>
              <a:t>4/4/11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AAA97-FA48-5342-AAB4-940241EA47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53BE-4F8D-4A46-AEB3-F2DF64371628}" type="datetimeFigureOut">
              <a:rPr lang="en-US" smtClean="0"/>
              <a:pPr/>
              <a:t>4/4/11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AAA97-FA48-5342-AAB4-940241EA47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53BE-4F8D-4A46-AEB3-F2DF64371628}" type="datetimeFigureOut">
              <a:rPr lang="en-US" smtClean="0"/>
              <a:pPr/>
              <a:t>4/4/11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AAA97-FA48-5342-AAB4-940241EA47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53BE-4F8D-4A46-AEB3-F2DF64371628}" type="datetimeFigureOut">
              <a:rPr lang="en-US" smtClean="0"/>
              <a:pPr/>
              <a:t>4/4/11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AAA97-FA48-5342-AAB4-940241EA47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53BE-4F8D-4A46-AEB3-F2DF64371628}" type="datetimeFigureOut">
              <a:rPr lang="en-US" smtClean="0"/>
              <a:pPr/>
              <a:t>4/4/11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AAA97-FA48-5342-AAB4-940241EA47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E53BE-4F8D-4A46-AEB3-F2DF64371628}" type="datetimeFigureOut">
              <a:rPr lang="en-US" smtClean="0"/>
              <a:pPr/>
              <a:t>4/4/11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AAA97-FA48-5342-AAB4-940241EA473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gular Pentagon 6"/>
          <p:cNvSpPr/>
          <p:nvPr/>
        </p:nvSpPr>
        <p:spPr>
          <a:xfrm>
            <a:off x="3323812" y="2589631"/>
            <a:ext cx="2262860" cy="853588"/>
          </a:xfrm>
          <a:prstGeom prst="pentagon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" name="Rectangle 7"/>
          <p:cNvSpPr/>
          <p:nvPr/>
        </p:nvSpPr>
        <p:spPr>
          <a:xfrm>
            <a:off x="3622691" y="4363016"/>
            <a:ext cx="1785010" cy="5937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12" name="Straight Arrow Connector 11"/>
          <p:cNvCxnSpPr>
            <a:endCxn id="7" idx="0"/>
          </p:cNvCxnSpPr>
          <p:nvPr/>
        </p:nvCxnSpPr>
        <p:spPr>
          <a:xfrm rot="5400000">
            <a:off x="4095556" y="2229944"/>
            <a:ext cx="719373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3"/>
            <a:endCxn id="28" idx="0"/>
          </p:cNvCxnSpPr>
          <p:nvPr/>
        </p:nvCxnSpPr>
        <p:spPr>
          <a:xfrm rot="16200000" flipH="1">
            <a:off x="3984699" y="3913761"/>
            <a:ext cx="941880" cy="7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721884" y="4385099"/>
            <a:ext cx="146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         Supplier</a:t>
            </a:r>
          </a:p>
          <a:p>
            <a:r>
              <a:rPr lang="en-US" sz="1400" i="1" dirty="0" smtClean="0"/>
              <a:t>        x400,000 </a:t>
            </a:r>
            <a:endParaRPr lang="en-US" sz="1400" i="1" dirty="0"/>
          </a:p>
        </p:txBody>
      </p:sp>
      <p:sp>
        <p:nvSpPr>
          <p:cNvPr id="36" name="TextBox 35"/>
          <p:cNvSpPr txBox="1"/>
          <p:nvPr/>
        </p:nvSpPr>
        <p:spPr>
          <a:xfrm>
            <a:off x="4456037" y="1993368"/>
            <a:ext cx="7754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100,000</a:t>
            </a:r>
            <a:endParaRPr 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4454448" y="3812552"/>
            <a:ext cx="275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4</a:t>
            </a:r>
            <a:endParaRPr 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3581336" y="2817484"/>
            <a:ext cx="17458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         </a:t>
            </a:r>
            <a:r>
              <a:rPr lang="en-US" sz="1400" dirty="0" err="1" smtClean="0"/>
              <a:t>ArrayList</a:t>
            </a:r>
            <a:endParaRPr lang="en-US" sz="1400" dirty="0" smtClean="0"/>
          </a:p>
          <a:p>
            <a:r>
              <a:rPr lang="en-US" sz="1400" i="1" dirty="0" smtClean="0"/>
              <a:t>X100,000 = 7.629MB</a:t>
            </a:r>
            <a:endParaRPr lang="en-US" sz="1400" i="1" dirty="0"/>
          </a:p>
        </p:txBody>
      </p:sp>
      <p:sp>
        <p:nvSpPr>
          <p:cNvPr id="47" name="TextBox 46"/>
          <p:cNvSpPr txBox="1"/>
          <p:nvPr/>
        </p:nvSpPr>
        <p:spPr>
          <a:xfrm>
            <a:off x="3622691" y="1277347"/>
            <a:ext cx="12029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         Product</a:t>
            </a:r>
          </a:p>
          <a:p>
            <a:r>
              <a:rPr lang="en-US" sz="1400" dirty="0" smtClean="0"/>
              <a:t>        x</a:t>
            </a:r>
            <a:r>
              <a:rPr lang="en-US" sz="1400" i="1" dirty="0" smtClean="0"/>
              <a:t>100,000 </a:t>
            </a:r>
            <a:endParaRPr lang="en-US" sz="1400" i="1" dirty="0"/>
          </a:p>
        </p:txBody>
      </p:sp>
      <p:sp>
        <p:nvSpPr>
          <p:cNvPr id="49" name="Rectangle 48"/>
          <p:cNvSpPr/>
          <p:nvPr/>
        </p:nvSpPr>
        <p:spPr>
          <a:xfrm>
            <a:off x="3472358" y="1277347"/>
            <a:ext cx="1836872" cy="5937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1355</TotalTime>
  <Words>15</Words>
  <Application>Microsoft Macintosh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IBM</Company>
  <LinksUpToDate>false</LinksUpToDate>
  <SharedDoc>false</SharedDoc>
  <HyperlinksChanged>false</HyperlinksChanged>
  <AppVersion>12.0256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Edith Schonberg</dc:creator>
  <cp:lastModifiedBy>Edith Schonberg</cp:lastModifiedBy>
  <cp:revision>21</cp:revision>
  <dcterms:created xsi:type="dcterms:W3CDTF">2011-04-04T20:55:36Z</dcterms:created>
  <dcterms:modified xsi:type="dcterms:W3CDTF">2011-04-04T20:56:07Z</dcterms:modified>
</cp:coreProperties>
</file>