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3" d="100"/>
          <a:sy n="93" d="100"/>
        </p:scale>
        <p:origin x="-1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53BE-4F8D-4A46-AEB3-F2DF64371628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gular Pentagon 6"/>
          <p:cNvSpPr/>
          <p:nvPr/>
        </p:nvSpPr>
        <p:spPr>
          <a:xfrm>
            <a:off x="3323812" y="2589631"/>
            <a:ext cx="2262860" cy="853588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3622691" y="4363016"/>
            <a:ext cx="1785010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 rot="5400000">
            <a:off x="4095556" y="2229944"/>
            <a:ext cx="71937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28" idx="0"/>
          </p:cNvCxnSpPr>
          <p:nvPr/>
        </p:nvCxnSpPr>
        <p:spPr>
          <a:xfrm rot="16200000" flipH="1">
            <a:off x="3984699" y="3913761"/>
            <a:ext cx="941880" cy="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21884" y="4385099"/>
            <a:ext cx="146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 Supplier</a:t>
            </a:r>
          </a:p>
          <a:p>
            <a:r>
              <a:rPr lang="en-US" sz="1400" i="1" dirty="0" smtClean="0"/>
              <a:t>        x400,000 </a:t>
            </a:r>
            <a:endParaRPr lang="en-US" sz="14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4456037" y="1993368"/>
            <a:ext cx="77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100,000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454448" y="3812552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581336" y="2817484"/>
            <a:ext cx="1836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</a:t>
            </a:r>
            <a:r>
              <a:rPr lang="en-US" sz="1400" dirty="0" smtClean="0"/>
              <a:t> </a:t>
            </a:r>
            <a:r>
              <a:rPr lang="en-US" sz="1400" dirty="0" err="1" smtClean="0"/>
              <a:t>HashSet</a:t>
            </a:r>
            <a:endParaRPr lang="en-US" sz="1400" dirty="0" smtClean="0"/>
          </a:p>
          <a:p>
            <a:r>
              <a:rPr lang="en-US" sz="1400" i="1" dirty="0" smtClean="0"/>
              <a:t>X100,000 =</a:t>
            </a:r>
            <a:r>
              <a:rPr lang="en-US" sz="1400" i="1" dirty="0" smtClean="0"/>
              <a:t> </a:t>
            </a:r>
            <a:r>
              <a:rPr lang="en-US" sz="1400" i="1" dirty="0" smtClean="0"/>
              <a:t>22.125</a:t>
            </a:r>
            <a:r>
              <a:rPr lang="en-US" sz="1400" i="1" dirty="0" smtClean="0"/>
              <a:t>MB</a:t>
            </a:r>
            <a:endParaRPr lang="en-US" sz="14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3622691" y="1277347"/>
            <a:ext cx="1202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Product</a:t>
            </a:r>
          </a:p>
          <a:p>
            <a:r>
              <a:rPr lang="en-US" sz="1400" dirty="0" smtClean="0"/>
              <a:t>        x</a:t>
            </a:r>
            <a:r>
              <a:rPr lang="en-US" sz="1400" i="1" dirty="0" smtClean="0"/>
              <a:t>100,000 </a:t>
            </a:r>
            <a:endParaRPr lang="en-US" sz="1400" i="1" dirty="0"/>
          </a:p>
        </p:txBody>
      </p:sp>
      <p:sp>
        <p:nvSpPr>
          <p:cNvPr id="49" name="Rectangle 48"/>
          <p:cNvSpPr/>
          <p:nvPr/>
        </p:nvSpPr>
        <p:spPr>
          <a:xfrm>
            <a:off x="3472358" y="1277347"/>
            <a:ext cx="1836872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15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IBM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Edith Schonberg</cp:lastModifiedBy>
  <cp:revision>21</cp:revision>
  <dcterms:created xsi:type="dcterms:W3CDTF">2011-04-04T20:24:20Z</dcterms:created>
  <dcterms:modified xsi:type="dcterms:W3CDTF">2011-04-04T20:24:52Z</dcterms:modified>
</cp:coreProperties>
</file>