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135" d="100"/>
          <a:sy n="135" d="100"/>
        </p:scale>
        <p:origin x="1603" y="18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2458A77-B43B-441D-9587-DF61B47CFD72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D3BD40E-06EB-4F24-BEC7-000B209DBF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FA326C-F296-4D74-939B-9D8DD58CEDD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82D7D-009D-4B0C-8C90-4415540A2864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AE8EF-7CC6-4E55-A3BE-8EDCE5D507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623A6-712F-4980-96F7-1067976E5666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C6CE6-CB86-43CE-B5B4-A02930744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43DE2-7C4D-48FB-97DD-A3F73937145B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80D8A-EEFF-493A-B999-C41A0849D6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95D63-C891-4FD4-9F01-F774A16FD40A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1858-91D6-47C1-8655-F8D34C24E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55D5-F4FF-401B-8A50-D100609CC871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3F7F-4711-46D0-B6B0-DDCA69A0A9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685D1-4DE8-4579-81E6-B2601EC3125D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13FCC-0AD9-4738-ABD2-B3FF177D08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09844-1624-4EF2-8734-C569A7318E87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00729-4988-4E71-B88A-7AF13519C7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9024-30D5-40DD-A986-C18FB42A6BF7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B67-6420-495C-B958-0BAEA07C7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A5149-0EAB-4F41-9958-16467BBB1B02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BB3DD-E9B2-4695-A091-403720393F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DC3E-528F-40C0-950E-2B6CDFD8A151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12764-3207-4EDD-B575-86DDF4666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F2C36-3EB7-4075-B9CB-BD67150859DD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E1077-86E9-4E06-B315-B0C0A5DAD5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BD7FDE-451D-4FC8-B9A5-5462B562D16F}" type="datetimeFigureOut">
              <a:rPr lang="en-US"/>
              <a:pPr>
                <a:defRPr/>
              </a:pPr>
              <a:t>8/10/2012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AE6A59-1CDF-4BFC-94BC-0E07C09BA8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16100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765175"/>
            <a:ext cx="2133600" cy="612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" name="Shape 16"/>
          <p:cNvCxnSpPr>
            <a:endCxn id="4" idx="1"/>
          </p:cNvCxnSpPr>
          <p:nvPr/>
        </p:nvCxnSpPr>
        <p:spPr>
          <a:xfrm rot="16200000" flipH="1">
            <a:off x="348456" y="1631157"/>
            <a:ext cx="750887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cxnSpLocks noChangeShapeType="1"/>
            <a:stCxn id="80" idx="3"/>
            <a:endCxn id="7" idx="1"/>
          </p:cNvCxnSpPr>
          <p:nvPr/>
        </p:nvCxnSpPr>
        <p:spPr bwMode="auto">
          <a:xfrm>
            <a:off x="2133600" y="4035425"/>
            <a:ext cx="457200" cy="0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7" name="Rectangle 26"/>
          <p:cNvSpPr/>
          <p:nvPr/>
        </p:nvSpPr>
        <p:spPr>
          <a:xfrm>
            <a:off x="5562600" y="6346825"/>
            <a:ext cx="21336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343" name="TextBox 30"/>
          <p:cNvSpPr txBox="1">
            <a:spLocks noChangeArrowheads="1"/>
          </p:cNvSpPr>
          <p:nvPr/>
        </p:nvSpPr>
        <p:spPr bwMode="auto">
          <a:xfrm>
            <a:off x="58738" y="400050"/>
            <a:ext cx="941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HashSet</a:t>
            </a:r>
          </a:p>
        </p:txBody>
      </p:sp>
      <p:sp>
        <p:nvSpPr>
          <p:cNvPr id="14344" name="TextBox 31"/>
          <p:cNvSpPr txBox="1">
            <a:spLocks noChangeArrowheads="1"/>
          </p:cNvSpPr>
          <p:nvPr/>
        </p:nvSpPr>
        <p:spPr bwMode="auto">
          <a:xfrm>
            <a:off x="741363" y="1447800"/>
            <a:ext cx="1071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HashMap</a:t>
            </a:r>
          </a:p>
        </p:txBody>
      </p:sp>
      <p:sp>
        <p:nvSpPr>
          <p:cNvPr id="14345" name="TextBox 32"/>
          <p:cNvSpPr txBox="1">
            <a:spLocks noChangeArrowheads="1"/>
          </p:cNvSpPr>
          <p:nvPr/>
        </p:nvSpPr>
        <p:spPr bwMode="auto">
          <a:xfrm>
            <a:off x="1431925" y="2590800"/>
            <a:ext cx="944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Object[]</a:t>
            </a:r>
          </a:p>
        </p:txBody>
      </p:sp>
      <p:sp>
        <p:nvSpPr>
          <p:cNvPr id="14346" name="Rectangle 34"/>
          <p:cNvSpPr>
            <a:spLocks noChangeArrowheads="1"/>
          </p:cNvSpPr>
          <p:nvPr/>
        </p:nvSpPr>
        <p:spPr bwMode="auto">
          <a:xfrm>
            <a:off x="2295525" y="57785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>
                <a:latin typeface="Calibri" pitchFamily="34" charset="0"/>
              </a:rPr>
              <a:t> Wrapper: 16 bytes</a:t>
            </a:r>
          </a:p>
        </p:txBody>
      </p:sp>
      <p:sp>
        <p:nvSpPr>
          <p:cNvPr id="14347" name="Rectangle 35"/>
          <p:cNvSpPr>
            <a:spLocks noChangeArrowheads="1"/>
          </p:cNvSpPr>
          <p:nvPr/>
        </p:nvSpPr>
        <p:spPr bwMode="auto">
          <a:xfrm>
            <a:off x="2971800" y="1627188"/>
            <a:ext cx="26082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>
                <a:latin typeface="Calibri" pitchFamily="34" charset="0"/>
              </a:rPr>
              <a:t>Wrapper: 40 bytes</a:t>
            </a:r>
          </a:p>
        </p:txBody>
      </p:sp>
      <p:sp>
        <p:nvSpPr>
          <p:cNvPr id="14348" name="Rectangle 37"/>
          <p:cNvSpPr>
            <a:spLocks noChangeArrowheads="1"/>
          </p:cNvSpPr>
          <p:nvPr/>
        </p:nvSpPr>
        <p:spPr bwMode="auto">
          <a:xfrm>
            <a:off x="2151063" y="2836863"/>
            <a:ext cx="291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Default capacity 16: 80 bytes</a:t>
            </a:r>
          </a:p>
        </p:txBody>
      </p:sp>
      <p:sp>
        <p:nvSpPr>
          <p:cNvPr id="14349" name="Rectangle 19"/>
          <p:cNvSpPr>
            <a:spLocks noChangeArrowheads="1"/>
          </p:cNvSpPr>
          <p:nvPr/>
        </p:nvSpPr>
        <p:spPr bwMode="auto">
          <a:xfrm>
            <a:off x="4808538" y="5003800"/>
            <a:ext cx="18827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latin typeface="Calibri" pitchFamily="34" charset="0"/>
              </a:rPr>
              <a:t>24 bytes per entry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2955925"/>
            <a:ext cx="612775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5"/>
          <p:cNvSpPr/>
          <p:nvPr/>
        </p:nvSpPr>
        <p:spPr>
          <a:xfrm>
            <a:off x="1524000" y="36639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352" name="Group 13398"/>
          <p:cNvGrpSpPr>
            <a:grpSpLocks/>
          </p:cNvGrpSpPr>
          <p:nvPr/>
        </p:nvGrpSpPr>
        <p:grpSpPr bwMode="auto">
          <a:xfrm>
            <a:off x="2487613" y="3349625"/>
            <a:ext cx="2236787" cy="1579563"/>
            <a:chOff x="2487323" y="3349544"/>
            <a:chExt cx="2237077" cy="1580366"/>
          </a:xfrm>
        </p:grpSpPr>
        <p:sp>
          <p:nvSpPr>
            <p:cNvPr id="7" name="Rectangle 6"/>
            <p:cNvSpPr/>
            <p:nvPr/>
          </p:nvSpPr>
          <p:spPr>
            <a:xfrm>
              <a:off x="2590523" y="3730738"/>
              <a:ext cx="2133877" cy="6099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83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>
                  <a:latin typeface="Calibri" pitchFamily="34" charset="0"/>
                </a:rPr>
                <a:t>HashMap$Entry</a:t>
              </a:r>
            </a:p>
          </p:txBody>
        </p:sp>
        <p:cxnSp>
          <p:nvCxnSpPr>
            <p:cNvPr id="25" name="Shape 21"/>
            <p:cNvCxnSpPr>
              <a:cxnSpLocks noChangeShapeType="1"/>
              <a:stCxn id="7" idx="2"/>
              <a:endCxn id="14385" idx="0"/>
            </p:cNvCxnSpPr>
            <p:nvPr/>
          </p:nvCxnSpPr>
          <p:spPr bwMode="auto">
            <a:xfrm rot="5400000">
              <a:off x="3546280" y="4451829"/>
              <a:ext cx="222363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85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66" name="Shape 16"/>
          <p:cNvCxnSpPr>
            <a:endCxn id="6" idx="1"/>
          </p:cNvCxnSpPr>
          <p:nvPr/>
        </p:nvCxnSpPr>
        <p:spPr>
          <a:xfrm rot="16200000" flipH="1">
            <a:off x="973931" y="2759869"/>
            <a:ext cx="871538" cy="228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5"/>
          <p:cNvSpPr/>
          <p:nvPr/>
        </p:nvSpPr>
        <p:spPr>
          <a:xfrm>
            <a:off x="1520825" y="38163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Rectangle 5"/>
          <p:cNvSpPr/>
          <p:nvPr/>
        </p:nvSpPr>
        <p:spPr>
          <a:xfrm>
            <a:off x="1520825" y="39624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Rectangle 5"/>
          <p:cNvSpPr/>
          <p:nvPr/>
        </p:nvSpPr>
        <p:spPr>
          <a:xfrm>
            <a:off x="1524000" y="411638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Rectangle 5"/>
          <p:cNvSpPr/>
          <p:nvPr/>
        </p:nvSpPr>
        <p:spPr>
          <a:xfrm>
            <a:off x="1524000" y="42672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Rectangle 5"/>
          <p:cNvSpPr/>
          <p:nvPr/>
        </p:nvSpPr>
        <p:spPr>
          <a:xfrm>
            <a:off x="1524000" y="44132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Rectangle 5"/>
          <p:cNvSpPr/>
          <p:nvPr/>
        </p:nvSpPr>
        <p:spPr>
          <a:xfrm>
            <a:off x="1524000" y="45593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5"/>
          <p:cNvSpPr/>
          <p:nvPr/>
        </p:nvSpPr>
        <p:spPr>
          <a:xfrm>
            <a:off x="1520825" y="47053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Rectangle 5"/>
          <p:cNvSpPr/>
          <p:nvPr/>
        </p:nvSpPr>
        <p:spPr>
          <a:xfrm>
            <a:off x="1520825" y="4851400"/>
            <a:ext cx="612775" cy="144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8" name="Rectangle 5"/>
          <p:cNvSpPr/>
          <p:nvPr/>
        </p:nvSpPr>
        <p:spPr>
          <a:xfrm>
            <a:off x="1520825" y="4995863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0" name="Rectangle 5"/>
          <p:cNvSpPr/>
          <p:nvPr/>
        </p:nvSpPr>
        <p:spPr>
          <a:xfrm>
            <a:off x="1520825" y="515143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1" name="Rectangle 5"/>
          <p:cNvSpPr/>
          <p:nvPr/>
        </p:nvSpPr>
        <p:spPr>
          <a:xfrm>
            <a:off x="1520825" y="529748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" name="Rectangle 5"/>
          <p:cNvSpPr/>
          <p:nvPr/>
        </p:nvSpPr>
        <p:spPr>
          <a:xfrm>
            <a:off x="1520825" y="5443538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3" name="Rectangle 5"/>
          <p:cNvSpPr/>
          <p:nvPr/>
        </p:nvSpPr>
        <p:spPr>
          <a:xfrm>
            <a:off x="1520825" y="5589588"/>
            <a:ext cx="612775" cy="144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4" name="Rectangle 5"/>
          <p:cNvSpPr/>
          <p:nvPr/>
        </p:nvSpPr>
        <p:spPr>
          <a:xfrm>
            <a:off x="1520825" y="573405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Rectangle 5"/>
          <p:cNvSpPr/>
          <p:nvPr/>
        </p:nvSpPr>
        <p:spPr>
          <a:xfrm>
            <a:off x="1520825" y="5880100"/>
            <a:ext cx="612775" cy="146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4369" name="Group 13396"/>
          <p:cNvGrpSpPr>
            <a:grpSpLocks/>
          </p:cNvGrpSpPr>
          <p:nvPr/>
        </p:nvGrpSpPr>
        <p:grpSpPr bwMode="auto">
          <a:xfrm>
            <a:off x="5078413" y="3351213"/>
            <a:ext cx="2246312" cy="1581150"/>
            <a:chOff x="5114924" y="4197908"/>
            <a:chExt cx="2246484" cy="1580366"/>
          </a:xfrm>
        </p:grpSpPr>
        <p:sp>
          <p:nvSpPr>
            <p:cNvPr id="104" name="Rectangle 103"/>
            <p:cNvSpPr/>
            <p:nvPr/>
          </p:nvSpPr>
          <p:spPr>
            <a:xfrm>
              <a:off x="5227645" y="4578719"/>
              <a:ext cx="2133763" cy="609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79" name="TextBox 33"/>
            <p:cNvSpPr txBox="1">
              <a:spLocks noChangeArrowheads="1"/>
            </p:cNvSpPr>
            <p:nvPr/>
          </p:nvSpPr>
          <p:spPr bwMode="auto">
            <a:xfrm>
              <a:off x="5114924" y="4197908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>
                  <a:latin typeface="Calibri" pitchFamily="34" charset="0"/>
                </a:rPr>
                <a:t>HashMap$Entry</a:t>
              </a:r>
            </a:p>
          </p:txBody>
        </p:sp>
        <p:cxnSp>
          <p:nvCxnSpPr>
            <p:cNvPr id="106" name="Shape 21"/>
            <p:cNvCxnSpPr>
              <a:cxnSpLocks noChangeShapeType="1"/>
              <a:stCxn id="104" idx="2"/>
              <a:endCxn id="14381" idx="0"/>
            </p:cNvCxnSpPr>
            <p:nvPr/>
          </p:nvCxnSpPr>
          <p:spPr bwMode="auto">
            <a:xfrm rot="5400000">
              <a:off x="6182663" y="5299880"/>
              <a:ext cx="223726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81" name="TextBox 32"/>
            <p:cNvSpPr txBox="1">
              <a:spLocks noChangeArrowheads="1"/>
            </p:cNvSpPr>
            <p:nvPr/>
          </p:nvSpPr>
          <p:spPr bwMode="auto">
            <a:xfrm>
              <a:off x="5766754" y="5411562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11" name="Shape 21"/>
          <p:cNvCxnSpPr>
            <a:cxnSpLocks noChangeShapeType="1"/>
            <a:stCxn id="7" idx="3"/>
            <a:endCxn id="104" idx="1"/>
          </p:cNvCxnSpPr>
          <p:nvPr/>
        </p:nvCxnSpPr>
        <p:spPr bwMode="auto">
          <a:xfrm>
            <a:off x="4724400" y="4035425"/>
            <a:ext cx="466725" cy="1588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  <p:grpSp>
        <p:nvGrpSpPr>
          <p:cNvPr id="14372" name="Group 117"/>
          <p:cNvGrpSpPr>
            <a:grpSpLocks/>
          </p:cNvGrpSpPr>
          <p:nvPr/>
        </p:nvGrpSpPr>
        <p:grpSpPr bwMode="auto">
          <a:xfrm>
            <a:off x="2487613" y="5119688"/>
            <a:ext cx="2236787" cy="1581150"/>
            <a:chOff x="2487323" y="3349544"/>
            <a:chExt cx="2237077" cy="1580366"/>
          </a:xfrm>
        </p:grpSpPr>
        <p:sp>
          <p:nvSpPr>
            <p:cNvPr id="119" name="Rectangle 118"/>
            <p:cNvSpPr/>
            <p:nvPr/>
          </p:nvSpPr>
          <p:spPr>
            <a:xfrm>
              <a:off x="2590523" y="3730355"/>
              <a:ext cx="2133877" cy="6092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75" name="TextBox 33"/>
            <p:cNvSpPr txBox="1">
              <a:spLocks noChangeArrowheads="1"/>
            </p:cNvSpPr>
            <p:nvPr/>
          </p:nvSpPr>
          <p:spPr bwMode="auto">
            <a:xfrm>
              <a:off x="2487323" y="3349544"/>
              <a:ext cx="16779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noProof="1">
                  <a:latin typeface="Calibri" pitchFamily="34" charset="0"/>
                </a:rPr>
                <a:t>HashMap$Entry</a:t>
              </a:r>
            </a:p>
          </p:txBody>
        </p:sp>
        <p:cxnSp>
          <p:nvCxnSpPr>
            <p:cNvPr id="121" name="Shape 21"/>
            <p:cNvCxnSpPr>
              <a:cxnSpLocks noChangeShapeType="1"/>
              <a:stCxn id="119" idx="2"/>
              <a:endCxn id="14377" idx="0"/>
            </p:cNvCxnSpPr>
            <p:nvPr/>
          </p:nvCxnSpPr>
          <p:spPr bwMode="auto">
            <a:xfrm rot="5400000">
              <a:off x="3545598" y="4451516"/>
              <a:ext cx="223726" cy="0"/>
            </a:xfrm>
            <a:prstGeom prst="bentConnector3">
              <a:avLst>
                <a:gd name="adj1" fmla="val 50000"/>
              </a:avLst>
            </a:prstGeom>
            <a:noFill/>
            <a:ln w="254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</p:cxnSp>
        <p:sp>
          <p:nvSpPr>
            <p:cNvPr id="14377" name="TextBox 32"/>
            <p:cNvSpPr txBox="1">
              <a:spLocks noChangeArrowheads="1"/>
            </p:cNvSpPr>
            <p:nvPr/>
          </p:nvSpPr>
          <p:spPr bwMode="auto">
            <a:xfrm>
              <a:off x="3129746" y="4563198"/>
              <a:ext cx="1055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user data</a:t>
              </a:r>
            </a:p>
          </p:txBody>
        </p:sp>
      </p:grpSp>
      <p:cxnSp>
        <p:nvCxnSpPr>
          <p:cNvPr id="123" name="Shape 21"/>
          <p:cNvCxnSpPr>
            <a:cxnSpLocks noChangeShapeType="1"/>
            <a:stCxn id="94" idx="3"/>
            <a:endCxn id="119" idx="1"/>
          </p:cNvCxnSpPr>
          <p:nvPr/>
        </p:nvCxnSpPr>
        <p:spPr bwMode="auto">
          <a:xfrm flipV="1">
            <a:off x="2133600" y="5805488"/>
            <a:ext cx="457200" cy="1587"/>
          </a:xfrm>
          <a:prstGeom prst="bent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28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23</cp:revision>
  <dcterms:created xsi:type="dcterms:W3CDTF">2011-04-05T20:40:24Z</dcterms:created>
  <dcterms:modified xsi:type="dcterms:W3CDTF">2012-08-10T18:38:39Z</dcterms:modified>
</cp:coreProperties>
</file>