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6" d="100"/>
          <a:sy n="96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CDFD-BFFC-6141-83BB-B602E64518FB}" type="datetimeFigureOut">
              <a:rPr lang="en-US" smtClean="0"/>
              <a:pPr/>
              <a:t>4/21/10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ECDB-7790-CD47-A480-1CA0965068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19050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1242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43434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>
            <a:stCxn id="5" idx="2"/>
            <a:endCxn id="4" idx="1"/>
          </p:cNvCxnSpPr>
          <p:nvPr/>
        </p:nvCxnSpPr>
        <p:spPr>
          <a:xfrm rot="16200000" flipH="1">
            <a:off x="1905000" y="1524000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4" idx="2"/>
            <a:endCxn id="6" idx="1"/>
          </p:cNvCxnSpPr>
          <p:nvPr/>
        </p:nvCxnSpPr>
        <p:spPr>
          <a:xfrm rot="16200000" flipH="1">
            <a:off x="3390900" y="2781300"/>
            <a:ext cx="9144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2"/>
            <a:endCxn id="7" idx="1"/>
          </p:cNvCxnSpPr>
          <p:nvPr/>
        </p:nvCxnSpPr>
        <p:spPr>
          <a:xfrm rot="16200000" flipH="1">
            <a:off x="4876800" y="3962400"/>
            <a:ext cx="914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62600" y="5410200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hape 28"/>
          <p:cNvCxnSpPr>
            <a:stCxn id="6" idx="2"/>
            <a:endCxn id="27" idx="1"/>
          </p:cNvCxnSpPr>
          <p:nvPr/>
        </p:nvCxnSpPr>
        <p:spPr>
          <a:xfrm rot="16200000" flipH="1">
            <a:off x="4343400" y="4495800"/>
            <a:ext cx="19812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88183" y="5299501"/>
            <a:ext cx="56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…..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316468"/>
            <a:ext cx="9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90800" y="1491734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62177" y="2754868"/>
            <a:ext cx="6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2600" y="3974068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HashMap$Entry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00400" y="5684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Reuse of library code was</a:t>
            </a:r>
          </a:p>
          <a:p>
            <a:r>
              <a:rPr lang="en-US" i="1" dirty="0"/>
              <a:t>considered important.</a:t>
            </a:r>
            <a:endParaRPr lang="en-US" i="1" dirty="0" smtClean="0"/>
          </a:p>
          <a:p>
            <a:r>
              <a:rPr lang="en-US" i="1" dirty="0" smtClean="0"/>
              <a:t>Waste: 16 </a:t>
            </a:r>
            <a:r>
              <a:rPr lang="en-US" i="1" dirty="0"/>
              <a:t>bytes/set + </a:t>
            </a:r>
            <a:r>
              <a:rPr lang="en-US" i="1" smtClean="0"/>
              <a:t>4 bytes/</a:t>
            </a:r>
            <a:r>
              <a:rPr lang="en-US" i="1" dirty="0"/>
              <a:t>entry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24400" y="17481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Assumes entry, key, value</a:t>
            </a:r>
          </a:p>
          <a:p>
            <a:r>
              <a:rPr lang="en-US" i="1" dirty="0"/>
              <a:t>sets all commonly used.</a:t>
            </a:r>
            <a:endParaRPr lang="en-US" i="1" dirty="0" smtClean="0"/>
          </a:p>
          <a:p>
            <a:r>
              <a:rPr lang="en-US" i="1" dirty="0" smtClean="0"/>
              <a:t>Waste: </a:t>
            </a:r>
            <a:r>
              <a:rPr lang="en-US" i="1" dirty="0"/>
              <a:t>12 bytes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00200" y="4306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Saves </a:t>
            </a:r>
            <a:r>
              <a:rPr lang="en-US" i="1" dirty="0" err="1"/>
              <a:t>hashcode</a:t>
            </a:r>
            <a:r>
              <a:rPr lang="en-US" i="1" dirty="0"/>
              <a:t>. Usually</a:t>
            </a:r>
          </a:p>
          <a:p>
            <a:r>
              <a:rPr lang="en-US" i="1" dirty="0"/>
              <a:t>already saved.</a:t>
            </a:r>
            <a:r>
              <a:rPr lang="en-US" i="1" dirty="0" smtClean="0"/>
              <a:t> Waste: </a:t>
            </a:r>
            <a:r>
              <a:rPr lang="en-US" i="1" dirty="0"/>
              <a:t>4 bytes/entry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72200" y="3105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16 entries by default</a:t>
            </a:r>
          </a:p>
          <a:p>
            <a:r>
              <a:rPr lang="en-US" i="1" dirty="0" smtClean="0"/>
              <a:t>Waste: 44 bytes for 5 entries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6</cp:revision>
  <dcterms:created xsi:type="dcterms:W3CDTF">2010-04-21T20:31:41Z</dcterms:created>
  <dcterms:modified xsi:type="dcterms:W3CDTF">2010-04-21T20:31:51Z</dcterms:modified>
</cp:coreProperties>
</file>