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3" d="100"/>
          <a:sy n="93" d="100"/>
        </p:scale>
        <p:origin x="-1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ECDFD-BFFC-6141-83BB-B602E64518FB}" type="datetimeFigureOut">
              <a:rPr lang="en-US" smtClean="0"/>
              <a:pPr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1905000"/>
            <a:ext cx="2133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685800"/>
            <a:ext cx="2133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3124200"/>
            <a:ext cx="2133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4343400"/>
            <a:ext cx="2133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hape 16"/>
          <p:cNvCxnSpPr>
            <a:stCxn id="5" idx="2"/>
            <a:endCxn id="4" idx="1"/>
          </p:cNvCxnSpPr>
          <p:nvPr/>
        </p:nvCxnSpPr>
        <p:spPr>
          <a:xfrm rot="16200000" flipH="1">
            <a:off x="1905000" y="1524000"/>
            <a:ext cx="914400" cy="45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4" idx="2"/>
            <a:endCxn id="6" idx="1"/>
          </p:cNvCxnSpPr>
          <p:nvPr/>
        </p:nvCxnSpPr>
        <p:spPr>
          <a:xfrm rot="16200000" flipH="1">
            <a:off x="3390900" y="2781300"/>
            <a:ext cx="914400" cy="381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6" idx="2"/>
            <a:endCxn id="7" idx="1"/>
          </p:cNvCxnSpPr>
          <p:nvPr/>
        </p:nvCxnSpPr>
        <p:spPr>
          <a:xfrm rot="16200000" flipH="1">
            <a:off x="4876800" y="3962400"/>
            <a:ext cx="914400" cy="45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562600" y="5410200"/>
            <a:ext cx="2133600" cy="609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hape 28"/>
          <p:cNvCxnSpPr>
            <a:stCxn id="6" idx="2"/>
            <a:endCxn id="27" idx="1"/>
          </p:cNvCxnSpPr>
          <p:nvPr/>
        </p:nvCxnSpPr>
        <p:spPr>
          <a:xfrm rot="16200000" flipH="1">
            <a:off x="4343400" y="4495800"/>
            <a:ext cx="1981200" cy="45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88183" y="5299501"/>
            <a:ext cx="568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…..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66800" y="316468"/>
            <a:ext cx="94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90800" y="1491734"/>
            <a:ext cx="107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62177" y="2754868"/>
            <a:ext cx="66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62600" y="3974068"/>
            <a:ext cx="16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HashMap$Entry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200400" y="5684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 Wrapper object</a:t>
            </a:r>
            <a:r>
              <a:rPr lang="en-US" i="1" dirty="0" smtClean="0"/>
              <a:t>: 16 bytes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24400" y="2025134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Wrapper object: 40 bytes</a:t>
            </a:r>
            <a:endParaRPr lang="en-US" i="1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6172200" y="31058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16 entries by default:</a:t>
            </a:r>
          </a:p>
          <a:p>
            <a:r>
              <a:rPr lang="en-US" i="1" dirty="0" smtClean="0"/>
              <a:t>80 bytes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00400" y="4463534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24 bytes per entry</a:t>
            </a:r>
            <a:endParaRPr lang="en-US" i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31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7</cp:revision>
  <dcterms:created xsi:type="dcterms:W3CDTF">2011-04-05T20:40:24Z</dcterms:created>
  <dcterms:modified xsi:type="dcterms:W3CDTF">2011-04-05T20:46:44Z</dcterms:modified>
</cp:coreProperties>
</file>