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4737" autoAdjust="0"/>
  </p:normalViewPr>
  <p:slideViewPr>
    <p:cSldViewPr snapToObjects="1">
      <p:cViewPr varScale="1">
        <p:scale>
          <a:sx n="85" d="100"/>
          <a:sy n="85" d="100"/>
        </p:scale>
        <p:origin x="-102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6F3EF-06B7-42B3-BFD3-81DC63E2C044}" type="datetimeFigureOut">
              <a:rPr lang="en-US"/>
              <a:pPr>
                <a:defRPr/>
              </a:pPr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CCE9A-6A71-45C1-895C-B37F82D110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4D484-6685-4DDC-B1E8-2497C7A7663D}" type="datetimeFigureOut">
              <a:rPr lang="en-US"/>
              <a:pPr>
                <a:defRPr/>
              </a:pPr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896D9-BB91-4D32-A4FD-E5DDBB2119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47119-166E-45A7-949B-DD86BCBC4E25}" type="datetimeFigureOut">
              <a:rPr lang="en-US"/>
              <a:pPr>
                <a:defRPr/>
              </a:pPr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C0392-15CA-4A5A-9933-B08B99A60C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30248-87C6-4F91-B4BD-71C70ECB096E}" type="datetimeFigureOut">
              <a:rPr lang="en-US"/>
              <a:pPr>
                <a:defRPr/>
              </a:pPr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B86BA-486B-4CBD-824B-2A14EAA7E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61A66-8324-40F7-9C49-F165ACF33564}" type="datetimeFigureOut">
              <a:rPr lang="en-US"/>
              <a:pPr>
                <a:defRPr/>
              </a:pPr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D4C31-3E63-469F-9E0C-9B9AAD627F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2A38E-BE88-4428-8D75-B8C7146E40C8}" type="datetimeFigureOut">
              <a:rPr lang="en-US"/>
              <a:pPr>
                <a:defRPr/>
              </a:pPr>
              <a:t>4/16/13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82379-7576-4A7E-A815-4D87B101E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7F8E6-4AA6-4738-9797-F7F677EC1E6B}" type="datetimeFigureOut">
              <a:rPr lang="en-US"/>
              <a:pPr>
                <a:defRPr/>
              </a:pPr>
              <a:t>4/16/13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C90C4-F7C4-480F-8CA2-2C966E81ED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84E93-4B65-4A60-AF3F-DB557CC6C957}" type="datetimeFigureOut">
              <a:rPr lang="en-US"/>
              <a:pPr>
                <a:defRPr/>
              </a:pPr>
              <a:t>4/16/13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20F1F-718F-4763-B7BA-CF4D56AC3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9C180-E388-4C5D-90EE-2EF6FFA29DCC}" type="datetimeFigureOut">
              <a:rPr lang="en-US"/>
              <a:pPr>
                <a:defRPr/>
              </a:pPr>
              <a:t>4/16/13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CAD7C-3675-4911-98E3-2BF9BA4698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B14B5-EC7B-472F-BB69-521BE53194C3}" type="datetimeFigureOut">
              <a:rPr lang="en-US"/>
              <a:pPr>
                <a:defRPr/>
              </a:pPr>
              <a:t>4/16/13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B23BA-010D-4951-8F14-76A2C3DA6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0119B-CDC4-4490-B9AC-3408DC0759BA}" type="datetimeFigureOut">
              <a:rPr lang="en-US"/>
              <a:pPr>
                <a:defRPr/>
              </a:pPr>
              <a:t>4/16/13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99EFE-DEB6-400D-AEF4-1B5B26280C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2C9220D-3B65-4F6E-A4B4-70079A0697ED}" type="datetimeFigureOut">
              <a:rPr lang="en-US"/>
              <a:pPr>
                <a:defRPr/>
              </a:pPr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6DD0AE0-5DE5-4BA7-827D-D81601E645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gular Pentagon 6"/>
          <p:cNvSpPr/>
          <p:nvPr/>
        </p:nvSpPr>
        <p:spPr>
          <a:xfrm>
            <a:off x="3324225" y="2589213"/>
            <a:ext cx="2262188" cy="854075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/>
          </a:p>
        </p:txBody>
      </p:sp>
      <p:sp>
        <p:nvSpPr>
          <p:cNvPr id="8" name="Rectangle 7"/>
          <p:cNvSpPr/>
          <p:nvPr/>
        </p:nvSpPr>
        <p:spPr>
          <a:xfrm>
            <a:off x="3622675" y="4362450"/>
            <a:ext cx="1784350" cy="59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/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 rot="5400000">
            <a:off x="4095750" y="2230438"/>
            <a:ext cx="71913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13317" idx="0"/>
          </p:cNvCxnSpPr>
          <p:nvPr/>
        </p:nvCxnSpPr>
        <p:spPr>
          <a:xfrm rot="16200000" flipH="1">
            <a:off x="3984625" y="3913188"/>
            <a:ext cx="94138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17" name="TextBox 27"/>
          <p:cNvSpPr txBox="1">
            <a:spLocks noChangeArrowheads="1"/>
          </p:cNvSpPr>
          <p:nvPr/>
        </p:nvSpPr>
        <p:spPr bwMode="auto">
          <a:xfrm>
            <a:off x="3721100" y="4384675"/>
            <a:ext cx="14684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alibri" pitchFamily="34" charset="0"/>
              </a:rPr>
              <a:t>         Supplier</a:t>
            </a:r>
          </a:p>
          <a:p>
            <a:r>
              <a:rPr lang="en-US" sz="1400" i="1">
                <a:latin typeface="Calibri" pitchFamily="34" charset="0"/>
              </a:rPr>
              <a:t>        x400,000 </a:t>
            </a:r>
          </a:p>
        </p:txBody>
      </p:sp>
      <p:sp>
        <p:nvSpPr>
          <p:cNvPr id="13318" name="TextBox 35"/>
          <p:cNvSpPr txBox="1">
            <a:spLocks noChangeArrowheads="1"/>
          </p:cNvSpPr>
          <p:nvPr/>
        </p:nvSpPr>
        <p:spPr bwMode="auto">
          <a:xfrm>
            <a:off x="4456113" y="1993900"/>
            <a:ext cx="2746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alibri" pitchFamily="34" charset="0"/>
              </a:rPr>
              <a:t>1</a:t>
            </a:r>
          </a:p>
        </p:txBody>
      </p:sp>
      <p:sp>
        <p:nvSpPr>
          <p:cNvPr id="13319" name="TextBox 36"/>
          <p:cNvSpPr txBox="1">
            <a:spLocks noChangeArrowheads="1"/>
          </p:cNvSpPr>
          <p:nvPr/>
        </p:nvSpPr>
        <p:spPr bwMode="auto">
          <a:xfrm>
            <a:off x="4454525" y="3813175"/>
            <a:ext cx="276225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alibri" pitchFamily="34" charset="0"/>
              </a:rPr>
              <a:t>4</a:t>
            </a:r>
          </a:p>
        </p:txBody>
      </p:sp>
      <p:sp>
        <p:nvSpPr>
          <p:cNvPr id="13320" name="TextBox 32"/>
          <p:cNvSpPr txBox="1">
            <a:spLocks noChangeArrowheads="1"/>
          </p:cNvSpPr>
          <p:nvPr/>
        </p:nvSpPr>
        <p:spPr bwMode="auto">
          <a:xfrm>
            <a:off x="3693539" y="2667000"/>
            <a:ext cx="154590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err="1" smtClean="0">
                <a:latin typeface="Calibri" pitchFamily="34" charset="0"/>
              </a:rPr>
              <a:t>Unmodifiable</a:t>
            </a:r>
            <a:endParaRPr lang="en-US" sz="1400" dirty="0" smtClean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ArrayList</a:t>
            </a:r>
            <a:endParaRPr lang="en-US" sz="1400" dirty="0">
              <a:latin typeface="Calibri" pitchFamily="34" charset="0"/>
            </a:endParaRPr>
          </a:p>
          <a:p>
            <a:pPr algn="ctr"/>
            <a:r>
              <a:rPr lang="en-US" sz="1400" i="1" dirty="0">
                <a:latin typeface="Calibri" pitchFamily="34" charset="0"/>
              </a:rPr>
              <a:t>x100,000 = </a:t>
            </a:r>
            <a:r>
              <a:rPr lang="en-US" sz="1400" i="1" dirty="0" smtClean="0">
                <a:latin typeface="Calibri" pitchFamily="34" charset="0"/>
              </a:rPr>
              <a:t>6.9</a:t>
            </a:r>
            <a:r>
              <a:rPr lang="en-US" sz="1400" i="1" dirty="0" smtClean="0">
                <a:latin typeface="Calibri" pitchFamily="34" charset="0"/>
              </a:rPr>
              <a:t>MB</a:t>
            </a:r>
            <a:endParaRPr lang="en-US" sz="1400" i="1" dirty="0">
              <a:latin typeface="Calibri" pitchFamily="34" charset="0"/>
            </a:endParaRPr>
          </a:p>
        </p:txBody>
      </p:sp>
      <p:sp>
        <p:nvSpPr>
          <p:cNvPr id="13321" name="TextBox 46"/>
          <p:cNvSpPr txBox="1">
            <a:spLocks noChangeArrowheads="1"/>
          </p:cNvSpPr>
          <p:nvPr/>
        </p:nvSpPr>
        <p:spPr bwMode="auto">
          <a:xfrm>
            <a:off x="3673475" y="1277938"/>
            <a:ext cx="12033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         Product</a:t>
            </a:r>
          </a:p>
          <a:p>
            <a:r>
              <a:rPr lang="en-US" sz="1400" dirty="0">
                <a:latin typeface="Calibri" pitchFamily="34" charset="0"/>
              </a:rPr>
              <a:t>        x</a:t>
            </a:r>
            <a:r>
              <a:rPr lang="en-US" sz="1400" i="1" dirty="0">
                <a:latin typeface="Calibri" pitchFamily="34" charset="0"/>
              </a:rPr>
              <a:t>100,000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471863" y="1277938"/>
            <a:ext cx="1836737" cy="59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/>
          </a:p>
        </p:txBody>
      </p:sp>
      <p:sp>
        <p:nvSpPr>
          <p:cNvPr id="13" name="Rectangle 34"/>
          <p:cNvSpPr>
            <a:spLocks noChangeArrowheads="1"/>
          </p:cNvSpPr>
          <p:nvPr/>
        </p:nvSpPr>
        <p:spPr bwMode="auto">
          <a:xfrm>
            <a:off x="5611138" y="2986088"/>
            <a:ext cx="26746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 smtClean="0">
                <a:latin typeface="Calibri" pitchFamily="34" charset="0"/>
              </a:rPr>
              <a:t>5.3</a:t>
            </a:r>
            <a:r>
              <a:rPr lang="en-US" i="1" dirty="0" smtClean="0">
                <a:latin typeface="Calibri" pitchFamily="34" charset="0"/>
              </a:rPr>
              <a:t>MB </a:t>
            </a:r>
            <a:r>
              <a:rPr lang="en-US" i="1" dirty="0" smtClean="0">
                <a:latin typeface="Calibri" pitchFamily="34" charset="0"/>
              </a:rPr>
              <a:t>increased </a:t>
            </a:r>
            <a:r>
              <a:rPr lang="en-US" i="1" dirty="0">
                <a:latin typeface="Calibri" pitchFamily="34" charset="0"/>
              </a:rPr>
              <a:t>to </a:t>
            </a:r>
            <a:r>
              <a:rPr lang="en-US" i="1" dirty="0" smtClean="0">
                <a:latin typeface="Calibri" pitchFamily="34" charset="0"/>
              </a:rPr>
              <a:t>6.9</a:t>
            </a:r>
            <a:r>
              <a:rPr lang="en-US" i="1" dirty="0" smtClean="0">
                <a:latin typeface="Calibri" pitchFamily="34" charset="0"/>
              </a:rPr>
              <a:t>MB</a:t>
            </a:r>
            <a:endParaRPr lang="en-US" dirty="0">
              <a:latin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52400" y="1524000"/>
            <a:ext cx="2590800" cy="2971800"/>
            <a:chOff x="228600" y="1600200"/>
            <a:chExt cx="2590800" cy="2971800"/>
          </a:xfrm>
        </p:grpSpPr>
        <p:sp>
          <p:nvSpPr>
            <p:cNvPr id="15" name="Regular Pentagon 14"/>
            <p:cNvSpPr/>
            <p:nvPr/>
          </p:nvSpPr>
          <p:spPr>
            <a:xfrm>
              <a:off x="404812" y="2123235"/>
              <a:ext cx="2262188" cy="854075"/>
            </a:xfrm>
            <a:prstGeom prst="pent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/>
            </a:p>
          </p:txBody>
        </p:sp>
        <p:sp>
          <p:nvSpPr>
            <p:cNvPr id="16" name="Regular Pentagon 15"/>
            <p:cNvSpPr/>
            <p:nvPr/>
          </p:nvSpPr>
          <p:spPr>
            <a:xfrm>
              <a:off x="404812" y="3260725"/>
              <a:ext cx="2262188" cy="854075"/>
            </a:xfrm>
            <a:prstGeom prst="pent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/>
            </a:p>
          </p:txBody>
        </p:sp>
        <p:cxnSp>
          <p:nvCxnSpPr>
            <p:cNvPr id="17" name="Straight Arrow Connector 16"/>
            <p:cNvCxnSpPr>
              <a:stCxn id="15" idx="3"/>
              <a:endCxn id="16" idx="0"/>
            </p:cNvCxnSpPr>
            <p:nvPr/>
          </p:nvCxnSpPr>
          <p:spPr>
            <a:xfrm>
              <a:off x="1535906" y="2977310"/>
              <a:ext cx="0" cy="2834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35"/>
            <p:cNvSpPr txBox="1">
              <a:spLocks noChangeArrowheads="1"/>
            </p:cNvSpPr>
            <p:nvPr/>
          </p:nvSpPr>
          <p:spPr bwMode="auto">
            <a:xfrm>
              <a:off x="1491550" y="2863850"/>
              <a:ext cx="27463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3" name="TextBox 32"/>
            <p:cNvSpPr txBox="1">
              <a:spLocks noChangeArrowheads="1"/>
            </p:cNvSpPr>
            <p:nvPr/>
          </p:nvSpPr>
          <p:spPr bwMode="auto">
            <a:xfrm>
              <a:off x="762954" y="2360688"/>
              <a:ext cx="154590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err="1" smtClean="0">
                  <a:latin typeface="Calibri" pitchFamily="34" charset="0"/>
                </a:rPr>
                <a:t>UnmodifiableList</a:t>
              </a:r>
              <a:endParaRPr lang="en-US" sz="1400" dirty="0">
                <a:latin typeface="Calibri" pitchFamily="34" charset="0"/>
              </a:endParaRPr>
            </a:p>
            <a:p>
              <a:pPr algn="ctr"/>
              <a:r>
                <a:rPr lang="en-US" sz="1400" i="1" dirty="0">
                  <a:latin typeface="Calibri" pitchFamily="34" charset="0"/>
                </a:rPr>
                <a:t>x100,000 = </a:t>
              </a:r>
              <a:r>
                <a:rPr lang="en-US" sz="1400" i="1" dirty="0" smtClean="0">
                  <a:latin typeface="Calibri" pitchFamily="34" charset="0"/>
                </a:rPr>
                <a:t>1.5MB</a:t>
              </a:r>
              <a:endParaRPr lang="en-US" sz="1400" i="1" dirty="0">
                <a:latin typeface="Calibri" pitchFamily="34" charset="0"/>
              </a:endParaRPr>
            </a:p>
          </p:txBody>
        </p:sp>
        <p:sp>
          <p:nvSpPr>
            <p:cNvPr id="25" name="TextBox 32"/>
            <p:cNvSpPr txBox="1">
              <a:spLocks noChangeArrowheads="1"/>
            </p:cNvSpPr>
            <p:nvPr/>
          </p:nvSpPr>
          <p:spPr bwMode="auto">
            <a:xfrm>
              <a:off x="762954" y="3497739"/>
              <a:ext cx="154590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err="1" smtClean="0">
                  <a:latin typeface="Calibri" pitchFamily="34" charset="0"/>
                </a:rPr>
                <a:t>Array</a:t>
              </a:r>
              <a:r>
                <a:rPr lang="en-US" sz="1400" dirty="0" err="1" smtClean="0">
                  <a:latin typeface="Calibri" pitchFamily="34" charset="0"/>
                </a:rPr>
                <a:t>List</a:t>
              </a:r>
              <a:endParaRPr lang="en-US" sz="1400" dirty="0">
                <a:latin typeface="Calibri" pitchFamily="34" charset="0"/>
              </a:endParaRPr>
            </a:p>
            <a:p>
              <a:pPr algn="ctr"/>
              <a:r>
                <a:rPr lang="en-US" sz="1400" i="1" dirty="0">
                  <a:latin typeface="Calibri" pitchFamily="34" charset="0"/>
                </a:rPr>
                <a:t>x100,000 = </a:t>
              </a:r>
              <a:r>
                <a:rPr lang="en-US" sz="1400" i="1" dirty="0" smtClean="0">
                  <a:latin typeface="Calibri" pitchFamily="34" charset="0"/>
                </a:rPr>
                <a:t>5.3</a:t>
              </a:r>
              <a:r>
                <a:rPr lang="en-US" sz="1400" i="1" dirty="0" smtClean="0">
                  <a:latin typeface="Calibri" pitchFamily="34" charset="0"/>
                </a:rPr>
                <a:t>MB</a:t>
              </a:r>
              <a:endParaRPr lang="en-US" sz="1400" i="1" dirty="0">
                <a:latin typeface="Calibri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28600" y="1600200"/>
              <a:ext cx="2590800" cy="2971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>
            <a:stCxn id="6" idx="7"/>
            <a:endCxn id="7" idx="0"/>
          </p:cNvCxnSpPr>
          <p:nvPr/>
        </p:nvCxnSpPr>
        <p:spPr>
          <a:xfrm>
            <a:off x="2363786" y="1959210"/>
            <a:ext cx="2091533" cy="6300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5"/>
            <a:endCxn id="7" idx="3"/>
          </p:cNvCxnSpPr>
          <p:nvPr/>
        </p:nvCxnSpPr>
        <p:spPr>
          <a:xfrm flipV="1">
            <a:off x="2363786" y="3443288"/>
            <a:ext cx="2091533" cy="6173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29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Edith Schonberg</dc:creator>
  <cp:lastModifiedBy>Gary Sevitsky</cp:lastModifiedBy>
  <cp:revision>33</cp:revision>
  <dcterms:created xsi:type="dcterms:W3CDTF">2011-04-19T17:41:58Z</dcterms:created>
  <dcterms:modified xsi:type="dcterms:W3CDTF">2013-04-16T14:50:43Z</dcterms:modified>
</cp:coreProperties>
</file>