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35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1025" y="3216275"/>
            <a:ext cx="612775" cy="65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863725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44525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4663" y="3652838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hape 16"/>
          <p:cNvCxnSpPr>
            <a:stCxn id="5" idx="2"/>
            <a:endCxn id="4" idx="1"/>
          </p:cNvCxnSpPr>
          <p:nvPr/>
        </p:nvCxnSpPr>
        <p:spPr>
          <a:xfrm rot="16200000" flipH="1">
            <a:off x="990600" y="1482725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cxnSpLocks noChangeShapeType="1"/>
            <a:stCxn id="4" idx="2"/>
          </p:cNvCxnSpPr>
          <p:nvPr/>
        </p:nvCxnSpPr>
        <p:spPr bwMode="auto">
          <a:xfrm rot="16200000" flipH="1">
            <a:off x="2096293" y="3120232"/>
            <a:ext cx="1674813" cy="38100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2" name="Shape 21"/>
          <p:cNvCxnSpPr>
            <a:cxnSpLocks noChangeShapeType="1"/>
            <a:stCxn id="0" idx="3"/>
            <a:endCxn id="7" idx="1"/>
          </p:cNvCxnSpPr>
          <p:nvPr/>
        </p:nvCxnSpPr>
        <p:spPr bwMode="auto">
          <a:xfrm flipV="1">
            <a:off x="3733800" y="3957638"/>
            <a:ext cx="550863" cy="1587"/>
          </a:xfrm>
          <a:prstGeom prst="bentConnector3">
            <a:avLst>
              <a:gd name="adj1" fmla="val 49856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2" name="TextBox 29"/>
          <p:cNvSpPr txBox="1">
            <a:spLocks noChangeArrowheads="1"/>
          </p:cNvSpPr>
          <p:nvPr/>
        </p:nvSpPr>
        <p:spPr bwMode="auto">
          <a:xfrm>
            <a:off x="6969125" y="3730625"/>
            <a:ext cx="56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…..</a:t>
            </a:r>
          </a:p>
        </p:txBody>
      </p:sp>
      <p:sp>
        <p:nvSpPr>
          <p:cNvPr id="13323" name="TextBox 30"/>
          <p:cNvSpPr txBox="1">
            <a:spLocks noChangeArrowheads="1"/>
          </p:cNvSpPr>
          <p:nvPr/>
        </p:nvSpPr>
        <p:spPr bwMode="auto">
          <a:xfrm>
            <a:off x="152400" y="322263"/>
            <a:ext cx="941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HashSet</a:t>
            </a:r>
          </a:p>
        </p:txBody>
      </p:sp>
      <p:sp>
        <p:nvSpPr>
          <p:cNvPr id="13324" name="TextBox 31"/>
          <p:cNvSpPr txBox="1">
            <a:spLocks noChangeArrowheads="1"/>
          </p:cNvSpPr>
          <p:nvPr/>
        </p:nvSpPr>
        <p:spPr bwMode="auto">
          <a:xfrm>
            <a:off x="1671638" y="1495425"/>
            <a:ext cx="1071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HashMap</a:t>
            </a:r>
          </a:p>
        </p:txBody>
      </p:sp>
      <p:sp>
        <p:nvSpPr>
          <p:cNvPr id="13325" name="TextBox 32"/>
          <p:cNvSpPr txBox="1">
            <a:spLocks noChangeArrowheads="1"/>
          </p:cNvSpPr>
          <p:nvPr/>
        </p:nvSpPr>
        <p:spPr bwMode="auto">
          <a:xfrm>
            <a:off x="3068638" y="2808288"/>
            <a:ext cx="665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array</a:t>
            </a:r>
          </a:p>
        </p:txBody>
      </p:sp>
      <p:sp>
        <p:nvSpPr>
          <p:cNvPr id="13326" name="TextBox 33"/>
          <p:cNvSpPr txBox="1">
            <a:spLocks noChangeArrowheads="1"/>
          </p:cNvSpPr>
          <p:nvPr/>
        </p:nvSpPr>
        <p:spPr bwMode="auto">
          <a:xfrm>
            <a:off x="4308475" y="3219450"/>
            <a:ext cx="167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HashMap$Entry</a:t>
            </a: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2286000" y="277813"/>
            <a:ext cx="457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 Wrapper object: 16 bytes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3810000" y="1419225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Wrapper object: 40 bytes</a:t>
            </a:r>
          </a:p>
        </p:txBody>
      </p:sp>
      <p:sp>
        <p:nvSpPr>
          <p:cNvPr id="13329" name="Rectangle 37"/>
          <p:cNvSpPr>
            <a:spLocks noChangeArrowheads="1"/>
          </p:cNvSpPr>
          <p:nvPr/>
        </p:nvSpPr>
        <p:spPr bwMode="auto">
          <a:xfrm>
            <a:off x="3816350" y="28067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default 16 slots: 80 bytes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7092950" y="3221038"/>
            <a:ext cx="185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24 bytes per entry</a:t>
            </a:r>
          </a:p>
        </p:txBody>
      </p:sp>
      <p:sp>
        <p:nvSpPr>
          <p:cNvPr id="2" name="Rectangle 5"/>
          <p:cNvSpPr/>
          <p:nvPr/>
        </p:nvSpPr>
        <p:spPr>
          <a:xfrm>
            <a:off x="3121025" y="3867150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>
          <a:xfrm>
            <a:off x="3121025" y="4048125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5"/>
          <p:cNvSpPr/>
          <p:nvPr/>
        </p:nvSpPr>
        <p:spPr>
          <a:xfrm>
            <a:off x="3121025" y="4230688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5"/>
          <p:cNvSpPr/>
          <p:nvPr/>
        </p:nvSpPr>
        <p:spPr>
          <a:xfrm>
            <a:off x="3121025" y="4411663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5"/>
          <p:cNvSpPr/>
          <p:nvPr/>
        </p:nvSpPr>
        <p:spPr>
          <a:xfrm>
            <a:off x="3121025" y="4578350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5"/>
          <p:cNvSpPr/>
          <p:nvPr/>
        </p:nvSpPr>
        <p:spPr>
          <a:xfrm>
            <a:off x="3121025" y="4764088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5"/>
          <p:cNvSpPr/>
          <p:nvPr/>
        </p:nvSpPr>
        <p:spPr>
          <a:xfrm>
            <a:off x="3121025" y="4953000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5"/>
          <p:cNvSpPr/>
          <p:nvPr/>
        </p:nvSpPr>
        <p:spPr>
          <a:xfrm>
            <a:off x="3121025" y="5127625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5"/>
          <p:cNvSpPr/>
          <p:nvPr/>
        </p:nvSpPr>
        <p:spPr>
          <a:xfrm>
            <a:off x="3121025" y="5300663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5"/>
          <p:cNvSpPr/>
          <p:nvPr/>
        </p:nvSpPr>
        <p:spPr>
          <a:xfrm>
            <a:off x="3121025" y="5467350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5"/>
          <p:cNvSpPr/>
          <p:nvPr/>
        </p:nvSpPr>
        <p:spPr>
          <a:xfrm>
            <a:off x="3121025" y="5637213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5"/>
          <p:cNvSpPr/>
          <p:nvPr/>
        </p:nvSpPr>
        <p:spPr>
          <a:xfrm>
            <a:off x="3121025" y="5826125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5"/>
          <p:cNvSpPr/>
          <p:nvPr/>
        </p:nvSpPr>
        <p:spPr>
          <a:xfrm>
            <a:off x="3121025" y="6008688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5"/>
          <p:cNvSpPr/>
          <p:nvPr/>
        </p:nvSpPr>
        <p:spPr>
          <a:xfrm>
            <a:off x="3121025" y="6189663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5"/>
          <p:cNvSpPr/>
          <p:nvPr/>
        </p:nvSpPr>
        <p:spPr>
          <a:xfrm>
            <a:off x="3121025" y="6372225"/>
            <a:ext cx="6127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5"/>
          <p:cNvSpPr/>
          <p:nvPr/>
        </p:nvSpPr>
        <p:spPr>
          <a:xfrm>
            <a:off x="3121025" y="6554788"/>
            <a:ext cx="61277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5" name="Shape 21"/>
          <p:cNvCxnSpPr>
            <a:cxnSpLocks noChangeShapeType="1"/>
            <a:stCxn id="7" idx="2"/>
            <a:endCxn id="13396" idx="0"/>
          </p:cNvCxnSpPr>
          <p:nvPr/>
        </p:nvCxnSpPr>
        <p:spPr bwMode="auto">
          <a:xfrm>
            <a:off x="6418263" y="3957638"/>
            <a:ext cx="550862" cy="1587"/>
          </a:xfrm>
          <a:prstGeom prst="bentConnector3">
            <a:avLst>
              <a:gd name="adj1" fmla="val 49856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6" name="Shape 21"/>
          <p:cNvCxnSpPr>
            <a:cxnSpLocks noChangeShapeType="1"/>
            <a:stCxn id="7" idx="2"/>
            <a:endCxn id="13396" idx="0"/>
          </p:cNvCxnSpPr>
          <p:nvPr/>
        </p:nvCxnSpPr>
        <p:spPr bwMode="auto">
          <a:xfrm flipV="1">
            <a:off x="3733800" y="6459538"/>
            <a:ext cx="560388" cy="4762"/>
          </a:xfrm>
          <a:prstGeom prst="bentConnector3">
            <a:avLst>
              <a:gd name="adj1" fmla="val 49856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3396" name="TextBox 32"/>
          <p:cNvSpPr txBox="1">
            <a:spLocks noChangeArrowheads="1"/>
          </p:cNvSpPr>
          <p:nvPr/>
        </p:nvSpPr>
        <p:spPr bwMode="auto">
          <a:xfrm>
            <a:off x="4818063" y="4427538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user data</a:t>
            </a:r>
          </a:p>
        </p:txBody>
      </p:sp>
      <p:cxnSp>
        <p:nvCxnSpPr>
          <p:cNvPr id="28" name="Shape 21"/>
          <p:cNvCxnSpPr>
            <a:cxnSpLocks noChangeShapeType="1"/>
            <a:stCxn id="7" idx="2"/>
            <a:endCxn id="13396" idx="0"/>
          </p:cNvCxnSpPr>
          <p:nvPr/>
        </p:nvCxnSpPr>
        <p:spPr bwMode="auto">
          <a:xfrm rot="5400000">
            <a:off x="5266532" y="4342606"/>
            <a:ext cx="165100" cy="47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9</cp:revision>
  <dcterms:created xsi:type="dcterms:W3CDTF">2011-04-05T20:40:24Z</dcterms:created>
  <dcterms:modified xsi:type="dcterms:W3CDTF">2012-07-05T19:53:47Z</dcterms:modified>
</cp:coreProperties>
</file>