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9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DF419-DB1A-4E74-9232-C31E5DEDE518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898B-0C0D-4D18-B059-40511940A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9C6B1-AF30-4963-AA27-8E7EF140DB9B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765CA-740D-4BD9-9784-594260409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1B162-7A31-409E-9B0A-E02607847F71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6A2F-E982-4884-8065-44D8ADB7A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C7724-1CD3-453A-A660-2A1757A5ACCE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DD12-C65C-4DB5-AABD-A42ACCFF5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1449-092F-4C4B-97C7-FB91E051A886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93570-C6CE-498D-AD78-137147AD4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2959B-6F8B-461D-8A0E-10E785386A7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52D19-0E81-4AC2-AFCC-890742FB4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39B36-57DE-4662-843C-5389331AE9B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44F64-AAA7-4D65-B9BA-1594B8FA6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0D24-58CD-4936-8C91-7C4FDCE67F98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BADC-C5D1-4604-9CA1-EE0634166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13F33-2F37-4C3E-92C9-8E45FC17E60D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7790-034C-42C0-9FAC-CADE4BE4E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A6161-B215-4A33-B187-BB6064C7D0BF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E7A6-2712-4F41-8CB6-FC9C622CE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2D6B4-543D-4FAE-AB71-75233E98974F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31DDE-7CB3-4770-859B-17FFE10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FC5877-4CBE-4B17-98AB-9E42DBA7CE96}" type="datetimeFigureOut">
              <a:rPr lang="en-US"/>
              <a:pPr>
                <a:defRPr/>
              </a:pPr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286BA-44B6-4A42-BDF0-F94BE7CCA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195638" y="2809875"/>
            <a:ext cx="2022475" cy="852488"/>
          </a:xfrm>
          <a:prstGeom prst="pentagon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 rot="16200000" flipH="1">
            <a:off x="3843337" y="2446338"/>
            <a:ext cx="7270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849688" y="3998913"/>
            <a:ext cx="693737" cy="2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6" name="TextBox 13"/>
          <p:cNvSpPr txBox="1">
            <a:spLocks noChangeArrowheads="1"/>
          </p:cNvSpPr>
          <p:nvPr/>
        </p:nvSpPr>
        <p:spPr bwMode="auto">
          <a:xfrm>
            <a:off x="4191000" y="2308225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.75</a:t>
            </a:r>
          </a:p>
        </p:txBody>
      </p:sp>
      <p:sp>
        <p:nvSpPr>
          <p:cNvPr id="13317" name="TextBox 14"/>
          <p:cNvSpPr txBox="1">
            <a:spLocks noChangeArrowheads="1"/>
          </p:cNvSpPr>
          <p:nvPr/>
        </p:nvSpPr>
        <p:spPr bwMode="auto">
          <a:xfrm>
            <a:off x="4206875" y="3724275"/>
            <a:ext cx="504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5.33</a:t>
            </a:r>
          </a:p>
        </p:txBody>
      </p:sp>
      <p:sp>
        <p:nvSpPr>
          <p:cNvPr id="13318" name="TextBox 15"/>
          <p:cNvSpPr txBox="1">
            <a:spLocks noChangeArrowheads="1"/>
          </p:cNvSpPr>
          <p:nvPr/>
        </p:nvSpPr>
        <p:spPr bwMode="auto">
          <a:xfrm>
            <a:off x="5399088" y="2976563"/>
            <a:ext cx="249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5.3MB reduced to 4.4MB</a:t>
            </a:r>
          </a:p>
        </p:txBody>
      </p:sp>
      <p:sp>
        <p:nvSpPr>
          <p:cNvPr id="13319" name="TextBox 18"/>
          <p:cNvSpPr txBox="1">
            <a:spLocks noChangeArrowheads="1"/>
          </p:cNvSpPr>
          <p:nvPr/>
        </p:nvSpPr>
        <p:spPr bwMode="auto">
          <a:xfrm>
            <a:off x="3433763" y="2914650"/>
            <a:ext cx="1416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ArrayList</a:t>
            </a:r>
          </a:p>
          <a:p>
            <a:r>
              <a:rPr lang="en-US" sz="1400" i="1">
                <a:latin typeface="Calibri" pitchFamily="34" charset="0"/>
              </a:rPr>
              <a:t>X75,000 = 4.4MB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4400" y="4402138"/>
            <a:ext cx="17208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3321" name="TextBox 26"/>
          <p:cNvSpPr txBox="1">
            <a:spLocks noChangeArrowheads="1"/>
          </p:cNvSpPr>
          <p:nvPr/>
        </p:nvSpPr>
        <p:spPr bwMode="auto">
          <a:xfrm>
            <a:off x="3433763" y="4402138"/>
            <a:ext cx="1343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   Supplier</a:t>
            </a:r>
          </a:p>
          <a:p>
            <a:r>
              <a:rPr lang="en-US" sz="1400" i="1">
                <a:latin typeface="Calibri" pitchFamily="34" charset="0"/>
              </a:rPr>
              <a:t>           x400,000 </a:t>
            </a:r>
          </a:p>
        </p:txBody>
      </p:sp>
      <p:sp>
        <p:nvSpPr>
          <p:cNvPr id="13322" name="TextBox 29"/>
          <p:cNvSpPr txBox="1">
            <a:spLocks noChangeArrowheads="1"/>
          </p:cNvSpPr>
          <p:nvPr/>
        </p:nvSpPr>
        <p:spPr bwMode="auto">
          <a:xfrm>
            <a:off x="3508375" y="1489075"/>
            <a:ext cx="1203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Product</a:t>
            </a:r>
          </a:p>
          <a:p>
            <a:r>
              <a:rPr lang="en-US" sz="1400">
                <a:latin typeface="Calibri" pitchFamily="34" charset="0"/>
              </a:rPr>
              <a:t>        x</a:t>
            </a:r>
            <a:r>
              <a:rPr lang="en-US" sz="1400" i="1">
                <a:latin typeface="Calibri" pitchFamily="34" charset="0"/>
              </a:rPr>
              <a:t>100,000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1200" y="1489075"/>
            <a:ext cx="1836738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13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20</cp:revision>
  <dcterms:created xsi:type="dcterms:W3CDTF">2011-04-20T16:17:54Z</dcterms:created>
  <dcterms:modified xsi:type="dcterms:W3CDTF">2012-06-15T21:15:56Z</dcterms:modified>
</cp:coreProperties>
</file>