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9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6F3EF-06B7-42B3-BFD3-81DC63E2C044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CCE9A-6A71-45C1-895C-B37F82D1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4D484-6685-4DDC-B1E8-2497C7A7663D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96D9-BB91-4D32-A4FD-E5DDBB211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7119-166E-45A7-949B-DD86BCBC4E25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C0392-15CA-4A5A-9933-B08B99A60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30248-87C6-4F91-B4BD-71C70ECB096E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B86BA-486B-4CBD-824B-2A14EAA7E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61A66-8324-40F7-9C49-F165ACF33564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D4C31-3E63-469F-9E0C-9B9AAD627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2A38E-BE88-4428-8D75-B8C7146E40C8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82379-7576-4A7E-A815-4D87B101E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7F8E6-4AA6-4738-9797-F7F677EC1E6B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C90C4-F7C4-480F-8CA2-2C966E81E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84E93-4B65-4A60-AF3F-DB557CC6C957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20F1F-718F-4763-B7BA-CF4D56AC3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9C180-E388-4C5D-90EE-2EF6FFA29DCC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AD7C-3675-4911-98E3-2BF9BA469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B14B5-EC7B-472F-BB69-521BE53194C3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B23BA-010D-4951-8F14-76A2C3DA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0119B-CDC4-4490-B9AC-3408DC0759BA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99EFE-DEB6-400D-AEF4-1B5B26280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C9220D-3B65-4F6E-A4B4-70079A0697ED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DD0AE0-5DE5-4BA7-827D-D81601E64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gular Pentagon 6"/>
          <p:cNvSpPr/>
          <p:nvPr/>
        </p:nvSpPr>
        <p:spPr>
          <a:xfrm>
            <a:off x="3324225" y="2589213"/>
            <a:ext cx="2262188" cy="854075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622675" y="4362450"/>
            <a:ext cx="1784350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4095750" y="2230438"/>
            <a:ext cx="7191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3317" idx="0"/>
          </p:cNvCxnSpPr>
          <p:nvPr/>
        </p:nvCxnSpPr>
        <p:spPr>
          <a:xfrm rot="16200000" flipH="1">
            <a:off x="3984625" y="3913188"/>
            <a:ext cx="9413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7" name="TextBox 27"/>
          <p:cNvSpPr txBox="1">
            <a:spLocks noChangeArrowheads="1"/>
          </p:cNvSpPr>
          <p:nvPr/>
        </p:nvSpPr>
        <p:spPr bwMode="auto">
          <a:xfrm>
            <a:off x="3721100" y="4384675"/>
            <a:ext cx="1468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Supplier</a:t>
            </a:r>
          </a:p>
          <a:p>
            <a:r>
              <a:rPr lang="en-US" sz="1400" i="1">
                <a:latin typeface="Calibri" pitchFamily="34" charset="0"/>
              </a:rPr>
              <a:t>        x400,000 </a:t>
            </a:r>
          </a:p>
        </p:txBody>
      </p:sp>
      <p:sp>
        <p:nvSpPr>
          <p:cNvPr id="13318" name="TextBox 35"/>
          <p:cNvSpPr txBox="1">
            <a:spLocks noChangeArrowheads="1"/>
          </p:cNvSpPr>
          <p:nvPr/>
        </p:nvSpPr>
        <p:spPr bwMode="auto">
          <a:xfrm>
            <a:off x="4456113" y="1993900"/>
            <a:ext cx="274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1</a:t>
            </a:r>
          </a:p>
        </p:txBody>
      </p:sp>
      <p:sp>
        <p:nvSpPr>
          <p:cNvPr id="13319" name="TextBox 36"/>
          <p:cNvSpPr txBox="1">
            <a:spLocks noChangeArrowheads="1"/>
          </p:cNvSpPr>
          <p:nvPr/>
        </p:nvSpPr>
        <p:spPr bwMode="auto">
          <a:xfrm>
            <a:off x="4454525" y="3813175"/>
            <a:ext cx="2762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4</a:t>
            </a:r>
          </a:p>
        </p:txBody>
      </p:sp>
      <p:sp>
        <p:nvSpPr>
          <p:cNvPr id="13320" name="TextBox 32"/>
          <p:cNvSpPr txBox="1">
            <a:spLocks noChangeArrowheads="1"/>
          </p:cNvSpPr>
          <p:nvPr/>
        </p:nvSpPr>
        <p:spPr bwMode="auto">
          <a:xfrm>
            <a:off x="3581400" y="2817813"/>
            <a:ext cx="1492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ArrayList</a:t>
            </a:r>
          </a:p>
          <a:p>
            <a:r>
              <a:rPr lang="en-US" sz="1400" i="1">
                <a:latin typeface="Calibri" pitchFamily="34" charset="0"/>
              </a:rPr>
              <a:t>x100,000 = 7.6MB</a:t>
            </a:r>
          </a:p>
        </p:txBody>
      </p:sp>
      <p:sp>
        <p:nvSpPr>
          <p:cNvPr id="13321" name="TextBox 46"/>
          <p:cNvSpPr txBox="1">
            <a:spLocks noChangeArrowheads="1"/>
          </p:cNvSpPr>
          <p:nvPr/>
        </p:nvSpPr>
        <p:spPr bwMode="auto">
          <a:xfrm>
            <a:off x="3622675" y="1277938"/>
            <a:ext cx="12033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Product</a:t>
            </a:r>
          </a:p>
          <a:p>
            <a:r>
              <a:rPr lang="en-US" sz="1400">
                <a:latin typeface="Calibri" pitchFamily="34" charset="0"/>
              </a:rPr>
              <a:t>        x</a:t>
            </a:r>
            <a:r>
              <a:rPr lang="en-US" sz="1400" i="1">
                <a:latin typeface="Calibri" pitchFamily="34" charset="0"/>
              </a:rPr>
              <a:t>100,000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71863" y="1277938"/>
            <a:ext cx="1836737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Slide 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23</cp:revision>
  <dcterms:created xsi:type="dcterms:W3CDTF">2011-04-19T17:41:58Z</dcterms:created>
  <dcterms:modified xsi:type="dcterms:W3CDTF">2012-06-15T21:08:29Z</dcterms:modified>
</cp:coreProperties>
</file>