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732D-2F49-4F5B-98A7-4D31CB29222A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5EC9-4FB0-4B31-8208-27DEFAF21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2773-9EFF-4E8C-A391-834BD4A77EFB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E6986-2E0F-4A28-94D4-FC82DE37E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510C-20C0-4459-9F38-D5232C6F5902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67FBF-5ABF-48BD-8ADE-0F8A29662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47DDE-3AD3-4D55-851F-185B116966F6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C7847-6A03-467B-BB43-C311AA66B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E5D3B-7FAE-4F9D-823B-4609A0EE0309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0CFA0-3F43-4399-A3B5-1782C893E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A7176-78C2-43FD-AF06-F02FB97CAC02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EF273-9A17-4154-976F-2BC591BA8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ABE7-9982-4782-ACA0-1400CF9A986A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1299-A067-443B-B874-55223507A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F116-2264-42EF-A007-23641964D286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3B9D6-898A-486F-80A5-CCA8E16A4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3F601-DE8F-4800-875A-8E36E5FB610A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BEA01-3C68-4009-BC06-01A7A3F1F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3596-E427-4E2A-BD71-0BF8DDDAC61F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9D15-A05F-4D05-B06B-3028D850C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A410-76DF-4B24-B1F9-F0630D0ADE7B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01624-3E2F-4615-9CC2-C637ADFCB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4A1D-5436-4425-B770-8E404D3BD1EA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52871A-AFF2-479B-A288-35E093731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Supplier</a:t>
            </a:r>
          </a:p>
          <a:p>
            <a:r>
              <a:rPr lang="en-US" sz="1400" i="1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581400" y="2817813"/>
            <a:ext cx="1582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HashSet</a:t>
            </a:r>
          </a:p>
          <a:p>
            <a:r>
              <a:rPr lang="en-US" sz="1400" i="1">
                <a:latin typeface="Calibri" pitchFamily="34" charset="0"/>
              </a:rPr>
              <a:t>x100,000 = 22.1MB</a:t>
            </a: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226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Product</a:t>
            </a:r>
          </a:p>
          <a:p>
            <a:r>
              <a:rPr lang="en-US" sz="1400">
                <a:latin typeface="Calibri" pitchFamily="34" charset="0"/>
              </a:rPr>
              <a:t>        x</a:t>
            </a:r>
            <a:r>
              <a:rPr lang="en-US" sz="1400" i="1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23</cp:revision>
  <dcterms:created xsi:type="dcterms:W3CDTF">2011-04-19T17:41:18Z</dcterms:created>
  <dcterms:modified xsi:type="dcterms:W3CDTF">2012-06-15T21:04:53Z</dcterms:modified>
</cp:coreProperties>
</file>