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3C41-0882-4A89-9424-B9C448E7DBE4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5C96D-BB91-458F-9ADB-F3A795556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B6F7-FFF6-40E7-93B4-2C69B5462248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449C-051B-4BD9-912C-09D4B456C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8A85D-4B73-4F73-BDAF-755245B4A92F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59B3A-DEDC-417A-8DEC-DD7E268C2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68F4E-D3CA-4196-A6B9-95FC8F17A7B7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45C4F-AB50-41A9-A8BF-9CD157DBD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CE9D6-0B7B-4A79-BA01-F4368754AC3C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0E9-D2B1-4329-8122-5D03C7826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EC51-DD3C-4366-B3DA-60D268D64E73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A15E-5D9F-44DB-ABE9-CD06AC739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76CA0-3394-4A2D-8FBC-2C1D45CFBB81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933B-2EFE-4C12-8582-3B90E46C1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C679-4CA2-4F8F-B84E-02713D2388A3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B1B8A-8257-4AF7-AA8B-16D2181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7F947-515F-4204-BAEA-47AB4BC8C18F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91FD8-8206-4EDA-A767-61FE9116D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3C61C-F7D9-4DEB-9D66-E256A289E98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EE36B-1309-4F71-899A-A886DE6B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47F0-6CE2-434C-980E-15BC415D641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9061-56D9-4E82-9B28-B7141D78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5ADFE-11B2-43CD-987F-BFE1378E4963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8E3BBE-7134-4E2E-AE8D-AFB09A4C3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014663" y="2847975"/>
            <a:ext cx="2022475" cy="854075"/>
          </a:xfrm>
          <a:prstGeom prst="pentagon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186113" y="4495800"/>
            <a:ext cx="17208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571082" y="2369344"/>
            <a:ext cx="957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3639344" y="4088606"/>
            <a:ext cx="793750" cy="2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3165475" y="4495800"/>
            <a:ext cx="13430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   Supplier</a:t>
            </a:r>
          </a:p>
          <a:p>
            <a:r>
              <a:rPr lang="en-US" sz="1400" i="1">
                <a:latin typeface="Calibri" pitchFamily="34" charset="0"/>
              </a:rPr>
              <a:t>           x400,000 </a:t>
            </a:r>
          </a:p>
        </p:txBody>
      </p:sp>
      <p:sp>
        <p:nvSpPr>
          <p:cNvPr id="13318" name="TextBox 13"/>
          <p:cNvSpPr txBox="1">
            <a:spLocks noChangeArrowheads="1"/>
          </p:cNvSpPr>
          <p:nvPr/>
        </p:nvSpPr>
        <p:spPr bwMode="auto">
          <a:xfrm>
            <a:off x="4135438" y="21971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14"/>
          <p:cNvSpPr txBox="1">
            <a:spLocks noChangeArrowheads="1"/>
          </p:cNvSpPr>
          <p:nvPr/>
        </p:nvSpPr>
        <p:spPr bwMode="auto">
          <a:xfrm>
            <a:off x="4025900" y="3763963"/>
            <a:ext cx="274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3252788" y="2952750"/>
            <a:ext cx="1506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ArrayList</a:t>
            </a:r>
          </a:p>
          <a:p>
            <a:r>
              <a:rPr lang="en-US" sz="1400" i="1">
                <a:latin typeface="Calibri" pitchFamily="34" charset="0"/>
              </a:rPr>
              <a:t>X100,000 = 5.3MB</a:t>
            </a:r>
          </a:p>
        </p:txBody>
      </p:sp>
      <p:sp>
        <p:nvSpPr>
          <p:cNvPr id="13321" name="Rectangle 34"/>
          <p:cNvSpPr>
            <a:spLocks noChangeArrowheads="1"/>
          </p:cNvSpPr>
          <p:nvPr/>
        </p:nvSpPr>
        <p:spPr bwMode="auto">
          <a:xfrm>
            <a:off x="5294313" y="3106738"/>
            <a:ext cx="249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7.6MB reduced to 5.3MB</a:t>
            </a:r>
            <a:endParaRPr lang="en-US">
              <a:latin typeface="Calibri" pitchFamily="34" charset="0"/>
            </a:endParaRPr>
          </a:p>
        </p:txBody>
      </p:sp>
      <p:sp>
        <p:nvSpPr>
          <p:cNvPr id="13322" name="TextBox 26"/>
          <p:cNvSpPr txBox="1">
            <a:spLocks noChangeArrowheads="1"/>
          </p:cNvSpPr>
          <p:nvPr/>
        </p:nvSpPr>
        <p:spPr bwMode="auto">
          <a:xfrm>
            <a:off x="3306763" y="1277938"/>
            <a:ext cx="12017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Product</a:t>
            </a:r>
          </a:p>
          <a:p>
            <a:r>
              <a:rPr lang="en-US" sz="1400">
                <a:latin typeface="Calibri" pitchFamily="34" charset="0"/>
              </a:rPr>
              <a:t>        x</a:t>
            </a:r>
            <a:r>
              <a:rPr lang="en-US" sz="1400" i="1">
                <a:latin typeface="Calibri" pitchFamily="34" charset="0"/>
              </a:rPr>
              <a:t>100,000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06738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13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17</cp:revision>
  <dcterms:created xsi:type="dcterms:W3CDTF">2011-04-06T19:27:28Z</dcterms:created>
  <dcterms:modified xsi:type="dcterms:W3CDTF">2012-06-15T21:12:37Z</dcterms:modified>
</cp:coreProperties>
</file>