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576" y="-1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F09904DC-5009-483D-9B17-0387E002608D}" type="datetimeFigureOut">
              <a:rPr lang="en-US"/>
              <a:pPr>
                <a:defRPr/>
              </a:pPr>
              <a:t>8/13/2012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C0FB4A7-B3EC-4A9A-9EC1-77E36F549E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B97EC96-DF67-4439-9FD0-07FA4FE06558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189E3-293D-4473-AE92-89B666198920}" type="datetimeFigureOut">
              <a:rPr lang="en-US"/>
              <a:pPr>
                <a:defRPr/>
              </a:pPr>
              <a:t>8/13/2012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0F7E9-BB42-431E-BBAF-0067466DEC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5B3D8-C070-4723-AB7C-602C55A994B2}" type="datetimeFigureOut">
              <a:rPr lang="en-US"/>
              <a:pPr>
                <a:defRPr/>
              </a:pPr>
              <a:t>8/13/2012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F29CA-A794-4BC4-B673-F3800D6709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EE670-6F7A-4E10-9E33-D57EC3C51B99}" type="datetimeFigureOut">
              <a:rPr lang="en-US"/>
              <a:pPr>
                <a:defRPr/>
              </a:pPr>
              <a:t>8/13/2012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66AC8-EBE7-4FCC-807D-225E57D1E2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8BC2C-668E-4C21-8656-17F3D3C895B2}" type="datetimeFigureOut">
              <a:rPr lang="en-US"/>
              <a:pPr>
                <a:defRPr/>
              </a:pPr>
              <a:t>8/13/2012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08212-4EDE-49F1-A5D4-0FC936F602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921EC-BA25-402E-8AA6-2F56E0CC4F5B}" type="datetimeFigureOut">
              <a:rPr lang="en-US"/>
              <a:pPr>
                <a:defRPr/>
              </a:pPr>
              <a:t>8/13/2012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73CC7-52FF-4C3E-AE7D-11CFCA5130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5E1B1-00EC-442C-8BAD-9A0F781C6F6D}" type="datetimeFigureOut">
              <a:rPr lang="en-US"/>
              <a:pPr>
                <a:defRPr/>
              </a:pPr>
              <a:t>8/13/2012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08336-9F81-470D-A6E0-10D72892B7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D734D-22AA-4253-BC26-EE7B86ED82F6}" type="datetimeFigureOut">
              <a:rPr lang="en-US"/>
              <a:pPr>
                <a:defRPr/>
              </a:pPr>
              <a:t>8/13/2012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1ACC5-75D4-440D-8734-FC564C1447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C4EE2-292A-4028-8B81-4EAA31C1428B}" type="datetimeFigureOut">
              <a:rPr lang="en-US"/>
              <a:pPr>
                <a:defRPr/>
              </a:pPr>
              <a:t>8/13/2012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998A9-CB1B-4EB5-B220-69AF666C64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918CE-0DAA-4989-AF7A-EDA8DDA82461}" type="datetimeFigureOut">
              <a:rPr lang="en-US"/>
              <a:pPr>
                <a:defRPr/>
              </a:pPr>
              <a:t>8/13/2012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7BEE7-91D5-4B37-B46B-386717C6D6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3EF31-1FBE-4A5C-9117-977CF69B2FAC}" type="datetimeFigureOut">
              <a:rPr lang="en-US"/>
              <a:pPr>
                <a:defRPr/>
              </a:pPr>
              <a:t>8/13/2012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BDBDE-242D-4D05-B74F-AD4760CAE6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EC612-6971-4DC5-A9BC-941541A4F8CB}" type="datetimeFigureOut">
              <a:rPr lang="en-US"/>
              <a:pPr>
                <a:defRPr/>
              </a:pPr>
              <a:t>8/13/2012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5544B-AA3A-4C73-BC31-09CA11077B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46E4F5-01E9-48BA-B072-C3844D848CA3}" type="datetimeFigureOut">
              <a:rPr lang="en-US"/>
              <a:pPr>
                <a:defRPr/>
              </a:pPr>
              <a:t>8/13/2012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EA8086-9F52-40EB-8386-FA2F31A757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Group 12"/>
          <p:cNvGrpSpPr>
            <a:grpSpLocks/>
          </p:cNvGrpSpPr>
          <p:nvPr/>
        </p:nvGrpSpPr>
        <p:grpSpPr bwMode="auto">
          <a:xfrm>
            <a:off x="552450" y="400050"/>
            <a:ext cx="2913063" cy="5626100"/>
            <a:chOff x="298217" y="400243"/>
            <a:chExt cx="2913470" cy="5626206"/>
          </a:xfrm>
        </p:grpSpPr>
        <p:sp>
          <p:nvSpPr>
            <p:cNvPr id="14360" name="TextBox 30"/>
            <p:cNvSpPr txBox="1">
              <a:spLocks noChangeArrowheads="1"/>
            </p:cNvSpPr>
            <p:nvPr/>
          </p:nvSpPr>
          <p:spPr bwMode="auto">
            <a:xfrm>
              <a:off x="298217" y="400243"/>
              <a:ext cx="9413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HashSet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1077789" y="1816320"/>
              <a:ext cx="2133898" cy="6096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1893" y="765375"/>
              <a:ext cx="2133898" cy="61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7" name="Shape 16"/>
            <p:cNvCxnSpPr>
              <a:endCxn id="4" idx="1"/>
            </p:cNvCxnSpPr>
            <p:nvPr/>
          </p:nvCxnSpPr>
          <p:spPr>
            <a:xfrm rot="16200000" flipH="1">
              <a:off x="588816" y="1632152"/>
              <a:ext cx="750901" cy="22704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64" name="TextBox 31"/>
            <p:cNvSpPr txBox="1">
              <a:spLocks noChangeArrowheads="1"/>
            </p:cNvSpPr>
            <p:nvPr/>
          </p:nvSpPr>
          <p:spPr bwMode="auto">
            <a:xfrm>
              <a:off x="981143" y="1447800"/>
              <a:ext cx="10715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HashMap</a:t>
              </a:r>
            </a:p>
          </p:txBody>
        </p:sp>
        <p:sp>
          <p:nvSpPr>
            <p:cNvPr id="14365" name="TextBox 32"/>
            <p:cNvSpPr txBox="1">
              <a:spLocks noChangeArrowheads="1"/>
            </p:cNvSpPr>
            <p:nvPr/>
          </p:nvSpPr>
          <p:spPr bwMode="auto">
            <a:xfrm>
              <a:off x="1671641" y="2590976"/>
              <a:ext cx="94535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Object[]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63685" y="2956166"/>
              <a:ext cx="612861" cy="7080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4" name="Rectangle 5"/>
            <p:cNvSpPr/>
            <p:nvPr/>
          </p:nvSpPr>
          <p:spPr>
            <a:xfrm>
              <a:off x="1763685" y="3664204"/>
              <a:ext cx="612861" cy="146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6" name="Shape 16"/>
            <p:cNvCxnSpPr>
              <a:endCxn id="6" idx="1"/>
            </p:cNvCxnSpPr>
            <p:nvPr/>
          </p:nvCxnSpPr>
          <p:spPr>
            <a:xfrm rot="16200000" flipH="1">
              <a:off x="1213592" y="2760093"/>
              <a:ext cx="871554" cy="22863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5"/>
            <p:cNvSpPr/>
            <p:nvPr/>
          </p:nvSpPr>
          <p:spPr>
            <a:xfrm>
              <a:off x="1760509" y="3816607"/>
              <a:ext cx="612861" cy="146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0" name="Rectangle 5"/>
            <p:cNvSpPr/>
            <p:nvPr/>
          </p:nvSpPr>
          <p:spPr>
            <a:xfrm>
              <a:off x="1760509" y="3962660"/>
              <a:ext cx="612861" cy="146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1" name="Rectangle 5"/>
            <p:cNvSpPr/>
            <p:nvPr/>
          </p:nvSpPr>
          <p:spPr>
            <a:xfrm>
              <a:off x="1763685" y="4116651"/>
              <a:ext cx="612861" cy="146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3" name="Rectangle 5"/>
            <p:cNvSpPr/>
            <p:nvPr/>
          </p:nvSpPr>
          <p:spPr>
            <a:xfrm>
              <a:off x="1763685" y="4267466"/>
              <a:ext cx="612861" cy="146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4" name="Rectangle 5"/>
            <p:cNvSpPr/>
            <p:nvPr/>
          </p:nvSpPr>
          <p:spPr>
            <a:xfrm>
              <a:off x="1763685" y="4413519"/>
              <a:ext cx="612861" cy="146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5" name="Rectangle 5"/>
            <p:cNvSpPr/>
            <p:nvPr/>
          </p:nvSpPr>
          <p:spPr>
            <a:xfrm>
              <a:off x="1763685" y="4559571"/>
              <a:ext cx="612861" cy="144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6" name="Rectangle 5"/>
            <p:cNvSpPr/>
            <p:nvPr/>
          </p:nvSpPr>
          <p:spPr>
            <a:xfrm>
              <a:off x="1760509" y="4704037"/>
              <a:ext cx="612861" cy="146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7" name="Rectangle 5"/>
            <p:cNvSpPr/>
            <p:nvPr/>
          </p:nvSpPr>
          <p:spPr>
            <a:xfrm>
              <a:off x="1760509" y="4850090"/>
              <a:ext cx="612861" cy="146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8" name="Rectangle 5"/>
            <p:cNvSpPr/>
            <p:nvPr/>
          </p:nvSpPr>
          <p:spPr>
            <a:xfrm>
              <a:off x="1760509" y="4996143"/>
              <a:ext cx="612861" cy="146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0" name="Rectangle 5"/>
            <p:cNvSpPr/>
            <p:nvPr/>
          </p:nvSpPr>
          <p:spPr>
            <a:xfrm>
              <a:off x="1760509" y="5151721"/>
              <a:ext cx="612861" cy="146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1" name="Rectangle 5"/>
            <p:cNvSpPr/>
            <p:nvPr/>
          </p:nvSpPr>
          <p:spPr>
            <a:xfrm>
              <a:off x="1760509" y="5297773"/>
              <a:ext cx="612861" cy="1444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2" name="Rectangle 5"/>
            <p:cNvSpPr/>
            <p:nvPr/>
          </p:nvSpPr>
          <p:spPr>
            <a:xfrm>
              <a:off x="1760509" y="5442238"/>
              <a:ext cx="612861" cy="146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3" name="Rectangle 5"/>
            <p:cNvSpPr/>
            <p:nvPr/>
          </p:nvSpPr>
          <p:spPr>
            <a:xfrm>
              <a:off x="1760509" y="5588291"/>
              <a:ext cx="612861" cy="146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4" name="Rectangle 5"/>
            <p:cNvSpPr/>
            <p:nvPr/>
          </p:nvSpPr>
          <p:spPr>
            <a:xfrm>
              <a:off x="1760509" y="5734343"/>
              <a:ext cx="612861" cy="146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5"/>
            <p:cNvSpPr/>
            <p:nvPr/>
          </p:nvSpPr>
          <p:spPr>
            <a:xfrm>
              <a:off x="1760509" y="5880396"/>
              <a:ext cx="612861" cy="146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4338" name="Group 10"/>
          <p:cNvGrpSpPr>
            <a:grpSpLocks/>
          </p:cNvGrpSpPr>
          <p:nvPr/>
        </p:nvGrpSpPr>
        <p:grpSpPr bwMode="auto">
          <a:xfrm>
            <a:off x="6391275" y="401638"/>
            <a:ext cx="2227263" cy="3595687"/>
            <a:chOff x="3286819" y="402131"/>
            <a:chExt cx="2227670" cy="3594447"/>
          </a:xfrm>
        </p:grpSpPr>
        <p:sp>
          <p:nvSpPr>
            <p:cNvPr id="76" name="Rectangle 75"/>
            <p:cNvSpPr/>
            <p:nvPr/>
          </p:nvSpPr>
          <p:spPr>
            <a:xfrm>
              <a:off x="3380499" y="767130"/>
              <a:ext cx="2133990" cy="6125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77" name="Shape 16"/>
            <p:cNvCxnSpPr>
              <a:endCxn id="96" idx="1"/>
            </p:cNvCxnSpPr>
            <p:nvPr/>
          </p:nvCxnSpPr>
          <p:spPr>
            <a:xfrm rot="16200000" flipH="1">
              <a:off x="3556952" y="1654176"/>
              <a:ext cx="791890" cy="227054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47" name="TextBox 30"/>
            <p:cNvSpPr txBox="1">
              <a:spLocks noChangeArrowheads="1"/>
            </p:cNvSpPr>
            <p:nvPr/>
          </p:nvSpPr>
          <p:spPr bwMode="auto">
            <a:xfrm>
              <a:off x="3286819" y="402131"/>
              <a:ext cx="101185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ArrayList</a:t>
              </a:r>
            </a:p>
          </p:txBody>
        </p:sp>
        <p:sp>
          <p:nvSpPr>
            <p:cNvPr id="14348" name="TextBox 32"/>
            <p:cNvSpPr txBox="1">
              <a:spLocks noChangeArrowheads="1"/>
            </p:cNvSpPr>
            <p:nvPr/>
          </p:nvSpPr>
          <p:spPr bwMode="auto">
            <a:xfrm>
              <a:off x="3973477" y="1445212"/>
              <a:ext cx="94535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Object[]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066424" y="1809757"/>
              <a:ext cx="611299" cy="7093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7" name="Rectangle 5"/>
            <p:cNvSpPr/>
            <p:nvPr/>
          </p:nvSpPr>
          <p:spPr>
            <a:xfrm>
              <a:off x="4066424" y="2519126"/>
              <a:ext cx="611299" cy="144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9" name="Rectangle 5"/>
            <p:cNvSpPr/>
            <p:nvPr/>
          </p:nvSpPr>
          <p:spPr>
            <a:xfrm>
              <a:off x="4063249" y="2671473"/>
              <a:ext cx="611299" cy="144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0" name="Rectangle 5"/>
            <p:cNvSpPr/>
            <p:nvPr/>
          </p:nvSpPr>
          <p:spPr>
            <a:xfrm>
              <a:off x="4063249" y="2815885"/>
              <a:ext cx="611299" cy="14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1" name="Rectangle 5"/>
            <p:cNvSpPr/>
            <p:nvPr/>
          </p:nvSpPr>
          <p:spPr>
            <a:xfrm>
              <a:off x="4066424" y="2971407"/>
              <a:ext cx="611299" cy="14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2" name="Rectangle 5"/>
            <p:cNvSpPr/>
            <p:nvPr/>
          </p:nvSpPr>
          <p:spPr>
            <a:xfrm>
              <a:off x="4066424" y="3122168"/>
              <a:ext cx="611299" cy="144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3" name="Rectangle 5"/>
            <p:cNvSpPr/>
            <p:nvPr/>
          </p:nvSpPr>
          <p:spPr>
            <a:xfrm>
              <a:off x="4066424" y="3266580"/>
              <a:ext cx="611299" cy="14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8" name="Rectangle 5"/>
            <p:cNvSpPr/>
            <p:nvPr/>
          </p:nvSpPr>
          <p:spPr>
            <a:xfrm>
              <a:off x="4066424" y="3412579"/>
              <a:ext cx="611299" cy="14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9" name="Rectangle 5"/>
            <p:cNvSpPr/>
            <p:nvPr/>
          </p:nvSpPr>
          <p:spPr>
            <a:xfrm>
              <a:off x="4063249" y="3558579"/>
              <a:ext cx="611299" cy="14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0" name="Rectangle 5"/>
            <p:cNvSpPr/>
            <p:nvPr/>
          </p:nvSpPr>
          <p:spPr>
            <a:xfrm>
              <a:off x="4063249" y="3704579"/>
              <a:ext cx="611299" cy="14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2" name="Rectangle 5"/>
            <p:cNvSpPr/>
            <p:nvPr/>
          </p:nvSpPr>
          <p:spPr>
            <a:xfrm>
              <a:off x="4063249" y="3850578"/>
              <a:ext cx="611299" cy="14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26" name="Rectangle 125"/>
          <p:cNvSpPr/>
          <p:nvPr/>
        </p:nvSpPr>
        <p:spPr>
          <a:xfrm>
            <a:off x="4913313" y="5454650"/>
            <a:ext cx="21336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4227513" y="4402138"/>
            <a:ext cx="2133600" cy="612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28" name="Shape 16"/>
          <p:cNvCxnSpPr>
            <a:endCxn id="126" idx="1"/>
          </p:cNvCxnSpPr>
          <p:nvPr/>
        </p:nvCxnSpPr>
        <p:spPr>
          <a:xfrm rot="16200000" flipH="1">
            <a:off x="4422775" y="5268913"/>
            <a:ext cx="752475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42" name="TextBox 30"/>
          <p:cNvSpPr txBox="1">
            <a:spLocks noChangeArrowheads="1"/>
          </p:cNvSpPr>
          <p:nvPr/>
        </p:nvSpPr>
        <p:spPr bwMode="auto">
          <a:xfrm>
            <a:off x="4133850" y="4038600"/>
            <a:ext cx="11144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LinkedList</a:t>
            </a:r>
          </a:p>
        </p:txBody>
      </p:sp>
      <p:sp>
        <p:nvSpPr>
          <p:cNvPr id="14343" name="TextBox 31"/>
          <p:cNvSpPr txBox="1">
            <a:spLocks noChangeArrowheads="1"/>
          </p:cNvSpPr>
          <p:nvPr/>
        </p:nvSpPr>
        <p:spPr bwMode="auto">
          <a:xfrm>
            <a:off x="4816475" y="5086350"/>
            <a:ext cx="1727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LinkedList$Entry</a:t>
            </a:r>
          </a:p>
        </p:txBody>
      </p:sp>
      <p:cxnSp>
        <p:nvCxnSpPr>
          <p:cNvPr id="131" name="Shape 16"/>
          <p:cNvCxnSpPr>
            <a:stCxn id="126" idx="2"/>
            <a:endCxn id="126" idx="3"/>
          </p:cNvCxnSpPr>
          <p:nvPr/>
        </p:nvCxnSpPr>
        <p:spPr>
          <a:xfrm rot="5400000" flipH="1" flipV="1">
            <a:off x="6361113" y="5378450"/>
            <a:ext cx="304800" cy="1066800"/>
          </a:xfrm>
          <a:prstGeom prst="bentConnector4">
            <a:avLst>
              <a:gd name="adj1" fmla="val -75000"/>
              <a:gd name="adj2" fmla="val 121429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85" name="Rectangle 35"/>
          <p:cNvSpPr>
            <a:spLocks noChangeArrowheads="1"/>
          </p:cNvSpPr>
          <p:nvPr/>
        </p:nvSpPr>
        <p:spPr bwMode="auto">
          <a:xfrm>
            <a:off x="7018338" y="5275263"/>
            <a:ext cx="19192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i="1">
                <a:latin typeface="Calibri" pitchFamily="34" charset="0"/>
              </a:rPr>
              <a:t>Sentinel</a:t>
            </a:r>
          </a:p>
        </p:txBody>
      </p:sp>
      <p:sp>
        <p:nvSpPr>
          <p:cNvPr id="14386" name="Rectangle 37"/>
          <p:cNvSpPr>
            <a:spLocks noChangeArrowheads="1"/>
          </p:cNvSpPr>
          <p:nvPr/>
        </p:nvSpPr>
        <p:spPr bwMode="auto">
          <a:xfrm>
            <a:off x="71438" y="4452938"/>
            <a:ext cx="1993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latin typeface="Calibri" pitchFamily="34" charset="0"/>
              </a:rPr>
              <a:t>Default capacity 16</a:t>
            </a:r>
          </a:p>
        </p:txBody>
      </p:sp>
      <p:sp>
        <p:nvSpPr>
          <p:cNvPr id="14387" name="Rectangle 37"/>
          <p:cNvSpPr>
            <a:spLocks noChangeArrowheads="1"/>
          </p:cNvSpPr>
          <p:nvPr/>
        </p:nvSpPr>
        <p:spPr bwMode="auto">
          <a:xfrm>
            <a:off x="5184775" y="3114675"/>
            <a:ext cx="2009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latin typeface="Calibri" pitchFamily="34" charset="0"/>
              </a:rPr>
              <a:t>Default capacity 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15</Words>
  <Application>Microsoft Macintosh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IBM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Gary Sevitsky</cp:lastModifiedBy>
  <cp:revision>27</cp:revision>
  <dcterms:created xsi:type="dcterms:W3CDTF">2011-04-05T20:40:24Z</dcterms:created>
  <dcterms:modified xsi:type="dcterms:W3CDTF">2012-08-13T17:26:54Z</dcterms:modified>
</cp:coreProperties>
</file>