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CDFD-BFFC-6141-83BB-B602E64518FB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6971" y="1415534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0971" y="2634734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4971" y="3853934"/>
            <a:ext cx="2133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5" idx="2"/>
          </p:cNvCxnSpPr>
          <p:nvPr/>
        </p:nvCxnSpPr>
        <p:spPr>
          <a:xfrm rot="16200000" flipH="1">
            <a:off x="2795171" y="2253734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2"/>
            <a:endCxn id="7" idx="1"/>
          </p:cNvCxnSpPr>
          <p:nvPr/>
        </p:nvCxnSpPr>
        <p:spPr>
          <a:xfrm rot="16200000" flipH="1">
            <a:off x="4319171" y="3472934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04971" y="4920734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6" idx="2"/>
            <a:endCxn id="27" idx="1"/>
          </p:cNvCxnSpPr>
          <p:nvPr/>
        </p:nvCxnSpPr>
        <p:spPr>
          <a:xfrm rot="16200000" flipH="1">
            <a:off x="3785771" y="4006334"/>
            <a:ext cx="19812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0554" y="4810035"/>
            <a:ext cx="56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…..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56971" y="10462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0971" y="222146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Object[]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14571" y="2634734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/>
              <a:t>  Default size 10 entries: 56 bytes </a:t>
            </a:r>
          </a:p>
          <a:p>
            <a:endParaRPr lang="en-US" sz="16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90571" y="1415534"/>
            <a:ext cx="1763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Wrapper: 24 bytes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582180"/>
            <a:ext cx="21045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</a:t>
            </a:r>
            <a:r>
              <a:rPr lang="en-US" sz="1600" i="1" dirty="0" smtClean="0"/>
              <a:t>lement </a:t>
            </a:r>
            <a:r>
              <a:rPr lang="en-US" sz="1600" i="1" dirty="0" smtClean="0"/>
              <a:t>cost is 4 bytes</a:t>
            </a:r>
          </a:p>
          <a:p>
            <a:r>
              <a:rPr lang="en-US" sz="1600" i="1" dirty="0" smtClean="0"/>
              <a:t>in the array Object[]</a:t>
            </a:r>
            <a:endParaRPr lang="en-US" sz="1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14</cp:revision>
  <dcterms:created xsi:type="dcterms:W3CDTF">2011-04-19T17:51:20Z</dcterms:created>
  <dcterms:modified xsi:type="dcterms:W3CDTF">2011-04-19T17:51:59Z</dcterms:modified>
</cp:coreProperties>
</file>