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>
      <p:cViewPr>
        <p:scale>
          <a:sx n="135" d="100"/>
          <a:sy n="135" d="100"/>
        </p:scale>
        <p:origin x="-88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9E6A-A389-3547-948A-FA1167BEF3D4}" type="datetimeFigureOut">
              <a:rPr lang="en-US" smtClean="0"/>
              <a:t>7/6/12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EE75-3F2A-9041-8B1A-2272835C9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EE75-3F2A-9041-8B1A-2272835C97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9C11-907D-4A7F-9EA7-EFD46A12E100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55D0-533B-4B6F-AF0D-03BF56607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ED37-AAA3-4EAD-A830-705697ADDE6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A51C-42C9-AEA2-FEBB4B522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9AC6-04E4-4F60-B85D-479D1FB806B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62A7-0C62-4D1F-95BE-035BE5867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5AF7-AB9C-430F-ACB2-70583A16FFF2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36D0B-2229-4661-AA7E-7FFAED76A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5E0F-B8C0-4ABA-9C6F-CD47FF03D44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19AF-B268-45A6-AA9D-F07579FE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47BF-6E29-4437-AC11-2005B4CB9278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E6BD-0AED-4CA9-9911-18A254D86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99F7-6BA2-4DC5-800A-D39A11919286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CA4C-7773-4BB3-92F9-3B1E2FCC5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C68-02DE-4C4E-941A-96ECF28F7C67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C4E5-A64F-4658-BAC7-979F6381C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89FA-27C3-4FD1-B7A7-82FFAEF89949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5F0-FCA0-4BA4-80AD-C2DC395DB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ADE40-7230-43BF-9A60-976B754BB36D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6953-EE80-4FAF-B5CF-0E397D49EF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C9D6-420E-4A04-BCC6-71D068D97AF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595-02ED-404B-B6B7-34656E1A5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20EE2-9CA1-4F3F-9FD5-0673D5D0DB53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FE99C4-9921-4EC1-B89D-4BB7C5D58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4659"/>
            <a:ext cx="2133600" cy="612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hape 16"/>
          <p:cNvCxnSpPr>
            <a:endCxn id="6" idx="1"/>
          </p:cNvCxnSpPr>
          <p:nvPr/>
        </p:nvCxnSpPr>
        <p:spPr>
          <a:xfrm rot="16200000" flipH="1">
            <a:off x="350813" y="1628847"/>
            <a:ext cx="755172" cy="2365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62600" y="6346825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3" name="TextBox 30"/>
          <p:cNvSpPr txBox="1">
            <a:spLocks noChangeArrowheads="1"/>
          </p:cNvSpPr>
          <p:nvPr/>
        </p:nvSpPr>
        <p:spPr bwMode="auto">
          <a:xfrm>
            <a:off x="58330" y="400243"/>
            <a:ext cx="1011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ArrayList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2295408" y="577785"/>
            <a:ext cx="2590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i="1" dirty="0">
                <a:latin typeface="Calibri" pitchFamily="34" charset="0"/>
              </a:rPr>
              <a:t> W</a:t>
            </a:r>
            <a:r>
              <a:rPr lang="en-US" i="1" dirty="0" smtClean="0">
                <a:latin typeface="Calibri" pitchFamily="34" charset="0"/>
              </a:rPr>
              <a:t>rapper: 24 </a:t>
            </a:r>
            <a:r>
              <a:rPr lang="en-US" i="1" dirty="0">
                <a:latin typeface="Calibri" pitchFamily="34" charset="0"/>
              </a:rPr>
              <a:t>bytes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1668639" y="3602110"/>
            <a:ext cx="2309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1 4-byte slot </a:t>
            </a:r>
            <a:r>
              <a:rPr lang="en-US" i="1" dirty="0">
                <a:latin typeface="Calibri" pitchFamily="34" charset="0"/>
              </a:rPr>
              <a:t>per entry</a:t>
            </a:r>
          </a:p>
        </p:txBody>
      </p:sp>
      <p:cxnSp>
        <p:nvCxnSpPr>
          <p:cNvPr id="22" name="Shape 21"/>
          <p:cNvCxnSpPr>
            <a:cxnSpLocks noChangeShapeType="1"/>
            <a:stCxn id="24" idx="3"/>
            <a:endCxn id="13396" idx="1"/>
          </p:cNvCxnSpPr>
          <p:nvPr/>
        </p:nvCxnSpPr>
        <p:spPr bwMode="auto">
          <a:xfrm flipV="1">
            <a:off x="1459443" y="2550931"/>
            <a:ext cx="494375" cy="80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3325" name="TextBox 32"/>
          <p:cNvSpPr txBox="1">
            <a:spLocks noChangeArrowheads="1"/>
          </p:cNvSpPr>
          <p:nvPr/>
        </p:nvSpPr>
        <p:spPr bwMode="auto">
          <a:xfrm>
            <a:off x="754421" y="1405643"/>
            <a:ext cx="945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Object[]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9" name="Rectangle 37"/>
          <p:cNvSpPr>
            <a:spLocks noChangeArrowheads="1"/>
          </p:cNvSpPr>
          <p:nvPr/>
        </p:nvSpPr>
        <p:spPr bwMode="auto">
          <a:xfrm>
            <a:off x="1474391" y="1651873"/>
            <a:ext cx="3595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 pitchFamily="34" charset="0"/>
              </a:rPr>
              <a:t>D</a:t>
            </a:r>
            <a:r>
              <a:rPr lang="en-US" i="1" dirty="0" smtClean="0">
                <a:latin typeface="Calibri" pitchFamily="34" charset="0"/>
              </a:rPr>
              <a:t>efault capacity 10 slots: 56 </a:t>
            </a:r>
            <a:r>
              <a:rPr lang="en-US" i="1" dirty="0">
                <a:latin typeface="Calibri" pitchFamily="34" charset="0"/>
              </a:rPr>
              <a:t>bytes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667" y="1770592"/>
            <a:ext cx="612775" cy="708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5"/>
          <p:cNvSpPr/>
          <p:nvPr/>
        </p:nvSpPr>
        <p:spPr>
          <a:xfrm>
            <a:off x="846668" y="247881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96" name="TextBox 32"/>
          <p:cNvSpPr txBox="1">
            <a:spLocks noChangeArrowheads="1"/>
          </p:cNvSpPr>
          <p:nvPr/>
        </p:nvSpPr>
        <p:spPr bwMode="auto">
          <a:xfrm>
            <a:off x="1953818" y="2367575"/>
            <a:ext cx="1055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user data</a:t>
            </a:r>
          </a:p>
        </p:txBody>
      </p:sp>
      <p:sp>
        <p:nvSpPr>
          <p:cNvPr id="79" name="Rectangle 5"/>
          <p:cNvSpPr/>
          <p:nvPr/>
        </p:nvSpPr>
        <p:spPr>
          <a:xfrm>
            <a:off x="843492" y="263121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Rectangle 5"/>
          <p:cNvSpPr/>
          <p:nvPr/>
        </p:nvSpPr>
        <p:spPr>
          <a:xfrm>
            <a:off x="843492" y="2777067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Rectangle 5"/>
          <p:cNvSpPr/>
          <p:nvPr/>
        </p:nvSpPr>
        <p:spPr>
          <a:xfrm>
            <a:off x="846667" y="293121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Rectangle 5"/>
          <p:cNvSpPr/>
          <p:nvPr/>
        </p:nvSpPr>
        <p:spPr>
          <a:xfrm>
            <a:off x="846668" y="3081867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Rectangle 5"/>
          <p:cNvSpPr/>
          <p:nvPr/>
        </p:nvSpPr>
        <p:spPr>
          <a:xfrm>
            <a:off x="846667" y="3227724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Rectangle 5"/>
          <p:cNvSpPr/>
          <p:nvPr/>
        </p:nvSpPr>
        <p:spPr>
          <a:xfrm>
            <a:off x="846667" y="3373581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5"/>
          <p:cNvSpPr/>
          <p:nvPr/>
        </p:nvSpPr>
        <p:spPr>
          <a:xfrm>
            <a:off x="843492" y="3519438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Rectangle 5"/>
          <p:cNvSpPr/>
          <p:nvPr/>
        </p:nvSpPr>
        <p:spPr>
          <a:xfrm>
            <a:off x="843492" y="3665295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8" name="Rectangle 5"/>
          <p:cNvSpPr/>
          <p:nvPr/>
        </p:nvSpPr>
        <p:spPr>
          <a:xfrm>
            <a:off x="843492" y="3811152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TextBox 32"/>
          <p:cNvSpPr txBox="1">
            <a:spLocks noChangeArrowheads="1"/>
          </p:cNvSpPr>
          <p:nvPr/>
        </p:nvSpPr>
        <p:spPr bwMode="auto">
          <a:xfrm>
            <a:off x="1958056" y="2519975"/>
            <a:ext cx="1055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user data</a:t>
            </a:r>
          </a:p>
        </p:txBody>
      </p:sp>
      <p:cxnSp>
        <p:nvCxnSpPr>
          <p:cNvPr id="58" name="Shape 21"/>
          <p:cNvCxnSpPr>
            <a:cxnSpLocks noChangeShapeType="1"/>
            <a:stCxn id="79" idx="3"/>
            <a:endCxn id="57" idx="1"/>
          </p:cNvCxnSpPr>
          <p:nvPr/>
        </p:nvCxnSpPr>
        <p:spPr bwMode="auto">
          <a:xfrm flipV="1">
            <a:off x="1456267" y="2703331"/>
            <a:ext cx="501789" cy="80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2" name="Shape 21"/>
          <p:cNvCxnSpPr>
            <a:cxnSpLocks noChangeShapeType="1"/>
            <a:stCxn id="80" idx="3"/>
            <a:endCxn id="64" idx="1"/>
          </p:cNvCxnSpPr>
          <p:nvPr/>
        </p:nvCxnSpPr>
        <p:spPr bwMode="auto">
          <a:xfrm flipV="1">
            <a:off x="1456267" y="2848675"/>
            <a:ext cx="506027" cy="132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1962294" y="2665319"/>
            <a:ext cx="1055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54033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GSS</cp:lastModifiedBy>
  <cp:revision>28</cp:revision>
  <dcterms:created xsi:type="dcterms:W3CDTF">2011-04-05T20:40:24Z</dcterms:created>
  <dcterms:modified xsi:type="dcterms:W3CDTF">2012-07-06T21:11:03Z</dcterms:modified>
</cp:coreProperties>
</file>