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>
      <p:cViewPr>
        <p:scale>
          <a:sx n="135" d="100"/>
          <a:sy n="135" d="100"/>
        </p:scale>
        <p:origin x="-13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99E6A-A389-3547-948A-FA1167BEF3D4}" type="datetimeFigureOut">
              <a:rPr lang="en-US" smtClean="0"/>
              <a:t>7/6/12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6EE75-3F2A-9041-8B1A-2272835C97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97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6EE75-3F2A-9041-8B1A-2272835C97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5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69C11-907D-4A7F-9EA7-EFD46A12E100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855D0-533B-4B6F-AF0D-03BF56607A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7ED37-AAA3-4EAD-A830-705697ADDE64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A86E2-A51C-42C9-AEA2-FEBB4B5227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69AC6-04E4-4F60-B85D-479D1FB806BE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962A7-0C62-4D1F-95BE-035BE58672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A5AF7-AB9C-430F-ACB2-70583A16FFF2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36D0B-2229-4661-AA7E-7FFAED76AF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E5E0F-B8C0-4ABA-9C6F-CD47FF03D444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619AF-B268-45A6-AA9D-F07579FEC6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747BF-6E29-4437-AC11-2005B4CB9278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1E6BD-0AED-4CA9-9911-18A254D86A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299F7-6BA2-4DC5-800A-D39A11919286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5CA4C-7773-4BB3-92F9-3B1E2FCC57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03C68-02DE-4C4E-941A-96ECF28F7C67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4C4E5-A64F-4658-BAC7-979F6381C2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589FA-27C3-4FD1-B7A7-82FFAEF89949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585F0-FCA0-4BA4-80AD-C2DC395DB4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ADE40-7230-43BF-9A60-976B754BB36D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76953-EE80-4FAF-B5CF-0E397D49EF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FC9D6-420E-4A04-BCC6-71D068D97AFE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17595-02ED-404B-B6B7-34656E1A59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920EE2-9CA1-4F3F-9FD5-0673D5D0DB53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FE99C4-9921-4EC1-B89D-4BB7C5D58C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816101"/>
            <a:ext cx="2133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764659"/>
            <a:ext cx="2133600" cy="6126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" name="Shape 16"/>
          <p:cNvCxnSpPr>
            <a:endCxn id="4" idx="1"/>
          </p:cNvCxnSpPr>
          <p:nvPr/>
        </p:nvCxnSpPr>
        <p:spPr>
          <a:xfrm rot="16200000" flipH="1">
            <a:off x="348480" y="1631180"/>
            <a:ext cx="751371" cy="22806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562600" y="6346825"/>
            <a:ext cx="2133600" cy="609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323" name="TextBox 30"/>
          <p:cNvSpPr txBox="1">
            <a:spLocks noChangeArrowheads="1"/>
          </p:cNvSpPr>
          <p:nvPr/>
        </p:nvSpPr>
        <p:spPr bwMode="auto">
          <a:xfrm>
            <a:off x="58330" y="400243"/>
            <a:ext cx="11146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LinkedList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324" name="TextBox 31"/>
          <p:cNvSpPr txBox="1">
            <a:spLocks noChangeArrowheads="1"/>
          </p:cNvSpPr>
          <p:nvPr/>
        </p:nvSpPr>
        <p:spPr bwMode="auto">
          <a:xfrm>
            <a:off x="741256" y="1447800"/>
            <a:ext cx="1727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LinkedList$Entry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327" name="Rectangle 34"/>
          <p:cNvSpPr>
            <a:spLocks noChangeArrowheads="1"/>
          </p:cNvSpPr>
          <p:nvPr/>
        </p:nvSpPr>
        <p:spPr bwMode="auto">
          <a:xfrm>
            <a:off x="2295409" y="577785"/>
            <a:ext cx="20508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i="1" dirty="0">
                <a:latin typeface="Calibri" pitchFamily="34" charset="0"/>
              </a:rPr>
              <a:t> W</a:t>
            </a:r>
            <a:r>
              <a:rPr lang="en-US" i="1" dirty="0" smtClean="0">
                <a:latin typeface="Calibri" pitchFamily="34" charset="0"/>
              </a:rPr>
              <a:t>rapper: </a:t>
            </a:r>
            <a:r>
              <a:rPr lang="en-US" i="1" dirty="0" smtClean="0">
                <a:latin typeface="Calibri" pitchFamily="34" charset="0"/>
              </a:rPr>
              <a:t>24 </a:t>
            </a:r>
            <a:r>
              <a:rPr lang="en-US" i="1" dirty="0">
                <a:latin typeface="Calibri" pitchFamily="34" charset="0"/>
              </a:rPr>
              <a:t>bytes</a:t>
            </a:r>
          </a:p>
        </p:txBody>
      </p:sp>
      <p:sp>
        <p:nvSpPr>
          <p:cNvPr id="13328" name="Rectangle 35"/>
          <p:cNvSpPr>
            <a:spLocks noChangeArrowheads="1"/>
          </p:cNvSpPr>
          <p:nvPr/>
        </p:nvSpPr>
        <p:spPr bwMode="auto">
          <a:xfrm>
            <a:off x="2971801" y="1626509"/>
            <a:ext cx="192005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i="1" dirty="0" smtClean="0">
                <a:latin typeface="Calibri" pitchFamily="34" charset="0"/>
              </a:rPr>
              <a:t>Sentinel</a:t>
            </a:r>
            <a:r>
              <a:rPr lang="en-US" i="1" dirty="0" smtClean="0">
                <a:latin typeface="Calibri" pitchFamily="34" charset="0"/>
              </a:rPr>
              <a:t>: 24 </a:t>
            </a:r>
            <a:r>
              <a:rPr lang="en-US" i="1" dirty="0">
                <a:latin typeface="Calibri" pitchFamily="34" charset="0"/>
              </a:rPr>
              <a:t>bytes</a:t>
            </a:r>
          </a:p>
        </p:txBody>
      </p:sp>
      <p:sp>
        <p:nvSpPr>
          <p:cNvPr id="13330" name="Rectangle 19"/>
          <p:cNvSpPr>
            <a:spLocks noChangeArrowheads="1"/>
          </p:cNvSpPr>
          <p:nvPr/>
        </p:nvSpPr>
        <p:spPr bwMode="auto">
          <a:xfrm>
            <a:off x="5651552" y="2382701"/>
            <a:ext cx="18837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>
                <a:latin typeface="Calibri" pitchFamily="34" charset="0"/>
              </a:rPr>
              <a:t>24 bytes per entry</a:t>
            </a:r>
          </a:p>
        </p:txBody>
      </p:sp>
      <p:grpSp>
        <p:nvGrpSpPr>
          <p:cNvPr id="13399" name="Group 13398"/>
          <p:cNvGrpSpPr/>
          <p:nvPr/>
        </p:nvGrpSpPr>
        <p:grpSpPr>
          <a:xfrm>
            <a:off x="1424332" y="2672240"/>
            <a:ext cx="2237077" cy="1580366"/>
            <a:chOff x="2487323" y="3349544"/>
            <a:chExt cx="2237077" cy="1580366"/>
          </a:xfrm>
        </p:grpSpPr>
        <p:sp>
          <p:nvSpPr>
            <p:cNvPr id="7" name="Rectangle 6"/>
            <p:cNvSpPr/>
            <p:nvPr/>
          </p:nvSpPr>
          <p:spPr>
            <a:xfrm>
              <a:off x="2590800" y="3730544"/>
              <a:ext cx="2133600" cy="60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326" name="TextBox 33"/>
            <p:cNvSpPr txBox="1">
              <a:spLocks noChangeArrowheads="1"/>
            </p:cNvSpPr>
            <p:nvPr/>
          </p:nvSpPr>
          <p:spPr bwMode="auto">
            <a:xfrm>
              <a:off x="2487323" y="3349544"/>
              <a:ext cx="172790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noProof="1" smtClean="0">
                  <a:latin typeface="Calibri" pitchFamily="34" charset="0"/>
                </a:rPr>
                <a:t>LinkedList</a:t>
              </a:r>
              <a:r>
                <a:rPr lang="en-US" noProof="1" smtClean="0">
                  <a:latin typeface="Calibri" pitchFamily="34" charset="0"/>
                </a:rPr>
                <a:t>$</a:t>
              </a:r>
              <a:r>
                <a:rPr lang="en-US" noProof="1" smtClean="0">
                  <a:latin typeface="Calibri" pitchFamily="34" charset="0"/>
                </a:rPr>
                <a:t>Entry</a:t>
              </a:r>
              <a:endParaRPr lang="en-US" noProof="1">
                <a:latin typeface="Calibri" pitchFamily="34" charset="0"/>
              </a:endParaRPr>
            </a:p>
          </p:txBody>
        </p:sp>
        <p:cxnSp>
          <p:nvCxnSpPr>
            <p:cNvPr id="25" name="Shape 21"/>
            <p:cNvCxnSpPr>
              <a:cxnSpLocks noChangeShapeType="1"/>
              <a:stCxn id="7" idx="2"/>
              <a:endCxn id="13396" idx="0"/>
            </p:cNvCxnSpPr>
            <p:nvPr/>
          </p:nvCxnSpPr>
          <p:spPr bwMode="auto">
            <a:xfrm rot="5400000">
              <a:off x="3546068" y="4451666"/>
              <a:ext cx="223054" cy="10"/>
            </a:xfrm>
            <a:prstGeom prst="bentConnector3">
              <a:avLst>
                <a:gd name="adj1" fmla="val 50000"/>
              </a:avLst>
            </a:prstGeom>
            <a:noFill/>
            <a:ln w="25400" algn="ctr">
              <a:solidFill>
                <a:schemeClr val="tx1"/>
              </a:solidFill>
              <a:miter lim="800000"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sp>
          <p:nvSpPr>
            <p:cNvPr id="13396" name="TextBox 32"/>
            <p:cNvSpPr txBox="1">
              <a:spLocks noChangeArrowheads="1"/>
            </p:cNvSpPr>
            <p:nvPr/>
          </p:nvSpPr>
          <p:spPr bwMode="auto">
            <a:xfrm>
              <a:off x="3129746" y="4563198"/>
              <a:ext cx="10556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user data</a:t>
              </a:r>
            </a:p>
          </p:txBody>
        </p:sp>
      </p:grpSp>
      <p:cxnSp>
        <p:nvCxnSpPr>
          <p:cNvPr id="66" name="Shape 16"/>
          <p:cNvCxnSpPr>
            <a:endCxn id="7" idx="1"/>
          </p:cNvCxnSpPr>
          <p:nvPr/>
        </p:nvCxnSpPr>
        <p:spPr>
          <a:xfrm rot="16200000" flipH="1">
            <a:off x="952049" y="2782280"/>
            <a:ext cx="919640" cy="231879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397" name="Group 13396"/>
          <p:cNvGrpSpPr/>
          <p:nvPr/>
        </p:nvGrpSpPr>
        <p:grpSpPr>
          <a:xfrm>
            <a:off x="4015648" y="2673954"/>
            <a:ext cx="2246484" cy="1580366"/>
            <a:chOff x="5114924" y="4197908"/>
            <a:chExt cx="2246484" cy="1580366"/>
          </a:xfrm>
        </p:grpSpPr>
        <p:sp>
          <p:nvSpPr>
            <p:cNvPr id="104" name="Rectangle 103"/>
            <p:cNvSpPr/>
            <p:nvPr/>
          </p:nvSpPr>
          <p:spPr>
            <a:xfrm>
              <a:off x="5227808" y="4578908"/>
              <a:ext cx="2133600" cy="60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5" name="TextBox 33"/>
            <p:cNvSpPr txBox="1">
              <a:spLocks noChangeArrowheads="1"/>
            </p:cNvSpPr>
            <p:nvPr/>
          </p:nvSpPr>
          <p:spPr bwMode="auto">
            <a:xfrm>
              <a:off x="5114924" y="4197908"/>
              <a:ext cx="172790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noProof="1" smtClean="0">
                  <a:latin typeface="Calibri" pitchFamily="34" charset="0"/>
                </a:rPr>
                <a:t>LinkedList</a:t>
              </a:r>
              <a:r>
                <a:rPr lang="en-US" noProof="1" smtClean="0">
                  <a:latin typeface="Calibri" pitchFamily="34" charset="0"/>
                </a:rPr>
                <a:t>$</a:t>
              </a:r>
              <a:r>
                <a:rPr lang="en-US" noProof="1" smtClean="0">
                  <a:latin typeface="Calibri" pitchFamily="34" charset="0"/>
                </a:rPr>
                <a:t>Entry</a:t>
              </a:r>
              <a:endParaRPr lang="en-US" noProof="1">
                <a:latin typeface="Calibri" pitchFamily="34" charset="0"/>
              </a:endParaRPr>
            </a:p>
          </p:txBody>
        </p:sp>
        <p:cxnSp>
          <p:nvCxnSpPr>
            <p:cNvPr id="106" name="Shape 21"/>
            <p:cNvCxnSpPr>
              <a:cxnSpLocks noChangeShapeType="1"/>
              <a:stCxn id="104" idx="2"/>
              <a:endCxn id="107" idx="0"/>
            </p:cNvCxnSpPr>
            <p:nvPr/>
          </p:nvCxnSpPr>
          <p:spPr bwMode="auto">
            <a:xfrm rot="5400000">
              <a:off x="6183076" y="5300030"/>
              <a:ext cx="223054" cy="10"/>
            </a:xfrm>
            <a:prstGeom prst="bentConnector3">
              <a:avLst>
                <a:gd name="adj1" fmla="val 50000"/>
              </a:avLst>
            </a:prstGeom>
            <a:noFill/>
            <a:ln w="25400" algn="ctr">
              <a:solidFill>
                <a:schemeClr val="tx1"/>
              </a:solidFill>
              <a:miter lim="800000"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sp>
          <p:nvSpPr>
            <p:cNvPr id="107" name="TextBox 32"/>
            <p:cNvSpPr txBox="1">
              <a:spLocks noChangeArrowheads="1"/>
            </p:cNvSpPr>
            <p:nvPr/>
          </p:nvSpPr>
          <p:spPr bwMode="auto">
            <a:xfrm>
              <a:off x="5766754" y="5411562"/>
              <a:ext cx="10556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user data</a:t>
              </a:r>
            </a:p>
          </p:txBody>
        </p:sp>
      </p:grpSp>
      <p:cxnSp>
        <p:nvCxnSpPr>
          <p:cNvPr id="111" name="Shape 21"/>
          <p:cNvCxnSpPr>
            <a:cxnSpLocks noChangeShapeType="1"/>
            <a:stCxn id="7" idx="3"/>
            <a:endCxn id="104" idx="1"/>
          </p:cNvCxnSpPr>
          <p:nvPr/>
        </p:nvCxnSpPr>
        <p:spPr bwMode="auto">
          <a:xfrm>
            <a:off x="3661409" y="3358040"/>
            <a:ext cx="467123" cy="1714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miter lim="800000"/>
            <a:headEnd type="arrow"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grpSp>
        <p:nvGrpSpPr>
          <p:cNvPr id="118" name="Group 117"/>
          <p:cNvGrpSpPr/>
          <p:nvPr/>
        </p:nvGrpSpPr>
        <p:grpSpPr>
          <a:xfrm>
            <a:off x="6626581" y="2673822"/>
            <a:ext cx="2237077" cy="1580366"/>
            <a:chOff x="2487323" y="3349544"/>
            <a:chExt cx="2237077" cy="1580366"/>
          </a:xfrm>
        </p:grpSpPr>
        <p:sp>
          <p:nvSpPr>
            <p:cNvPr id="119" name="Rectangle 118"/>
            <p:cNvSpPr/>
            <p:nvPr/>
          </p:nvSpPr>
          <p:spPr>
            <a:xfrm>
              <a:off x="2590800" y="3730544"/>
              <a:ext cx="2133600" cy="60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0" name="TextBox 33"/>
            <p:cNvSpPr txBox="1">
              <a:spLocks noChangeArrowheads="1"/>
            </p:cNvSpPr>
            <p:nvPr/>
          </p:nvSpPr>
          <p:spPr bwMode="auto">
            <a:xfrm>
              <a:off x="2487323" y="3349544"/>
              <a:ext cx="172790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noProof="1" smtClean="0">
                  <a:latin typeface="Calibri" pitchFamily="34" charset="0"/>
                </a:rPr>
                <a:t>LinkedList</a:t>
              </a:r>
              <a:r>
                <a:rPr lang="en-US" noProof="1" smtClean="0">
                  <a:latin typeface="Calibri" pitchFamily="34" charset="0"/>
                </a:rPr>
                <a:t>$</a:t>
              </a:r>
              <a:r>
                <a:rPr lang="en-US" noProof="1" smtClean="0">
                  <a:latin typeface="Calibri" pitchFamily="34" charset="0"/>
                </a:rPr>
                <a:t>Entry</a:t>
              </a:r>
              <a:endParaRPr lang="en-US" noProof="1">
                <a:latin typeface="Calibri" pitchFamily="34" charset="0"/>
              </a:endParaRPr>
            </a:p>
          </p:txBody>
        </p:sp>
        <p:cxnSp>
          <p:nvCxnSpPr>
            <p:cNvPr id="121" name="Shape 21"/>
            <p:cNvCxnSpPr>
              <a:cxnSpLocks noChangeShapeType="1"/>
              <a:stCxn id="119" idx="2"/>
              <a:endCxn id="122" idx="0"/>
            </p:cNvCxnSpPr>
            <p:nvPr/>
          </p:nvCxnSpPr>
          <p:spPr bwMode="auto">
            <a:xfrm rot="5400000">
              <a:off x="3546068" y="4451666"/>
              <a:ext cx="223054" cy="10"/>
            </a:xfrm>
            <a:prstGeom prst="bentConnector3">
              <a:avLst>
                <a:gd name="adj1" fmla="val 50000"/>
              </a:avLst>
            </a:prstGeom>
            <a:noFill/>
            <a:ln w="25400" algn="ctr">
              <a:solidFill>
                <a:schemeClr val="tx1"/>
              </a:solidFill>
              <a:miter lim="800000"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sp>
          <p:nvSpPr>
            <p:cNvPr id="122" name="TextBox 32"/>
            <p:cNvSpPr txBox="1">
              <a:spLocks noChangeArrowheads="1"/>
            </p:cNvSpPr>
            <p:nvPr/>
          </p:nvSpPr>
          <p:spPr bwMode="auto">
            <a:xfrm>
              <a:off x="3129746" y="4563198"/>
              <a:ext cx="10556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user data</a:t>
              </a:r>
            </a:p>
          </p:txBody>
        </p:sp>
      </p:grpSp>
      <p:cxnSp>
        <p:nvCxnSpPr>
          <p:cNvPr id="54" name="Shape 21"/>
          <p:cNvCxnSpPr>
            <a:cxnSpLocks noChangeShapeType="1"/>
            <a:stCxn id="104" idx="3"/>
            <a:endCxn id="119" idx="1"/>
          </p:cNvCxnSpPr>
          <p:nvPr/>
        </p:nvCxnSpPr>
        <p:spPr bwMode="auto">
          <a:xfrm flipV="1">
            <a:off x="6262132" y="3359622"/>
            <a:ext cx="467926" cy="132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miter lim="800000"/>
            <a:headEnd type="arrow"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57" name="Shape 16"/>
          <p:cNvCxnSpPr>
            <a:stCxn id="4" idx="3"/>
            <a:endCxn id="119" idx="3"/>
          </p:cNvCxnSpPr>
          <p:nvPr/>
        </p:nvCxnSpPr>
        <p:spPr>
          <a:xfrm>
            <a:off x="2971800" y="2120901"/>
            <a:ext cx="5891858" cy="1238721"/>
          </a:xfrm>
          <a:prstGeom prst="bentConnector3">
            <a:avLst>
              <a:gd name="adj1" fmla="val 103880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33</Words>
  <Application>Microsoft Macintosh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GSS</cp:lastModifiedBy>
  <cp:revision>25</cp:revision>
  <dcterms:created xsi:type="dcterms:W3CDTF">2011-04-05T20:40:24Z</dcterms:created>
  <dcterms:modified xsi:type="dcterms:W3CDTF">2012-07-06T20:15:12Z</dcterms:modified>
</cp:coreProperties>
</file>