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 rot="16200000" flipH="1">
            <a:off x="4464949" y="1204041"/>
            <a:ext cx="726520" cy="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18.31MB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3213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25081" y="106680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1733993"/>
            <a:ext cx="292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5.34MB reduced to 4.387MB</a:t>
            </a:r>
            <a:endParaRPr lang="en-US" i="1" dirty="0"/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3905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5" y="5688265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6138" y="5436897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1867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Total size = 41MB</a:t>
            </a:r>
          </a:p>
          <a:p>
            <a:r>
              <a:rPr lang="en-US" i="1" dirty="0" smtClean="0"/>
              <a:t>Savings: 2.3%</a:t>
            </a: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12304</TotalTime>
  <Words>37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17</cp:revision>
  <dcterms:created xsi:type="dcterms:W3CDTF">2010-08-31T20:14:01Z</dcterms:created>
  <dcterms:modified xsi:type="dcterms:W3CDTF">2010-09-01T13:54:53Z</dcterms:modified>
</cp:coreProperties>
</file>