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8/19/10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8/19/10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8/19/10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8/19/10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8/19/10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8/19/10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8/19/10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8/19/10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8/19/10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8/19/10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8/19/10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53BE-4F8D-4A46-AEB3-F2DF64371628}" type="datetimeFigureOut">
              <a:rPr lang="en-US" smtClean="0"/>
              <a:pPr/>
              <a:t>8/19/10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gular Pentagon 5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696381" y="1567696"/>
            <a:ext cx="2262860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977449" y="3114289"/>
            <a:ext cx="1785010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>
            <a:stCxn id="6" idx="4"/>
            <a:endCxn id="7" idx="0"/>
          </p:cNvCxnSpPr>
          <p:nvPr/>
        </p:nvCxnSpPr>
        <p:spPr>
          <a:xfrm rot="16200000" flipH="1">
            <a:off x="4104313" y="844198"/>
            <a:ext cx="196336" cy="1250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0"/>
          </p:cNvCxnSpPr>
          <p:nvPr/>
        </p:nvCxnSpPr>
        <p:spPr>
          <a:xfrm rot="16200000" flipH="1">
            <a:off x="4502380" y="2746714"/>
            <a:ext cx="693005" cy="42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9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13213" y="4411418"/>
            <a:ext cx="181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</a:t>
            </a:r>
            <a:r>
              <a:rPr lang="en-US" sz="1400" i="1" dirty="0" smtClean="0"/>
              <a:t>30.517MB</a:t>
            </a:r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034565" y="3114290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</a:t>
            </a:r>
            <a:r>
              <a:rPr lang="en-US" sz="1400" i="1" dirty="0" smtClean="0"/>
              <a:t>6.103MB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84745" y="1567697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076289" y="1106031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7811" y="248284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86650" y="1918659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23,200,000 bytes overhead</a:t>
            </a:r>
            <a:endParaRPr lang="en-US" sz="12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27" name="Regular Pentagon 26"/>
          <p:cNvSpPr/>
          <p:nvPr/>
        </p:nvSpPr>
        <p:spPr>
          <a:xfrm>
            <a:off x="3817198" y="4077328"/>
            <a:ext cx="2142043" cy="1127103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3953905" y="1795549"/>
            <a:ext cx="1836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HashSet</a:t>
            </a:r>
            <a:endParaRPr lang="en-US" sz="1400" dirty="0" smtClean="0"/>
          </a:p>
          <a:p>
            <a:r>
              <a:rPr lang="en-US" sz="1400" i="1" dirty="0" smtClean="0"/>
              <a:t>X100,000 = </a:t>
            </a:r>
            <a:r>
              <a:rPr lang="en-US" sz="1400" i="1" dirty="0" smtClean="0"/>
              <a:t>22.125MB</a:t>
            </a:r>
            <a:endParaRPr lang="en-US" sz="1400" i="1" dirty="0"/>
          </a:p>
        </p:txBody>
      </p:sp>
      <p:cxnSp>
        <p:nvCxnSpPr>
          <p:cNvPr id="23" name="Straight Arrow Connector 22"/>
          <p:cNvCxnSpPr>
            <a:stCxn id="8" idx="2"/>
            <a:endCxn id="27" idx="0"/>
          </p:cNvCxnSpPr>
          <p:nvPr/>
        </p:nvCxnSpPr>
        <p:spPr>
          <a:xfrm rot="16200000" flipH="1">
            <a:off x="4694420" y="3883527"/>
            <a:ext cx="369335" cy="18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02183" y="36375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27119" y="5688265"/>
            <a:ext cx="184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</a:t>
            </a:r>
            <a:r>
              <a:rPr lang="en-US" sz="1400" i="1" dirty="0" smtClean="0"/>
              <a:t> 12.207MB</a:t>
            </a:r>
            <a:endParaRPr lang="en-US" sz="1400" i="1" dirty="0"/>
          </a:p>
        </p:txBody>
      </p:sp>
      <p:sp>
        <p:nvSpPr>
          <p:cNvPr id="49" name="Rectangle 48"/>
          <p:cNvSpPr/>
          <p:nvPr/>
        </p:nvSpPr>
        <p:spPr>
          <a:xfrm>
            <a:off x="3953906" y="5688265"/>
            <a:ext cx="183687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1" name="Straight Arrow Connector 50"/>
          <p:cNvCxnSpPr>
            <a:stCxn id="27" idx="3"/>
            <a:endCxn id="49" idx="0"/>
          </p:cNvCxnSpPr>
          <p:nvPr/>
        </p:nvCxnSpPr>
        <p:spPr>
          <a:xfrm rot="5400000">
            <a:off x="4638364" y="5438409"/>
            <a:ext cx="483834" cy="15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32,000,000 bytes overhead</a:t>
            </a:r>
            <a:endParaRPr lang="en-US" sz="1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64646" y="5573763"/>
            <a:ext cx="1828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3,200,000</a:t>
            </a:r>
            <a:r>
              <a:rPr lang="en-US" sz="1200" i="1" dirty="0" smtClean="0"/>
              <a:t> </a:t>
            </a:r>
            <a:r>
              <a:rPr lang="en-US" sz="1200" i="1" dirty="0" smtClean="0"/>
              <a:t>bytes data</a:t>
            </a:r>
            <a:endParaRPr lang="en-US" sz="1200" i="1" dirty="0" smtClean="0"/>
          </a:p>
          <a:p>
            <a:r>
              <a:rPr lang="en-US" sz="1200" i="1" dirty="0" smtClean="0"/>
              <a:t>9,600,000</a:t>
            </a:r>
            <a:r>
              <a:rPr lang="en-US" sz="1200" i="1" dirty="0" smtClean="0"/>
              <a:t> </a:t>
            </a:r>
            <a:r>
              <a:rPr lang="en-US" sz="1200" i="1" dirty="0" smtClean="0"/>
              <a:t>bytes overhead</a:t>
            </a:r>
            <a:endParaRPr lang="en-US" sz="1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914400" y="4411418"/>
            <a:ext cx="2171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HashSet</a:t>
            </a:r>
            <a:r>
              <a:rPr lang="en-US" sz="1200" i="1" dirty="0" smtClean="0"/>
              <a:t> total size =</a:t>
            </a:r>
            <a:r>
              <a:rPr lang="en-US" sz="1200" i="1" dirty="0" smtClean="0"/>
              <a:t> </a:t>
            </a:r>
            <a:r>
              <a:rPr lang="en-US" sz="1200" i="1" dirty="0" smtClean="0"/>
              <a:t>70.952</a:t>
            </a:r>
            <a:r>
              <a:rPr lang="en-US" sz="1200" i="1" dirty="0" smtClean="0"/>
              <a:t>MB</a:t>
            </a:r>
            <a:endParaRPr lang="en-US" sz="1200" i="1" dirty="0" smtClean="0"/>
          </a:p>
          <a:p>
            <a:r>
              <a:rPr lang="en-US" sz="1200" i="1" dirty="0" err="1" smtClean="0"/>
              <a:t>HashSet</a:t>
            </a:r>
            <a:r>
              <a:rPr lang="en-US" sz="1200" i="1" dirty="0" smtClean="0"/>
              <a:t> bloat factor = </a:t>
            </a:r>
            <a:r>
              <a:rPr lang="en-US" sz="1200" i="1" dirty="0" smtClean="0"/>
              <a:t>95.7%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55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18</cp:revision>
  <dcterms:created xsi:type="dcterms:W3CDTF">2010-08-19T20:47:48Z</dcterms:created>
  <dcterms:modified xsi:type="dcterms:W3CDTF">2010-08-20T14:19:06Z</dcterms:modified>
</cp:coreProperties>
</file>