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5/2/10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484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</a:t>
            </a:r>
            <a:r>
              <a:rPr lang="en-US" sz="1400" i="1" dirty="0" smtClean="0"/>
              <a:t> </a:t>
            </a:r>
            <a:r>
              <a:rPr lang="en-US" sz="1400" i="1" dirty="0" smtClean="0"/>
              <a:t>??</a:t>
            </a:r>
            <a:r>
              <a:rPr lang="en-US" sz="1400" i="1" dirty="0" smtClean="0"/>
              <a:t>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5001" y="3114290"/>
            <a:ext cx="158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5,6</a:t>
            </a:r>
            <a:r>
              <a:rPr lang="en-US" sz="1200" i="1" dirty="0" smtClean="0"/>
              <a:t>00,000 </a:t>
            </a:r>
            <a:r>
              <a:rPr lang="en-US" sz="1200" i="1" dirty="0" smtClean="0"/>
              <a:t>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50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</a:t>
            </a:r>
            <a:r>
              <a:rPr lang="en-US" sz="1400" i="1" dirty="0" smtClean="0"/>
              <a:t> </a:t>
            </a:r>
            <a:r>
              <a:rPr lang="en-US" sz="1400" i="1" dirty="0" smtClean="0"/>
              <a:t>??</a:t>
            </a:r>
            <a:r>
              <a:rPr lang="en-US" sz="1400" i="1" dirty="0" smtClean="0"/>
              <a:t>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55001" y="5688265"/>
            <a:ext cx="166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3.05MB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4034565" y="5688265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5400000">
            <a:off x="4586291" y="5445951"/>
            <a:ext cx="48383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19,2</a:t>
            </a:r>
            <a:r>
              <a:rPr lang="en-US" sz="1200" i="1" dirty="0" smtClean="0"/>
              <a:t>00,000 </a:t>
            </a:r>
            <a:r>
              <a:rPr lang="en-US" sz="1200" i="1" dirty="0" smtClean="0"/>
              <a:t>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1,600,000 bytes data</a:t>
            </a:r>
          </a:p>
          <a:p>
            <a:r>
              <a:rPr lang="en-US" sz="1200" i="1" dirty="0" smtClean="0"/>
              <a:t>1.600,000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20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HashSet</a:t>
            </a:r>
            <a:r>
              <a:rPr lang="en-US" sz="1200" i="1" dirty="0" smtClean="0"/>
              <a:t> bloat factor = </a:t>
            </a:r>
            <a:r>
              <a:rPr lang="en-US" sz="1200" i="1" dirty="0" smtClean="0"/>
              <a:t>95.3%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4</cp:revision>
  <dcterms:created xsi:type="dcterms:W3CDTF">2010-05-02T18:00:05Z</dcterms:created>
  <dcterms:modified xsi:type="dcterms:W3CDTF">2010-05-02T18:08:14Z</dcterms:modified>
</cp:coreProperties>
</file>