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7" d="100"/>
          <a:sy n="97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A643-B6E4-5F47-8F97-5B8A5CDFA610}" type="datetimeFigureOut">
              <a:rPr lang="en-US" smtClean="0"/>
              <a:pPr/>
              <a:t>5/7/10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A643-B6E4-5F47-8F97-5B8A5CDFA610}" type="datetimeFigureOut">
              <a:rPr lang="en-US" smtClean="0"/>
              <a:pPr/>
              <a:t>5/7/10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80B0-D896-B448-AD62-E3A08F4BBC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gular Pentagon 1"/>
          <p:cNvSpPr/>
          <p:nvPr/>
        </p:nvSpPr>
        <p:spPr>
          <a:xfrm>
            <a:off x="1981200" y="426185"/>
            <a:ext cx="1972705" cy="945177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gular Pentagon 2"/>
          <p:cNvSpPr/>
          <p:nvPr/>
        </p:nvSpPr>
        <p:spPr>
          <a:xfrm>
            <a:off x="3817198" y="1567697"/>
            <a:ext cx="2022813" cy="853588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 3"/>
          <p:cNvSpPr/>
          <p:nvPr/>
        </p:nvSpPr>
        <p:spPr>
          <a:xfrm>
            <a:off x="4055001" y="3114290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761999" y="2057159"/>
            <a:ext cx="1595956" cy="5795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456858" y="733962"/>
            <a:ext cx="954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prstClr val="black"/>
                </a:solidFill>
              </a:rPr>
              <a:t>HashMap</a:t>
            </a:r>
            <a:r>
              <a:rPr lang="en-US" sz="1400" i="1" dirty="0" smtClean="0">
                <a:solidFill>
                  <a:prstClr val="black"/>
                </a:solidFill>
              </a:rPr>
              <a:t> </a:t>
            </a:r>
            <a:endParaRPr lang="en-US" sz="1400" i="1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>
            <a:stCxn id="2" idx="4"/>
            <a:endCxn id="3" idx="0"/>
          </p:cNvCxnSpPr>
          <p:nvPr/>
        </p:nvCxnSpPr>
        <p:spPr>
          <a:xfrm rot="16200000" flipH="1">
            <a:off x="4104710" y="843801"/>
            <a:ext cx="196337" cy="1251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3"/>
            <a:endCxn id="4" idx="0"/>
          </p:cNvCxnSpPr>
          <p:nvPr/>
        </p:nvCxnSpPr>
        <p:spPr>
          <a:xfrm rot="16200000" flipH="1">
            <a:off x="4491924" y="2757966"/>
            <a:ext cx="693005" cy="19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5" idx="0"/>
          </p:cNvCxnSpPr>
          <p:nvPr/>
        </p:nvCxnSpPr>
        <p:spPr>
          <a:xfrm rot="5400000">
            <a:off x="1616067" y="1315271"/>
            <a:ext cx="685799" cy="797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13213" y="4411418"/>
            <a:ext cx="163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x400,000 = 18.3MB</a:t>
            </a:r>
            <a:endParaRPr lang="en-US" sz="1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55001" y="3114290"/>
            <a:ext cx="1586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Edge</a:t>
            </a:r>
          </a:p>
          <a:p>
            <a:r>
              <a:rPr lang="en-US" sz="1400" i="1" dirty="0"/>
              <a:t>x</a:t>
            </a:r>
            <a:r>
              <a:rPr lang="en-US" sz="1400" i="1" dirty="0" smtClean="0"/>
              <a:t>400,000 = 6.1MB</a:t>
            </a:r>
            <a:endParaRPr lang="en-US" sz="1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68872" y="2113508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Integer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4745" y="1567697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076289" y="1106031"/>
            <a:ext cx="77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100,000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827811" y="2482840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6650" y="1918659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4</a:t>
            </a:r>
            <a:r>
              <a:rPr lang="en-US" sz="1200" i="1" dirty="0" smtClean="0"/>
              <a:t>,600,000 </a:t>
            </a:r>
            <a:r>
              <a:rPr lang="en-US" sz="1200" i="1" dirty="0" smtClean="0"/>
              <a:t>bytes overhead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64646" y="3214621"/>
            <a:ext cx="182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6,400,000 bytes overhead</a:t>
            </a:r>
          </a:p>
        </p:txBody>
      </p:sp>
      <p:sp>
        <p:nvSpPr>
          <p:cNvPr id="18" name="Regular Pentagon 17"/>
          <p:cNvSpPr/>
          <p:nvPr/>
        </p:nvSpPr>
        <p:spPr>
          <a:xfrm>
            <a:off x="3817198" y="4165432"/>
            <a:ext cx="2022813" cy="103899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18"/>
          <p:cNvSpPr txBox="1"/>
          <p:nvPr/>
        </p:nvSpPr>
        <p:spPr>
          <a:xfrm>
            <a:off x="4055001" y="1672438"/>
            <a:ext cx="165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</a:t>
            </a:r>
            <a:r>
              <a:rPr lang="en-US" sz="1400" dirty="0" err="1" smtClean="0"/>
              <a:t>ArrayList</a:t>
            </a:r>
            <a:endParaRPr lang="en-US" sz="1400" dirty="0" smtClean="0"/>
          </a:p>
          <a:p>
            <a:r>
              <a:rPr lang="en-US" sz="1400" i="1" dirty="0" smtClean="0"/>
              <a:t>X100,000 =</a:t>
            </a:r>
            <a:r>
              <a:rPr lang="en-US" sz="1400" i="1" dirty="0" smtClean="0"/>
              <a:t> </a:t>
            </a:r>
            <a:r>
              <a:rPr lang="en-US" sz="1400" i="1" dirty="0" smtClean="0"/>
              <a:t>4.39</a:t>
            </a:r>
            <a:r>
              <a:rPr lang="en-US" sz="1400" i="1" dirty="0" smtClean="0"/>
              <a:t>MB</a:t>
            </a:r>
            <a:endParaRPr lang="en-US" sz="1400" i="1" dirty="0"/>
          </a:p>
        </p:txBody>
      </p:sp>
      <p:cxnSp>
        <p:nvCxnSpPr>
          <p:cNvPr id="20" name="Straight Arrow Connector 19"/>
          <p:cNvCxnSpPr>
            <a:stCxn id="4" idx="2"/>
          </p:cNvCxnSpPr>
          <p:nvPr/>
        </p:nvCxnSpPr>
        <p:spPr>
          <a:xfrm rot="16200000" flipH="1">
            <a:off x="4620472" y="3935769"/>
            <a:ext cx="457438" cy="18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51724" y="37079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55001" y="5688265"/>
            <a:ext cx="166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          Integer</a:t>
            </a:r>
          </a:p>
          <a:p>
            <a:r>
              <a:rPr lang="en-US" sz="1400" dirty="0" smtClean="0"/>
              <a:t> x</a:t>
            </a:r>
            <a:r>
              <a:rPr lang="en-US" sz="1400" i="1" dirty="0" smtClean="0"/>
              <a:t>800,000 = 3.05MB</a:t>
            </a:r>
            <a:endParaRPr lang="en-US" sz="1400" i="1" dirty="0"/>
          </a:p>
        </p:txBody>
      </p:sp>
      <p:sp>
        <p:nvSpPr>
          <p:cNvPr id="23" name="Rectangle 22"/>
          <p:cNvSpPr/>
          <p:nvPr/>
        </p:nvSpPr>
        <p:spPr>
          <a:xfrm>
            <a:off x="4034565" y="5688265"/>
            <a:ext cx="1586492" cy="593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4" name="Straight Arrow Connector 23"/>
          <p:cNvCxnSpPr>
            <a:stCxn id="18" idx="3"/>
            <a:endCxn id="23" idx="0"/>
          </p:cNvCxnSpPr>
          <p:nvPr/>
        </p:nvCxnSpPr>
        <p:spPr>
          <a:xfrm rot="5400000">
            <a:off x="4586291" y="5445951"/>
            <a:ext cx="48383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2183" y="5204431"/>
            <a:ext cx="402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464646" y="4433500"/>
            <a:ext cx="1906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19,200,000 bytes overhead</a:t>
            </a:r>
            <a:endParaRPr lang="en-US" sz="12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4646" y="5573763"/>
            <a:ext cx="1828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1,600,000 bytes data</a:t>
            </a:r>
          </a:p>
          <a:p>
            <a:r>
              <a:rPr lang="en-US" sz="1200" i="1" dirty="0" smtClean="0"/>
              <a:t>1.600,000 bytes overhead</a:t>
            </a:r>
            <a:endParaRPr lang="en-US" sz="12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914400" y="4411418"/>
            <a:ext cx="2120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ArrayList</a:t>
            </a:r>
            <a:r>
              <a:rPr lang="en-US" sz="1200" i="1" dirty="0" smtClean="0"/>
              <a:t> total size = </a:t>
            </a:r>
            <a:r>
              <a:rPr lang="en-US" sz="1200" i="1" dirty="0" smtClean="0"/>
              <a:t>31.85MB</a:t>
            </a:r>
            <a:endParaRPr lang="en-US" sz="1200" i="1" dirty="0" smtClean="0"/>
          </a:p>
          <a:p>
            <a:r>
              <a:rPr lang="en-US" sz="1200" i="1" dirty="0" smtClean="0"/>
              <a:t>Savings:</a:t>
            </a:r>
            <a:r>
              <a:rPr lang="en-US" sz="1200" i="1" dirty="0" smtClean="0"/>
              <a:t> </a:t>
            </a:r>
            <a:r>
              <a:rPr lang="en-US" sz="1200" i="1" dirty="0" smtClean="0"/>
              <a:t>3</a:t>
            </a:r>
            <a:r>
              <a:rPr lang="en-US" sz="1200" i="1" dirty="0" smtClean="0"/>
              <a:t>%</a:t>
            </a:r>
            <a:endParaRPr lang="en-US" sz="1200" i="1" dirty="0" smtClean="0"/>
          </a:p>
          <a:p>
            <a:r>
              <a:rPr lang="en-US" sz="1200" i="1" dirty="0" err="1" smtClean="0"/>
              <a:t>ArrayList</a:t>
            </a:r>
            <a:r>
              <a:rPr lang="en-US" sz="1200" i="1" dirty="0" smtClean="0"/>
              <a:t> bloat factor = 95.3%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8838</TotalTime>
  <Words>59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IBM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Edith Schonberg</cp:lastModifiedBy>
  <cp:revision>8</cp:revision>
  <dcterms:created xsi:type="dcterms:W3CDTF">2010-05-07T17:07:34Z</dcterms:created>
  <dcterms:modified xsi:type="dcterms:W3CDTF">2010-05-12T18:57:57Z</dcterms:modified>
</cp:coreProperties>
</file>