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30.5MB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8,000,000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563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7.6MB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3.05MB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074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total size = 47.28MB</a:t>
            </a:r>
          </a:p>
          <a:p>
            <a:r>
              <a:rPr lang="en-US" sz="1200" i="1" dirty="0" smtClean="0"/>
              <a:t>Savings:  24%</a:t>
            </a:r>
          </a:p>
          <a:p>
            <a:endParaRPr lang="en-US" sz="1200" i="1" dirty="0" smtClean="0"/>
          </a:p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</a:t>
            </a:r>
            <a:r>
              <a:rPr lang="en-US" sz="1200" i="1" dirty="0" smtClean="0"/>
              <a:t>bloat factor = 96.7%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4</cp:revision>
  <dcterms:created xsi:type="dcterms:W3CDTF">2010-05-04T19:58:17Z</dcterms:created>
  <dcterms:modified xsi:type="dcterms:W3CDTF">2010-05-05T21:03:10Z</dcterms:modified>
</cp:coreProperties>
</file>