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1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53BE-4F8D-4A46-AEB3-F2DF643716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53BE-4F8D-4A46-AEB3-F2DF64371628}" type="datetimeFigureOut">
              <a:rPr lang="en-US" smtClean="0"/>
              <a:pPr/>
              <a:t>5/4/10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AAA97-FA48-5342-AAB4-940241EA4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gular Pentagon 5"/>
          <p:cNvSpPr/>
          <p:nvPr/>
        </p:nvSpPr>
        <p:spPr>
          <a:xfrm>
            <a:off x="1981200" y="426185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4055001" y="3114290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761999" y="2057159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456858" y="733962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>
            <a:stCxn id="6" idx="4"/>
            <a:endCxn id="7" idx="0"/>
          </p:cNvCxnSpPr>
          <p:nvPr/>
        </p:nvCxnSpPr>
        <p:spPr>
          <a:xfrm rot="16200000" flipH="1">
            <a:off x="4104710" y="843801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0"/>
          </p:cNvCxnSpPr>
          <p:nvPr/>
        </p:nvCxnSpPr>
        <p:spPr>
          <a:xfrm rot="16200000" flipH="1">
            <a:off x="4491924" y="2757966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9" idx="0"/>
          </p:cNvCxnSpPr>
          <p:nvPr/>
        </p:nvCxnSpPr>
        <p:spPr>
          <a:xfrm rot="5400000">
            <a:off x="1616067" y="1315271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13213" y="4411418"/>
            <a:ext cx="163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 30.5MB</a:t>
            </a:r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055001" y="3114290"/>
            <a:ext cx="158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6.1MB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68872" y="21135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984745" y="1567697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076289" y="1106031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7811" y="248284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386650" y="1918659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23,200,000 bytes overhead</a:t>
            </a:r>
            <a:endParaRPr lang="en-US" sz="1200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6464646" y="321462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6,400,000 bytes overhead</a:t>
            </a:r>
          </a:p>
        </p:txBody>
      </p:sp>
      <p:sp>
        <p:nvSpPr>
          <p:cNvPr id="27" name="Regular Pentagon 26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055001" y="1672438"/>
            <a:ext cx="1745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HashSet</a:t>
            </a:r>
            <a:endParaRPr lang="en-US" sz="1400" dirty="0" smtClean="0"/>
          </a:p>
          <a:p>
            <a:r>
              <a:rPr lang="en-US" sz="1400" i="1" dirty="0" smtClean="0"/>
              <a:t>X100,000 = 22.22MB</a:t>
            </a:r>
            <a:endParaRPr lang="en-US" sz="1400" i="1" dirty="0"/>
          </a:p>
        </p:txBody>
      </p:sp>
      <p:cxnSp>
        <p:nvCxnSpPr>
          <p:cNvPr id="23" name="Straight Arrow Connector 22"/>
          <p:cNvCxnSpPr>
            <a:stCxn id="8" idx="2"/>
          </p:cNvCxnSpPr>
          <p:nvPr/>
        </p:nvCxnSpPr>
        <p:spPr>
          <a:xfrm rot="16200000" flipH="1">
            <a:off x="4620472" y="3935769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55001" y="5688265"/>
            <a:ext cx="166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3.05MB</a:t>
            </a:r>
            <a:endParaRPr lang="en-US" sz="1400" i="1" dirty="0"/>
          </a:p>
        </p:txBody>
      </p:sp>
      <p:sp>
        <p:nvSpPr>
          <p:cNvPr id="49" name="Rectangle 48"/>
          <p:cNvSpPr/>
          <p:nvPr/>
        </p:nvSpPr>
        <p:spPr>
          <a:xfrm>
            <a:off x="4034565" y="5688265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1" name="Straight Arrow Connector 50"/>
          <p:cNvCxnSpPr>
            <a:stCxn id="27" idx="3"/>
            <a:endCxn id="49" idx="0"/>
          </p:cNvCxnSpPr>
          <p:nvPr/>
        </p:nvCxnSpPr>
        <p:spPr>
          <a:xfrm rot="5400000">
            <a:off x="4586291" y="5445951"/>
            <a:ext cx="48383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64646" y="4433500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32,000,000 bytes overhead</a:t>
            </a:r>
            <a:endParaRPr lang="en-US" sz="12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64646" y="5573763"/>
            <a:ext cx="182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1,600,000 bytes data</a:t>
            </a:r>
          </a:p>
          <a:p>
            <a:r>
              <a:rPr lang="en-US" sz="1200" i="1" dirty="0" smtClean="0"/>
              <a:t>1.600,000 bytes overhead</a:t>
            </a:r>
            <a:endParaRPr lang="en-US" sz="1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914400" y="4411418"/>
            <a:ext cx="2020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HashSet</a:t>
            </a:r>
            <a:r>
              <a:rPr lang="en-US" sz="1200" i="1" dirty="0" smtClean="0"/>
              <a:t> total size = 61.87MB</a:t>
            </a:r>
          </a:p>
          <a:p>
            <a:r>
              <a:rPr lang="en-US" sz="1200" i="1" dirty="0" err="1" smtClean="0"/>
              <a:t>HashSet</a:t>
            </a:r>
            <a:r>
              <a:rPr lang="en-US" sz="1200" i="1" dirty="0" smtClean="0"/>
              <a:t> </a:t>
            </a:r>
            <a:r>
              <a:rPr lang="en-US" sz="1200" i="1" dirty="0" smtClean="0"/>
              <a:t>bloat factor = 97.5%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55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13</cp:revision>
  <dcterms:created xsi:type="dcterms:W3CDTF">2010-05-04T19:43:03Z</dcterms:created>
  <dcterms:modified xsi:type="dcterms:W3CDTF">2010-05-04T19:58:09Z</dcterms:modified>
</cp:coreProperties>
</file>