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880" y="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99E6A-A389-3547-948A-FA1167BEF3D4}" type="datetimeFigureOut">
              <a:rPr lang="en-US" smtClean="0"/>
              <a:t>6/15/13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6EE75-3F2A-9041-8B1A-2272835C97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097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6EE75-3F2A-9041-8B1A-2272835C97F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95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69C11-907D-4A7F-9EA7-EFD46A12E100}" type="datetimeFigureOut">
              <a:rPr lang="en-US"/>
              <a:pPr>
                <a:defRPr/>
              </a:pPr>
              <a:t>6/15/13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855D0-533B-4B6F-AF0D-03BF56607A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7ED37-AAA3-4EAD-A830-705697ADDE64}" type="datetimeFigureOut">
              <a:rPr lang="en-US"/>
              <a:pPr>
                <a:defRPr/>
              </a:pPr>
              <a:t>6/15/13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A86E2-A51C-42C9-AEA2-FEBB4B5227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69AC6-04E4-4F60-B85D-479D1FB806BE}" type="datetimeFigureOut">
              <a:rPr lang="en-US"/>
              <a:pPr>
                <a:defRPr/>
              </a:pPr>
              <a:t>6/15/13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962A7-0C62-4D1F-95BE-035BE58672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A5AF7-AB9C-430F-ACB2-70583A16FFF2}" type="datetimeFigureOut">
              <a:rPr lang="en-US"/>
              <a:pPr>
                <a:defRPr/>
              </a:pPr>
              <a:t>6/15/13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36D0B-2229-4661-AA7E-7FFAED76AF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E5E0F-B8C0-4ABA-9C6F-CD47FF03D444}" type="datetimeFigureOut">
              <a:rPr lang="en-US"/>
              <a:pPr>
                <a:defRPr/>
              </a:pPr>
              <a:t>6/15/13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619AF-B268-45A6-AA9D-F07579FEC6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747BF-6E29-4437-AC11-2005B4CB9278}" type="datetimeFigureOut">
              <a:rPr lang="en-US"/>
              <a:pPr>
                <a:defRPr/>
              </a:pPr>
              <a:t>6/15/13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1E6BD-0AED-4CA9-9911-18A254D86A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299F7-6BA2-4DC5-800A-D39A11919286}" type="datetimeFigureOut">
              <a:rPr lang="en-US"/>
              <a:pPr>
                <a:defRPr/>
              </a:pPr>
              <a:t>6/15/13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5CA4C-7773-4BB3-92F9-3B1E2FCC57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03C68-02DE-4C4E-941A-96ECF28F7C67}" type="datetimeFigureOut">
              <a:rPr lang="en-US"/>
              <a:pPr>
                <a:defRPr/>
              </a:pPr>
              <a:t>6/15/13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4C4E5-A64F-4658-BAC7-979F6381C2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589FA-27C3-4FD1-B7A7-82FFAEF89949}" type="datetimeFigureOut">
              <a:rPr lang="en-US"/>
              <a:pPr>
                <a:defRPr/>
              </a:pPr>
              <a:t>6/15/13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585F0-FCA0-4BA4-80AD-C2DC395DB4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ADE40-7230-43BF-9A60-976B754BB36D}" type="datetimeFigureOut">
              <a:rPr lang="en-US"/>
              <a:pPr>
                <a:defRPr/>
              </a:pPr>
              <a:t>6/15/13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76953-EE80-4FAF-B5CF-0E397D49EF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FC9D6-420E-4A04-BCC6-71D068D97AFE}" type="datetimeFigureOut">
              <a:rPr lang="en-US"/>
              <a:pPr>
                <a:defRPr/>
              </a:pPr>
              <a:t>6/15/13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17595-02ED-404B-B6B7-34656E1A59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3920EE2-9CA1-4F3F-9FD5-0673D5D0DB53}" type="datetimeFigureOut">
              <a:rPr lang="en-US"/>
              <a:pPr>
                <a:defRPr/>
              </a:pPr>
              <a:t>6/15/13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BFE99C4-9921-4EC1-B89D-4BB7C5D58C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52215" y="400243"/>
            <a:ext cx="2913470" cy="5626206"/>
            <a:chOff x="298217" y="400243"/>
            <a:chExt cx="2913470" cy="5626206"/>
          </a:xfrm>
        </p:grpSpPr>
        <p:sp>
          <p:nvSpPr>
            <p:cNvPr id="13323" name="TextBox 30"/>
            <p:cNvSpPr txBox="1">
              <a:spLocks noChangeArrowheads="1"/>
            </p:cNvSpPr>
            <p:nvPr/>
          </p:nvSpPr>
          <p:spPr bwMode="auto">
            <a:xfrm>
              <a:off x="298217" y="400243"/>
              <a:ext cx="9413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HashSet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1078087" y="1816101"/>
              <a:ext cx="2133600" cy="609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2287" y="764659"/>
              <a:ext cx="2133600" cy="6126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7" name="Shape 16"/>
            <p:cNvCxnSpPr>
              <a:endCxn id="4" idx="1"/>
            </p:cNvCxnSpPr>
            <p:nvPr/>
          </p:nvCxnSpPr>
          <p:spPr>
            <a:xfrm rot="16200000" flipH="1">
              <a:off x="588367" y="1631180"/>
              <a:ext cx="751371" cy="228069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324" name="TextBox 31"/>
            <p:cNvSpPr txBox="1">
              <a:spLocks noChangeArrowheads="1"/>
            </p:cNvSpPr>
            <p:nvPr/>
          </p:nvSpPr>
          <p:spPr bwMode="auto">
            <a:xfrm>
              <a:off x="981143" y="1447800"/>
              <a:ext cx="10715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HashMap</a:t>
              </a:r>
            </a:p>
          </p:txBody>
        </p:sp>
        <p:sp>
          <p:nvSpPr>
            <p:cNvPr id="13325" name="TextBox 32"/>
            <p:cNvSpPr txBox="1">
              <a:spLocks noChangeArrowheads="1"/>
            </p:cNvSpPr>
            <p:nvPr/>
          </p:nvSpPr>
          <p:spPr bwMode="auto">
            <a:xfrm>
              <a:off x="1671641" y="2590976"/>
              <a:ext cx="94535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Object[]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63887" y="2955925"/>
              <a:ext cx="612775" cy="708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4" name="Rectangle 5"/>
            <p:cNvSpPr/>
            <p:nvPr/>
          </p:nvSpPr>
          <p:spPr>
            <a:xfrm>
              <a:off x="1763888" y="3664143"/>
              <a:ext cx="612775" cy="145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6" name="Shape 16"/>
            <p:cNvCxnSpPr>
              <a:endCxn id="6" idx="1"/>
            </p:cNvCxnSpPr>
            <p:nvPr/>
          </p:nvCxnSpPr>
          <p:spPr>
            <a:xfrm rot="16200000" flipH="1">
              <a:off x="1214035" y="2760182"/>
              <a:ext cx="871634" cy="228069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5"/>
            <p:cNvSpPr/>
            <p:nvPr/>
          </p:nvSpPr>
          <p:spPr>
            <a:xfrm>
              <a:off x="1760712" y="3816543"/>
              <a:ext cx="612775" cy="145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0" name="Rectangle 5"/>
            <p:cNvSpPr/>
            <p:nvPr/>
          </p:nvSpPr>
          <p:spPr>
            <a:xfrm>
              <a:off x="1760712" y="3962400"/>
              <a:ext cx="612775" cy="145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1" name="Rectangle 5"/>
            <p:cNvSpPr/>
            <p:nvPr/>
          </p:nvSpPr>
          <p:spPr>
            <a:xfrm>
              <a:off x="1763887" y="4116543"/>
              <a:ext cx="612775" cy="145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3" name="Rectangle 5"/>
            <p:cNvSpPr/>
            <p:nvPr/>
          </p:nvSpPr>
          <p:spPr>
            <a:xfrm>
              <a:off x="1763888" y="4267200"/>
              <a:ext cx="612775" cy="145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4" name="Rectangle 5"/>
            <p:cNvSpPr/>
            <p:nvPr/>
          </p:nvSpPr>
          <p:spPr>
            <a:xfrm>
              <a:off x="1763887" y="4413057"/>
              <a:ext cx="612775" cy="145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5" name="Rectangle 5"/>
            <p:cNvSpPr/>
            <p:nvPr/>
          </p:nvSpPr>
          <p:spPr>
            <a:xfrm>
              <a:off x="1763887" y="4558914"/>
              <a:ext cx="612775" cy="145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6" name="Rectangle 5"/>
            <p:cNvSpPr/>
            <p:nvPr/>
          </p:nvSpPr>
          <p:spPr>
            <a:xfrm>
              <a:off x="1760712" y="4704771"/>
              <a:ext cx="612775" cy="145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7" name="Rectangle 5"/>
            <p:cNvSpPr/>
            <p:nvPr/>
          </p:nvSpPr>
          <p:spPr>
            <a:xfrm>
              <a:off x="1760712" y="4850628"/>
              <a:ext cx="612775" cy="145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8" name="Rectangle 5"/>
            <p:cNvSpPr/>
            <p:nvPr/>
          </p:nvSpPr>
          <p:spPr>
            <a:xfrm>
              <a:off x="1760712" y="4996485"/>
              <a:ext cx="612775" cy="145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0" name="Rectangle 5"/>
            <p:cNvSpPr/>
            <p:nvPr/>
          </p:nvSpPr>
          <p:spPr>
            <a:xfrm>
              <a:off x="1760712" y="5151307"/>
              <a:ext cx="612775" cy="145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1" name="Rectangle 5"/>
            <p:cNvSpPr/>
            <p:nvPr/>
          </p:nvSpPr>
          <p:spPr>
            <a:xfrm>
              <a:off x="1760712" y="5297164"/>
              <a:ext cx="612775" cy="145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2" name="Rectangle 5"/>
            <p:cNvSpPr/>
            <p:nvPr/>
          </p:nvSpPr>
          <p:spPr>
            <a:xfrm>
              <a:off x="1760712" y="5443021"/>
              <a:ext cx="612775" cy="145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3" name="Rectangle 5"/>
            <p:cNvSpPr/>
            <p:nvPr/>
          </p:nvSpPr>
          <p:spPr>
            <a:xfrm>
              <a:off x="1760712" y="5588878"/>
              <a:ext cx="612775" cy="145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4" name="Rectangle 5"/>
            <p:cNvSpPr/>
            <p:nvPr/>
          </p:nvSpPr>
          <p:spPr>
            <a:xfrm>
              <a:off x="1760712" y="5734735"/>
              <a:ext cx="612775" cy="145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5"/>
            <p:cNvSpPr/>
            <p:nvPr/>
          </p:nvSpPr>
          <p:spPr>
            <a:xfrm>
              <a:off x="1760712" y="5880592"/>
              <a:ext cx="612775" cy="145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91239" y="402131"/>
            <a:ext cx="2227670" cy="3594447"/>
            <a:chOff x="3286819" y="402131"/>
            <a:chExt cx="2227670" cy="3594447"/>
          </a:xfrm>
        </p:grpSpPr>
        <p:sp>
          <p:nvSpPr>
            <p:cNvPr id="76" name="Rectangle 75"/>
            <p:cNvSpPr/>
            <p:nvPr/>
          </p:nvSpPr>
          <p:spPr>
            <a:xfrm>
              <a:off x="3380889" y="766547"/>
              <a:ext cx="2133600" cy="6126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77" name="Shape 16"/>
            <p:cNvCxnSpPr>
              <a:endCxn id="96" idx="1"/>
            </p:cNvCxnSpPr>
            <p:nvPr/>
          </p:nvCxnSpPr>
          <p:spPr>
            <a:xfrm rot="16200000" flipH="1">
              <a:off x="3555745" y="1654291"/>
              <a:ext cx="792853" cy="227103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30"/>
            <p:cNvSpPr txBox="1">
              <a:spLocks noChangeArrowheads="1"/>
            </p:cNvSpPr>
            <p:nvPr/>
          </p:nvSpPr>
          <p:spPr bwMode="auto">
            <a:xfrm>
              <a:off x="3286819" y="402131"/>
              <a:ext cx="101185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ArrayList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TextBox 32"/>
            <p:cNvSpPr txBox="1">
              <a:spLocks noChangeArrowheads="1"/>
            </p:cNvSpPr>
            <p:nvPr/>
          </p:nvSpPr>
          <p:spPr bwMode="auto">
            <a:xfrm>
              <a:off x="3973477" y="1445212"/>
              <a:ext cx="94535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Object[]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065723" y="1810161"/>
              <a:ext cx="612775" cy="708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7" name="Rectangle 5"/>
            <p:cNvSpPr/>
            <p:nvPr/>
          </p:nvSpPr>
          <p:spPr>
            <a:xfrm>
              <a:off x="4065724" y="2518379"/>
              <a:ext cx="612775" cy="145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9" name="Rectangle 5"/>
            <p:cNvSpPr/>
            <p:nvPr/>
          </p:nvSpPr>
          <p:spPr>
            <a:xfrm>
              <a:off x="4062548" y="2670779"/>
              <a:ext cx="612775" cy="145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0" name="Rectangle 5"/>
            <p:cNvSpPr/>
            <p:nvPr/>
          </p:nvSpPr>
          <p:spPr>
            <a:xfrm>
              <a:off x="4062548" y="2816636"/>
              <a:ext cx="612775" cy="145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1" name="Rectangle 5"/>
            <p:cNvSpPr/>
            <p:nvPr/>
          </p:nvSpPr>
          <p:spPr>
            <a:xfrm>
              <a:off x="4065723" y="2970779"/>
              <a:ext cx="612775" cy="145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2" name="Rectangle 5"/>
            <p:cNvSpPr/>
            <p:nvPr/>
          </p:nvSpPr>
          <p:spPr>
            <a:xfrm>
              <a:off x="4065724" y="3121436"/>
              <a:ext cx="612775" cy="145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3" name="Rectangle 5"/>
            <p:cNvSpPr/>
            <p:nvPr/>
          </p:nvSpPr>
          <p:spPr>
            <a:xfrm>
              <a:off x="4065723" y="3267293"/>
              <a:ext cx="612775" cy="145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8" name="Rectangle 5"/>
            <p:cNvSpPr/>
            <p:nvPr/>
          </p:nvSpPr>
          <p:spPr>
            <a:xfrm>
              <a:off x="4065723" y="3413150"/>
              <a:ext cx="612775" cy="145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9" name="Rectangle 5"/>
            <p:cNvSpPr/>
            <p:nvPr/>
          </p:nvSpPr>
          <p:spPr>
            <a:xfrm>
              <a:off x="4062548" y="3559007"/>
              <a:ext cx="612775" cy="145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0" name="Rectangle 5"/>
            <p:cNvSpPr/>
            <p:nvPr/>
          </p:nvSpPr>
          <p:spPr>
            <a:xfrm>
              <a:off x="4062548" y="3704864"/>
              <a:ext cx="612775" cy="145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2" name="Rectangle 5"/>
            <p:cNvSpPr/>
            <p:nvPr/>
          </p:nvSpPr>
          <p:spPr>
            <a:xfrm>
              <a:off x="4062548" y="3850721"/>
              <a:ext cx="612775" cy="145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26" name="Rectangle 125"/>
          <p:cNvSpPr/>
          <p:nvPr/>
        </p:nvSpPr>
        <p:spPr>
          <a:xfrm>
            <a:off x="4913487" y="5453946"/>
            <a:ext cx="21336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4227687" y="4402504"/>
            <a:ext cx="2133600" cy="6126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28" name="Shape 16"/>
          <p:cNvCxnSpPr>
            <a:endCxn id="126" idx="1"/>
          </p:cNvCxnSpPr>
          <p:nvPr/>
        </p:nvCxnSpPr>
        <p:spPr>
          <a:xfrm rot="16200000" flipH="1">
            <a:off x="4423767" y="5269025"/>
            <a:ext cx="751371" cy="22806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30"/>
          <p:cNvSpPr txBox="1">
            <a:spLocks noChangeArrowheads="1"/>
          </p:cNvSpPr>
          <p:nvPr/>
        </p:nvSpPr>
        <p:spPr bwMode="auto">
          <a:xfrm>
            <a:off x="4133617" y="4038088"/>
            <a:ext cx="11146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LinkedList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30" name="TextBox 31"/>
          <p:cNvSpPr txBox="1">
            <a:spLocks noChangeArrowheads="1"/>
          </p:cNvSpPr>
          <p:nvPr/>
        </p:nvSpPr>
        <p:spPr bwMode="auto">
          <a:xfrm>
            <a:off x="4816543" y="5085645"/>
            <a:ext cx="16722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LinkedList.Entry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131" name="Shape 16"/>
          <p:cNvCxnSpPr>
            <a:stCxn id="126" idx="2"/>
            <a:endCxn id="126" idx="3"/>
          </p:cNvCxnSpPr>
          <p:nvPr/>
        </p:nvCxnSpPr>
        <p:spPr>
          <a:xfrm rot="5400000" flipH="1" flipV="1">
            <a:off x="6361287" y="5377746"/>
            <a:ext cx="304800" cy="1066800"/>
          </a:xfrm>
          <a:prstGeom prst="bentConnector4">
            <a:avLst>
              <a:gd name="adj1" fmla="val -75000"/>
              <a:gd name="adj2" fmla="val 121429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12</Words>
  <Application>Microsoft Macintosh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Edith Schonberg</dc:creator>
  <cp:lastModifiedBy>Gary Sevitsky</cp:lastModifiedBy>
  <cp:revision>26</cp:revision>
  <dcterms:created xsi:type="dcterms:W3CDTF">2011-04-05T20:40:24Z</dcterms:created>
  <dcterms:modified xsi:type="dcterms:W3CDTF">2013-06-15T15:34:47Z</dcterms:modified>
</cp:coreProperties>
</file>