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operatorApp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“By people, for machines”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66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поделку </a:t>
            </a:r>
            <a:r>
              <a:rPr lang="ru-RU" dirty="0" err="1" smtClean="0"/>
              <a:t>роботехов</a:t>
            </a:r>
            <a:r>
              <a:rPr lang="ru-RU" dirty="0" smtClean="0"/>
              <a:t> удобной в использовании</a:t>
            </a:r>
          </a:p>
          <a:p>
            <a:r>
              <a:rPr lang="ru-RU" dirty="0" smtClean="0"/>
              <a:t>Облегчить жизнь Леше и его операторам, с </a:t>
            </a:r>
            <a:r>
              <a:rPr lang="en-US" dirty="0" smtClean="0"/>
              <a:t>IQ </a:t>
            </a:r>
            <a:r>
              <a:rPr lang="ru-RU" dirty="0" smtClean="0"/>
              <a:t>меньше 80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3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станком</a:t>
            </a:r>
          </a:p>
          <a:p>
            <a:r>
              <a:rPr lang="ru-RU" dirty="0" smtClean="0"/>
              <a:t>Удобная коммуникация офиса и цеха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0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при создании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ru-RU" dirty="0" smtClean="0"/>
              <a:t>Командная работа</a:t>
            </a:r>
          </a:p>
          <a:p>
            <a:r>
              <a:rPr lang="ru-RU" dirty="0" smtClean="0"/>
              <a:t>Компьютер </a:t>
            </a:r>
            <a:r>
              <a:rPr lang="en-US" dirty="0" smtClean="0"/>
              <a:t>“high end </a:t>
            </a:r>
            <a:r>
              <a:rPr lang="ru-RU" dirty="0" smtClean="0"/>
              <a:t>класса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1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Предстоящая 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удобного мониторинга</a:t>
            </a:r>
          </a:p>
          <a:p>
            <a:r>
              <a:rPr lang="ru-RU" dirty="0" smtClean="0"/>
              <a:t>Тестирование коммуникации со станком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96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smtClean="0"/>
              <a:t>Помолитесь</a:t>
            </a:r>
            <a:r>
              <a:rPr lang="en-US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831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operatorApp</vt:lpstr>
      <vt:lpstr>Цели</vt:lpstr>
      <vt:lpstr>Использование</vt:lpstr>
      <vt:lpstr>Проблемы при создании</vt:lpstr>
      <vt:lpstr>Предстоящая работа</vt:lpstr>
      <vt:lpstr>Демонстрация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operatorApp</dc:title>
  <dc:creator>RB</dc:creator>
  <cp:lastModifiedBy>RB</cp:lastModifiedBy>
  <cp:revision>2</cp:revision>
  <dcterms:created xsi:type="dcterms:W3CDTF">2016-08-28T06:27:01Z</dcterms:created>
  <dcterms:modified xsi:type="dcterms:W3CDTF">2016-08-28T06:38:58Z</dcterms:modified>
</cp:coreProperties>
</file>