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5" r:id="rId5"/>
    <p:sldId id="283" r:id="rId6"/>
    <p:sldId id="279" r:id="rId7"/>
    <p:sldId id="280" r:id="rId8"/>
    <p:sldId id="281" r:id="rId9"/>
    <p:sldId id="282" r:id="rId10"/>
    <p:sldId id="262" r:id="rId11"/>
    <p:sldId id="284" r:id="rId12"/>
    <p:sldId id="287" r:id="rId13"/>
    <p:sldId id="26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C1273-6F84-4651-A004-13D2AE23415B}" v="14" dt="2024-02-20T06:57:04.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p:cViewPr varScale="1">
        <p:scale>
          <a:sx n="108" d="100"/>
          <a:sy n="108" d="100"/>
        </p:scale>
        <p:origin x="118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Kumar" userId="57de6fd97c573527" providerId="LiveId" clId="{C4FC1273-6F84-4651-A004-13D2AE23415B}"/>
    <pc:docChg chg="undo custSel addSld delSld modSld sldOrd">
      <pc:chgData name="Adithya Kumar" userId="57de6fd97c573527" providerId="LiveId" clId="{C4FC1273-6F84-4651-A004-13D2AE23415B}" dt="2024-02-20T06:57:23.548" v="643" actId="1076"/>
      <pc:docMkLst>
        <pc:docMk/>
      </pc:docMkLst>
      <pc:sldChg chg="modSp mod">
        <pc:chgData name="Adithya Kumar" userId="57de6fd97c573527" providerId="LiveId" clId="{C4FC1273-6F84-4651-A004-13D2AE23415B}" dt="2024-02-20T06:44:40.337" v="188" actId="20577"/>
        <pc:sldMkLst>
          <pc:docMk/>
          <pc:sldMk cId="2490889838" sldId="257"/>
        </pc:sldMkLst>
        <pc:spChg chg="mod">
          <ac:chgData name="Adithya Kumar" userId="57de6fd97c573527" providerId="LiveId" clId="{C4FC1273-6F84-4651-A004-13D2AE23415B}" dt="2024-02-20T06:43:59.199" v="184" actId="1076"/>
          <ac:spMkLst>
            <pc:docMk/>
            <pc:sldMk cId="2490889838" sldId="257"/>
            <ac:spMk id="4" creationId="{756E321F-DF89-4D25-49D9-FA40D8B109F4}"/>
          </ac:spMkLst>
        </pc:spChg>
        <pc:spChg chg="mod">
          <ac:chgData name="Adithya Kumar" userId="57de6fd97c573527" providerId="LiveId" clId="{C4FC1273-6F84-4651-A004-13D2AE23415B}" dt="2024-02-20T06:44:40.337" v="188" actId="20577"/>
          <ac:spMkLst>
            <pc:docMk/>
            <pc:sldMk cId="2490889838" sldId="257"/>
            <ac:spMk id="6" creationId="{4544C900-579D-2403-2D6C-BBB44460696A}"/>
          </ac:spMkLst>
        </pc:spChg>
        <pc:picChg chg="mod">
          <ac:chgData name="Adithya Kumar" userId="57de6fd97c573527" providerId="LiveId" clId="{C4FC1273-6F84-4651-A004-13D2AE23415B}" dt="2024-02-20T06:33:28.377" v="47" actId="1076"/>
          <ac:picMkLst>
            <pc:docMk/>
            <pc:sldMk cId="2490889838" sldId="257"/>
            <ac:picMk id="8" creationId="{4767915A-319A-CEAB-F5BE-69DFDE6BF6F6}"/>
          </ac:picMkLst>
        </pc:picChg>
      </pc:sldChg>
      <pc:sldChg chg="ord">
        <pc:chgData name="Adithya Kumar" userId="57de6fd97c573527" providerId="LiveId" clId="{C4FC1273-6F84-4651-A004-13D2AE23415B}" dt="2024-02-20T06:18:17.124" v="2"/>
        <pc:sldMkLst>
          <pc:docMk/>
          <pc:sldMk cId="3436754714" sldId="262"/>
        </pc:sldMkLst>
      </pc:sldChg>
      <pc:sldChg chg="addSp delSp modSp mod">
        <pc:chgData name="Adithya Kumar" userId="57de6fd97c573527" providerId="LiveId" clId="{C4FC1273-6F84-4651-A004-13D2AE23415B}" dt="2024-02-20T06:52:37.685" v="598" actId="478"/>
        <pc:sldMkLst>
          <pc:docMk/>
          <pc:sldMk cId="1954847582" sldId="268"/>
        </pc:sldMkLst>
        <pc:spChg chg="add mod">
          <ac:chgData name="Adithya Kumar" userId="57de6fd97c573527" providerId="LiveId" clId="{C4FC1273-6F84-4651-A004-13D2AE23415B}" dt="2024-02-20T06:49:38.479" v="581" actId="14100"/>
          <ac:spMkLst>
            <pc:docMk/>
            <pc:sldMk cId="1954847582" sldId="268"/>
            <ac:spMk id="4" creationId="{9F546A3A-ABC7-2A41-DE50-F907324EBBF3}"/>
          </ac:spMkLst>
        </pc:spChg>
        <pc:spChg chg="del mod">
          <ac:chgData name="Adithya Kumar" userId="57de6fd97c573527" providerId="LiveId" clId="{C4FC1273-6F84-4651-A004-13D2AE23415B}" dt="2024-02-20T06:46:40.960" v="237" actId="478"/>
          <ac:spMkLst>
            <pc:docMk/>
            <pc:sldMk cId="1954847582" sldId="268"/>
            <ac:spMk id="10" creationId="{7D8086A8-5AF7-1F6B-329E-141A1F7B1CF9}"/>
          </ac:spMkLst>
        </pc:spChg>
        <pc:spChg chg="mod">
          <ac:chgData name="Adithya Kumar" userId="57de6fd97c573527" providerId="LiveId" clId="{C4FC1273-6F84-4651-A004-13D2AE23415B}" dt="2024-02-20T06:49:44.182" v="582" actId="1076"/>
          <ac:spMkLst>
            <pc:docMk/>
            <pc:sldMk cId="1954847582" sldId="268"/>
            <ac:spMk id="11" creationId="{C815CF8C-4A51-E947-D353-20BEC94222EB}"/>
          </ac:spMkLst>
        </pc:spChg>
        <pc:graphicFrameChg chg="del">
          <ac:chgData name="Adithya Kumar" userId="57de6fd97c573527" providerId="LiveId" clId="{C4FC1273-6F84-4651-A004-13D2AE23415B}" dt="2024-02-20T06:46:08.009" v="230" actId="478"/>
          <ac:graphicFrameMkLst>
            <pc:docMk/>
            <pc:sldMk cId="1954847582" sldId="268"/>
            <ac:graphicFrameMk id="7" creationId="{5732EDA9-745F-8290-14C5-8FE2E703450C}"/>
          </ac:graphicFrameMkLst>
        </pc:graphicFrameChg>
        <pc:graphicFrameChg chg="del">
          <ac:chgData name="Adithya Kumar" userId="57de6fd97c573527" providerId="LiveId" clId="{C4FC1273-6F84-4651-A004-13D2AE23415B}" dt="2024-02-20T06:46:05.506" v="228" actId="478"/>
          <ac:graphicFrameMkLst>
            <pc:docMk/>
            <pc:sldMk cId="1954847582" sldId="268"/>
            <ac:graphicFrameMk id="8" creationId="{C55E114F-3487-845B-AB79-A8386C5E1965}"/>
          </ac:graphicFrameMkLst>
        </pc:graphicFrameChg>
        <pc:graphicFrameChg chg="del">
          <ac:chgData name="Adithya Kumar" userId="57de6fd97c573527" providerId="LiveId" clId="{C4FC1273-6F84-4651-A004-13D2AE23415B}" dt="2024-02-20T06:46:06.660" v="229" actId="478"/>
          <ac:graphicFrameMkLst>
            <pc:docMk/>
            <pc:sldMk cId="1954847582" sldId="268"/>
            <ac:graphicFrameMk id="9" creationId="{E5D4549F-DDE1-B239-9F19-976E93656422}"/>
          </ac:graphicFrameMkLst>
        </pc:graphicFrameChg>
        <pc:graphicFrameChg chg="add del mod modGraphic">
          <ac:chgData name="Adithya Kumar" userId="57de6fd97c573527" providerId="LiveId" clId="{C4FC1273-6F84-4651-A004-13D2AE23415B}" dt="2024-02-20T06:52:37.685" v="598" actId="478"/>
          <ac:graphicFrameMkLst>
            <pc:docMk/>
            <pc:sldMk cId="1954847582" sldId="268"/>
            <ac:graphicFrameMk id="12" creationId="{2AC22CF5-5475-4D3B-4DF0-F8CD04A95A6D}"/>
          </ac:graphicFrameMkLst>
        </pc:graphicFrameChg>
        <pc:picChg chg="add mod">
          <ac:chgData name="Adithya Kumar" userId="57de6fd97c573527" providerId="LiveId" clId="{C4FC1273-6F84-4651-A004-13D2AE23415B}" dt="2024-02-20T06:50:14.939" v="587" actId="1076"/>
          <ac:picMkLst>
            <pc:docMk/>
            <pc:sldMk cId="1954847582" sldId="268"/>
            <ac:picMk id="6" creationId="{11D8940F-0B86-8C45-E66E-84AADA5BD57C}"/>
          </ac:picMkLst>
        </pc:picChg>
      </pc:sldChg>
      <pc:sldChg chg="del">
        <pc:chgData name="Adithya Kumar" userId="57de6fd97c573527" providerId="LiveId" clId="{C4FC1273-6F84-4651-A004-13D2AE23415B}" dt="2024-02-20T06:30:40.509" v="4" actId="47"/>
        <pc:sldMkLst>
          <pc:docMk/>
          <pc:sldMk cId="1507316179" sldId="269"/>
        </pc:sldMkLst>
      </pc:sldChg>
      <pc:sldChg chg="del">
        <pc:chgData name="Adithya Kumar" userId="57de6fd97c573527" providerId="LiveId" clId="{C4FC1273-6F84-4651-A004-13D2AE23415B}" dt="2024-02-20T06:45:37.415" v="227" actId="47"/>
        <pc:sldMkLst>
          <pc:docMk/>
          <pc:sldMk cId="979011284" sldId="275"/>
        </pc:sldMkLst>
      </pc:sldChg>
      <pc:sldChg chg="del">
        <pc:chgData name="Adithya Kumar" userId="57de6fd97c573527" providerId="LiveId" clId="{C4FC1273-6F84-4651-A004-13D2AE23415B}" dt="2024-02-20T06:30:39.329" v="3" actId="47"/>
        <pc:sldMkLst>
          <pc:docMk/>
          <pc:sldMk cId="1587010246" sldId="277"/>
        </pc:sldMkLst>
      </pc:sldChg>
      <pc:sldChg chg="modSp mod">
        <pc:chgData name="Adithya Kumar" userId="57de6fd97c573527" providerId="LiveId" clId="{C4FC1273-6F84-4651-A004-13D2AE23415B}" dt="2024-02-20T06:31:13.746" v="17" actId="1076"/>
        <pc:sldMkLst>
          <pc:docMk/>
          <pc:sldMk cId="2382285224" sldId="279"/>
        </pc:sldMkLst>
        <pc:picChg chg="mod">
          <ac:chgData name="Adithya Kumar" userId="57de6fd97c573527" providerId="LiveId" clId="{C4FC1273-6F84-4651-A004-13D2AE23415B}" dt="2024-02-20T06:31:13.746" v="17" actId="1076"/>
          <ac:picMkLst>
            <pc:docMk/>
            <pc:sldMk cId="2382285224" sldId="279"/>
            <ac:picMk id="4" creationId="{8F3823AB-8ABA-5A6D-75B2-B01B93DC0D22}"/>
          </ac:picMkLst>
        </pc:picChg>
        <pc:picChg chg="mod">
          <ac:chgData name="Adithya Kumar" userId="57de6fd97c573527" providerId="LiveId" clId="{C4FC1273-6F84-4651-A004-13D2AE23415B}" dt="2024-02-20T06:31:11.019" v="16" actId="1076"/>
          <ac:picMkLst>
            <pc:docMk/>
            <pc:sldMk cId="2382285224" sldId="279"/>
            <ac:picMk id="6" creationId="{CAEE7C12-3501-FA99-BFA3-EFA726C4D0EE}"/>
          </ac:picMkLst>
        </pc:picChg>
        <pc:picChg chg="mod">
          <ac:chgData name="Adithya Kumar" userId="57de6fd97c573527" providerId="LiveId" clId="{C4FC1273-6F84-4651-A004-13D2AE23415B}" dt="2024-02-20T06:30:46.338" v="6" actId="1076"/>
          <ac:picMkLst>
            <pc:docMk/>
            <pc:sldMk cId="2382285224" sldId="279"/>
            <ac:picMk id="8" creationId="{084E3D0C-33CE-9ECA-E751-BF76CC29A7B9}"/>
          </ac:picMkLst>
        </pc:picChg>
      </pc:sldChg>
      <pc:sldChg chg="modSp add mod">
        <pc:chgData name="Adithya Kumar" userId="57de6fd97c573527" providerId="LiveId" clId="{C4FC1273-6F84-4651-A004-13D2AE23415B}" dt="2024-02-20T06:31:59.947" v="29" actId="1076"/>
        <pc:sldMkLst>
          <pc:docMk/>
          <pc:sldMk cId="920404037" sldId="280"/>
        </pc:sldMkLst>
        <pc:picChg chg="mod">
          <ac:chgData name="Adithya Kumar" userId="57de6fd97c573527" providerId="LiveId" clId="{C4FC1273-6F84-4651-A004-13D2AE23415B}" dt="2024-02-20T06:31:57.191" v="28" actId="1076"/>
          <ac:picMkLst>
            <pc:docMk/>
            <pc:sldMk cId="920404037" sldId="280"/>
            <ac:picMk id="4" creationId="{8B0026D5-FAD9-E0BC-D613-FF8E270BD005}"/>
          </ac:picMkLst>
        </pc:picChg>
        <pc:picChg chg="mod">
          <ac:chgData name="Adithya Kumar" userId="57de6fd97c573527" providerId="LiveId" clId="{C4FC1273-6F84-4651-A004-13D2AE23415B}" dt="2024-02-20T06:31:59.947" v="29" actId="1076"/>
          <ac:picMkLst>
            <pc:docMk/>
            <pc:sldMk cId="920404037" sldId="280"/>
            <ac:picMk id="6" creationId="{B602E0A0-692F-9BBE-EA88-07E45254E55F}"/>
          </ac:picMkLst>
        </pc:picChg>
        <pc:picChg chg="mod">
          <ac:chgData name="Adithya Kumar" userId="57de6fd97c573527" providerId="LiveId" clId="{C4FC1273-6F84-4651-A004-13D2AE23415B}" dt="2024-02-20T06:31:36.605" v="20" actId="1076"/>
          <ac:picMkLst>
            <pc:docMk/>
            <pc:sldMk cId="920404037" sldId="280"/>
            <ac:picMk id="8" creationId="{D7A3BBF2-1191-1AE6-DDB9-0E288BC93C5A}"/>
          </ac:picMkLst>
        </pc:picChg>
      </pc:sldChg>
      <pc:sldChg chg="addSp delSp modSp add mod">
        <pc:chgData name="Adithya Kumar" userId="57de6fd97c573527" providerId="LiveId" clId="{C4FC1273-6F84-4651-A004-13D2AE23415B}" dt="2024-02-20T06:32:23.517" v="38" actId="478"/>
        <pc:sldMkLst>
          <pc:docMk/>
          <pc:sldMk cId="1798587779" sldId="281"/>
        </pc:sldMkLst>
        <pc:picChg chg="add del mod">
          <ac:chgData name="Adithya Kumar" userId="57de6fd97c573527" providerId="LiveId" clId="{C4FC1273-6F84-4651-A004-13D2AE23415B}" dt="2024-02-20T06:32:23.517" v="38" actId="478"/>
          <ac:picMkLst>
            <pc:docMk/>
            <pc:sldMk cId="1798587779" sldId="281"/>
            <ac:picMk id="2" creationId="{D4870788-5C83-0043-E634-9760BBED5177}"/>
          </ac:picMkLst>
        </pc:picChg>
        <pc:picChg chg="mod">
          <ac:chgData name="Adithya Kumar" userId="57de6fd97c573527" providerId="LiveId" clId="{C4FC1273-6F84-4651-A004-13D2AE23415B}" dt="2024-02-20T06:32:17.782" v="35" actId="1076"/>
          <ac:picMkLst>
            <pc:docMk/>
            <pc:sldMk cId="1798587779" sldId="281"/>
            <ac:picMk id="4" creationId="{C0961231-897A-B368-9636-04DC5684A3B7}"/>
          </ac:picMkLst>
        </pc:picChg>
        <pc:picChg chg="mod">
          <ac:chgData name="Adithya Kumar" userId="57de6fd97c573527" providerId="LiveId" clId="{C4FC1273-6F84-4651-A004-13D2AE23415B}" dt="2024-02-20T06:32:20.185" v="36" actId="1076"/>
          <ac:picMkLst>
            <pc:docMk/>
            <pc:sldMk cId="1798587779" sldId="281"/>
            <ac:picMk id="6" creationId="{19F09129-FFCD-53EB-0FC1-E9729224A113}"/>
          </ac:picMkLst>
        </pc:picChg>
        <pc:picChg chg="mod">
          <ac:chgData name="Adithya Kumar" userId="57de6fd97c573527" providerId="LiveId" clId="{C4FC1273-6F84-4651-A004-13D2AE23415B}" dt="2024-02-20T06:32:07.717" v="32" actId="1076"/>
          <ac:picMkLst>
            <pc:docMk/>
            <pc:sldMk cId="1798587779" sldId="281"/>
            <ac:picMk id="8" creationId="{9146B677-B453-A74B-8317-87E4643A4077}"/>
          </ac:picMkLst>
        </pc:picChg>
      </pc:sldChg>
      <pc:sldChg chg="modSp add mod">
        <pc:chgData name="Adithya Kumar" userId="57de6fd97c573527" providerId="LiveId" clId="{C4FC1273-6F84-4651-A004-13D2AE23415B}" dt="2024-02-20T06:32:45.001" v="46" actId="1076"/>
        <pc:sldMkLst>
          <pc:docMk/>
          <pc:sldMk cId="3221483215" sldId="282"/>
        </pc:sldMkLst>
        <pc:picChg chg="mod">
          <ac:chgData name="Adithya Kumar" userId="57de6fd97c573527" providerId="LiveId" clId="{C4FC1273-6F84-4651-A004-13D2AE23415B}" dt="2024-02-20T06:32:34.669" v="41" actId="1076"/>
          <ac:picMkLst>
            <pc:docMk/>
            <pc:sldMk cId="3221483215" sldId="282"/>
            <ac:picMk id="4" creationId="{3AF1B13E-E875-0992-37B5-78B456EE1618}"/>
          </ac:picMkLst>
        </pc:picChg>
        <pc:picChg chg="mod">
          <ac:chgData name="Adithya Kumar" userId="57de6fd97c573527" providerId="LiveId" clId="{C4FC1273-6F84-4651-A004-13D2AE23415B}" dt="2024-02-20T06:32:45.001" v="46" actId="1076"/>
          <ac:picMkLst>
            <pc:docMk/>
            <pc:sldMk cId="3221483215" sldId="282"/>
            <ac:picMk id="6" creationId="{4F6E0CE7-7291-3142-F018-0345C48BDCBF}"/>
          </ac:picMkLst>
        </pc:picChg>
      </pc:sldChg>
      <pc:sldChg chg="addSp delSp modSp add mod">
        <pc:chgData name="Adithya Kumar" userId="57de6fd97c573527" providerId="LiveId" clId="{C4FC1273-6F84-4651-A004-13D2AE23415B}" dt="2024-02-20T06:42:14.657" v="124" actId="1076"/>
        <pc:sldMkLst>
          <pc:docMk/>
          <pc:sldMk cId="985541528" sldId="283"/>
        </pc:sldMkLst>
        <pc:spChg chg="mod">
          <ac:chgData name="Adithya Kumar" userId="57de6fd97c573527" providerId="LiveId" clId="{C4FC1273-6F84-4651-A004-13D2AE23415B}" dt="2024-02-20T06:40:51.359" v="95" actId="1076"/>
          <ac:spMkLst>
            <pc:docMk/>
            <pc:sldMk cId="985541528" sldId="283"/>
            <ac:spMk id="4" creationId="{BB835141-98D8-216E-C308-153A4943B9B3}"/>
          </ac:spMkLst>
        </pc:spChg>
        <pc:spChg chg="del mod">
          <ac:chgData name="Adithya Kumar" userId="57de6fd97c573527" providerId="LiveId" clId="{C4FC1273-6F84-4651-A004-13D2AE23415B}" dt="2024-02-20T06:40:43.814" v="94"/>
          <ac:spMkLst>
            <pc:docMk/>
            <pc:sldMk cId="985541528" sldId="283"/>
            <ac:spMk id="6" creationId="{66CDAA18-6488-44A5-2C1A-BDEE199FF6CB}"/>
          </ac:spMkLst>
        </pc:spChg>
        <pc:picChg chg="add del mod">
          <ac:chgData name="Adithya Kumar" userId="57de6fd97c573527" providerId="LiveId" clId="{C4FC1273-6F84-4651-A004-13D2AE23415B}" dt="2024-02-20T06:41:16.036" v="101" actId="478"/>
          <ac:picMkLst>
            <pc:docMk/>
            <pc:sldMk cId="985541528" sldId="283"/>
            <ac:picMk id="3" creationId="{6EB8AE3D-B159-6069-154F-024A3EAA6F61}"/>
          </ac:picMkLst>
        </pc:picChg>
        <pc:picChg chg="add del mod">
          <ac:chgData name="Adithya Kumar" userId="57de6fd97c573527" providerId="LiveId" clId="{C4FC1273-6F84-4651-A004-13D2AE23415B}" dt="2024-02-20T06:41:31.738" v="102" actId="478"/>
          <ac:picMkLst>
            <pc:docMk/>
            <pc:sldMk cId="985541528" sldId="283"/>
            <ac:picMk id="7" creationId="{70A16C7D-BA0E-37B1-44E4-7B095A208E94}"/>
          </ac:picMkLst>
        </pc:picChg>
        <pc:picChg chg="del">
          <ac:chgData name="Adithya Kumar" userId="57de6fd97c573527" providerId="LiveId" clId="{C4FC1273-6F84-4651-A004-13D2AE23415B}" dt="2024-02-20T06:40:43.808" v="92" actId="478"/>
          <ac:picMkLst>
            <pc:docMk/>
            <pc:sldMk cId="985541528" sldId="283"/>
            <ac:picMk id="8" creationId="{4430140A-1DCF-E2DE-5282-AA9152336907}"/>
          </ac:picMkLst>
        </pc:picChg>
        <pc:picChg chg="add del mod">
          <ac:chgData name="Adithya Kumar" userId="57de6fd97c573527" providerId="LiveId" clId="{C4FC1273-6F84-4651-A004-13D2AE23415B}" dt="2024-02-20T06:41:32.769" v="103" actId="478"/>
          <ac:picMkLst>
            <pc:docMk/>
            <pc:sldMk cId="985541528" sldId="283"/>
            <ac:picMk id="10" creationId="{67589C50-94D2-D6CA-B49C-A2F1EF317E85}"/>
          </ac:picMkLst>
        </pc:picChg>
        <pc:picChg chg="add mod">
          <ac:chgData name="Adithya Kumar" userId="57de6fd97c573527" providerId="LiveId" clId="{C4FC1273-6F84-4651-A004-13D2AE23415B}" dt="2024-02-20T06:41:47.190" v="112" actId="1076"/>
          <ac:picMkLst>
            <pc:docMk/>
            <pc:sldMk cId="985541528" sldId="283"/>
            <ac:picMk id="12" creationId="{9DE0F30E-0776-5E8A-4622-6DFCADB3E8EB}"/>
          </ac:picMkLst>
        </pc:picChg>
        <pc:picChg chg="add mod">
          <ac:chgData name="Adithya Kumar" userId="57de6fd97c573527" providerId="LiveId" clId="{C4FC1273-6F84-4651-A004-13D2AE23415B}" dt="2024-02-20T06:42:14.657" v="124" actId="1076"/>
          <ac:picMkLst>
            <pc:docMk/>
            <pc:sldMk cId="985541528" sldId="283"/>
            <ac:picMk id="14" creationId="{DAC17983-36E8-0F12-93E1-BC8C86A6588F}"/>
          </ac:picMkLst>
        </pc:picChg>
        <pc:picChg chg="add mod">
          <ac:chgData name="Adithya Kumar" userId="57de6fd97c573527" providerId="LiveId" clId="{C4FC1273-6F84-4651-A004-13D2AE23415B}" dt="2024-02-20T06:42:07.078" v="120" actId="1076"/>
          <ac:picMkLst>
            <pc:docMk/>
            <pc:sldMk cId="985541528" sldId="283"/>
            <ac:picMk id="16" creationId="{1FB9F627-59C4-F330-DF63-19492ACE033C}"/>
          </ac:picMkLst>
        </pc:picChg>
      </pc:sldChg>
      <pc:sldChg chg="addSp delSp modSp add mod ord">
        <pc:chgData name="Adithya Kumar" userId="57de6fd97c573527" providerId="LiveId" clId="{C4FC1273-6F84-4651-A004-13D2AE23415B}" dt="2024-02-20T06:52:49.208" v="599" actId="478"/>
        <pc:sldMkLst>
          <pc:docMk/>
          <pc:sldMk cId="1905206781" sldId="284"/>
        </pc:sldMkLst>
        <pc:spChg chg="mod">
          <ac:chgData name="Adithya Kumar" userId="57de6fd97c573527" providerId="LiveId" clId="{C4FC1273-6F84-4651-A004-13D2AE23415B}" dt="2024-02-20T06:42:41.631" v="138" actId="1076"/>
          <ac:spMkLst>
            <pc:docMk/>
            <pc:sldMk cId="1905206781" sldId="284"/>
            <ac:spMk id="4" creationId="{DE91221F-79BE-51A1-0666-E99D11940B1F}"/>
          </ac:spMkLst>
        </pc:spChg>
        <pc:graphicFrameChg chg="add del mod">
          <ac:chgData name="Adithya Kumar" userId="57de6fd97c573527" providerId="LiveId" clId="{C4FC1273-6F84-4651-A004-13D2AE23415B}" dt="2024-02-20T06:52:49.208" v="599" actId="478"/>
          <ac:graphicFrameMkLst>
            <pc:docMk/>
            <pc:sldMk cId="1905206781" sldId="284"/>
            <ac:graphicFrameMk id="7" creationId="{A805723F-7C04-7326-9A62-AEB4F7673FE7}"/>
          </ac:graphicFrameMkLst>
        </pc:graphicFrameChg>
        <pc:picChg chg="add mod">
          <ac:chgData name="Adithya Kumar" userId="57de6fd97c573527" providerId="LiveId" clId="{C4FC1273-6F84-4651-A004-13D2AE23415B}" dt="2024-02-20T06:43:30.140" v="149" actId="1076"/>
          <ac:picMkLst>
            <pc:docMk/>
            <pc:sldMk cId="1905206781" sldId="284"/>
            <ac:picMk id="3" creationId="{C1FDD087-9780-B493-BD13-52C46BEE213B}"/>
          </ac:picMkLst>
        </pc:picChg>
        <pc:picChg chg="add mod">
          <ac:chgData name="Adithya Kumar" userId="57de6fd97c573527" providerId="LiveId" clId="{C4FC1273-6F84-4651-A004-13D2AE23415B}" dt="2024-02-20T06:43:35.103" v="152" actId="1076"/>
          <ac:picMkLst>
            <pc:docMk/>
            <pc:sldMk cId="1905206781" sldId="284"/>
            <ac:picMk id="6" creationId="{7E90749B-E5DA-9C44-1DC2-DB95EF1EE632}"/>
          </ac:picMkLst>
        </pc:picChg>
        <pc:picChg chg="del">
          <ac:chgData name="Adithya Kumar" userId="57de6fd97c573527" providerId="LiveId" clId="{C4FC1273-6F84-4651-A004-13D2AE23415B}" dt="2024-02-20T06:42:44.516" v="139" actId="478"/>
          <ac:picMkLst>
            <pc:docMk/>
            <pc:sldMk cId="1905206781" sldId="284"/>
            <ac:picMk id="12" creationId="{2B5049FE-A7B7-9396-6C11-4F40D85B87C5}"/>
          </ac:picMkLst>
        </pc:picChg>
        <pc:picChg chg="del">
          <ac:chgData name="Adithya Kumar" userId="57de6fd97c573527" providerId="LiveId" clId="{C4FC1273-6F84-4651-A004-13D2AE23415B}" dt="2024-02-20T06:42:44.516" v="139" actId="478"/>
          <ac:picMkLst>
            <pc:docMk/>
            <pc:sldMk cId="1905206781" sldId="284"/>
            <ac:picMk id="14" creationId="{078C5ADF-4EEC-79FC-CBED-4C797B15742F}"/>
          </ac:picMkLst>
        </pc:picChg>
        <pc:picChg chg="del">
          <ac:chgData name="Adithya Kumar" userId="57de6fd97c573527" providerId="LiveId" clId="{C4FC1273-6F84-4651-A004-13D2AE23415B}" dt="2024-02-20T06:42:44.516" v="139" actId="478"/>
          <ac:picMkLst>
            <pc:docMk/>
            <pc:sldMk cId="1905206781" sldId="284"/>
            <ac:picMk id="16" creationId="{BE5A9336-2884-8DBB-68E1-AB90C9BD8758}"/>
          </ac:picMkLst>
        </pc:picChg>
      </pc:sldChg>
      <pc:sldChg chg="add del">
        <pc:chgData name="Adithya Kumar" userId="57de6fd97c573527" providerId="LiveId" clId="{C4FC1273-6F84-4651-A004-13D2AE23415B}" dt="2024-02-20T06:42:29.371" v="126" actId="47"/>
        <pc:sldMkLst>
          <pc:docMk/>
          <pc:sldMk cId="2679514493" sldId="284"/>
        </pc:sldMkLst>
      </pc:sldChg>
      <pc:sldChg chg="add">
        <pc:chgData name="Adithya Kumar" userId="57de6fd97c573527" providerId="LiveId" clId="{C4FC1273-6F84-4651-A004-13D2AE23415B}" dt="2024-02-20T06:43:41.883" v="153" actId="2890"/>
        <pc:sldMkLst>
          <pc:docMk/>
          <pc:sldMk cId="1181567463" sldId="285"/>
        </pc:sldMkLst>
      </pc:sldChg>
      <pc:sldChg chg="modSp add mod">
        <pc:chgData name="Adithya Kumar" userId="57de6fd97c573527" providerId="LiveId" clId="{C4FC1273-6F84-4651-A004-13D2AE23415B}" dt="2024-02-20T06:45:32.016" v="226" actId="1076"/>
        <pc:sldMkLst>
          <pc:docMk/>
          <pc:sldMk cId="4131274675" sldId="286"/>
        </pc:sldMkLst>
        <pc:spChg chg="mod">
          <ac:chgData name="Adithya Kumar" userId="57de6fd97c573527" providerId="LiveId" clId="{C4FC1273-6F84-4651-A004-13D2AE23415B}" dt="2024-02-20T06:44:52.362" v="214" actId="20577"/>
          <ac:spMkLst>
            <pc:docMk/>
            <pc:sldMk cId="4131274675" sldId="286"/>
            <ac:spMk id="4" creationId="{D5A5210B-97AE-870F-5760-D23689F39428}"/>
          </ac:spMkLst>
        </pc:spChg>
        <pc:spChg chg="mod">
          <ac:chgData name="Adithya Kumar" userId="57de6fd97c573527" providerId="LiveId" clId="{C4FC1273-6F84-4651-A004-13D2AE23415B}" dt="2024-02-20T06:45:30.513" v="225" actId="1076"/>
          <ac:spMkLst>
            <pc:docMk/>
            <pc:sldMk cId="4131274675" sldId="286"/>
            <ac:spMk id="6" creationId="{09B0FCB9-1E2B-AAED-246D-C1C3865363E4}"/>
          </ac:spMkLst>
        </pc:spChg>
        <pc:picChg chg="mod">
          <ac:chgData name="Adithya Kumar" userId="57de6fd97c573527" providerId="LiveId" clId="{C4FC1273-6F84-4651-A004-13D2AE23415B}" dt="2024-02-20T06:45:32.016" v="226" actId="1076"/>
          <ac:picMkLst>
            <pc:docMk/>
            <pc:sldMk cId="4131274675" sldId="286"/>
            <ac:picMk id="8" creationId="{835D0331-A2F1-E818-79B1-D5DC37D3F3C4}"/>
          </ac:picMkLst>
        </pc:picChg>
      </pc:sldChg>
      <pc:sldChg chg="addSp delSp modSp add mod ord">
        <pc:chgData name="Adithya Kumar" userId="57de6fd97c573527" providerId="LiveId" clId="{C4FC1273-6F84-4651-A004-13D2AE23415B}" dt="2024-02-20T06:57:23.548" v="643" actId="1076"/>
        <pc:sldMkLst>
          <pc:docMk/>
          <pc:sldMk cId="1956090810" sldId="287"/>
        </pc:sldMkLst>
        <pc:spChg chg="add mod">
          <ac:chgData name="Adithya Kumar" userId="57de6fd97c573527" providerId="LiveId" clId="{C4FC1273-6F84-4651-A004-13D2AE23415B}" dt="2024-02-20T06:57:23.548" v="643" actId="1076"/>
          <ac:spMkLst>
            <pc:docMk/>
            <pc:sldMk cId="1956090810" sldId="287"/>
            <ac:spMk id="5" creationId="{CEE73CDC-4844-EEE2-FFC6-2FA098059711}"/>
          </ac:spMkLst>
        </pc:spChg>
        <pc:spChg chg="del">
          <ac:chgData name="Adithya Kumar" userId="57de6fd97c573527" providerId="LiveId" clId="{C4FC1273-6F84-4651-A004-13D2AE23415B}" dt="2024-02-20T06:56:55.214" v="606" actId="478"/>
          <ac:spMkLst>
            <pc:docMk/>
            <pc:sldMk cId="1956090810" sldId="287"/>
            <ac:spMk id="10" creationId="{B921FD2F-DE03-E4DB-D13F-6E39267BDE82}"/>
          </ac:spMkLst>
        </pc:spChg>
        <pc:picChg chg="add mod">
          <ac:chgData name="Adithya Kumar" userId="57de6fd97c573527" providerId="LiveId" clId="{C4FC1273-6F84-4651-A004-13D2AE23415B}" dt="2024-02-20T06:57:19.093" v="642" actId="1076"/>
          <ac:picMkLst>
            <pc:docMk/>
            <pc:sldMk cId="1956090810" sldId="287"/>
            <ac:picMk id="3" creationId="{864D37C2-5535-EA28-4855-6358CE129A4C}"/>
          </ac:picMkLst>
        </pc:picChg>
        <pc:picChg chg="del">
          <ac:chgData name="Adithya Kumar" userId="57de6fd97c573527" providerId="LiveId" clId="{C4FC1273-6F84-4651-A004-13D2AE23415B}" dt="2024-02-20T06:56:52.513" v="605" actId="478"/>
          <ac:picMkLst>
            <pc:docMk/>
            <pc:sldMk cId="1956090810" sldId="287"/>
            <ac:picMk id="4" creationId="{BD283285-5AB5-07FA-C194-25E089EECFB5}"/>
          </ac:picMkLst>
        </pc:picChg>
        <pc:picChg chg="del">
          <ac:chgData name="Adithya Kumar" userId="57de6fd97c573527" providerId="LiveId" clId="{C4FC1273-6F84-4651-A004-13D2AE23415B}" dt="2024-02-20T06:56:52.513" v="605" actId="478"/>
          <ac:picMkLst>
            <pc:docMk/>
            <pc:sldMk cId="1956090810" sldId="287"/>
            <ac:picMk id="6" creationId="{B0D56BB0-5886-7CCF-7122-3C1F3893A51D}"/>
          </ac:picMkLst>
        </pc:picChg>
        <pc:picChg chg="del">
          <ac:chgData name="Adithya Kumar" userId="57de6fd97c573527" providerId="LiveId" clId="{C4FC1273-6F84-4651-A004-13D2AE23415B}" dt="2024-02-20T06:56:52.513" v="605" actId="478"/>
          <ac:picMkLst>
            <pc:docMk/>
            <pc:sldMk cId="1956090810" sldId="287"/>
            <ac:picMk id="8" creationId="{79A37789-E634-2231-4358-E540085DC3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8C7C-408C-4D1F-898B-9E4A298BA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916FFA-6C58-2EFF-ADA4-DF4953B83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2B3A1D-F31D-0A82-B132-F2C4772BCC19}"/>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5" name="Footer Placeholder 4">
            <a:extLst>
              <a:ext uri="{FF2B5EF4-FFF2-40B4-BE49-F238E27FC236}">
                <a16:creationId xmlns:a16="http://schemas.microsoft.com/office/drawing/2014/main" id="{87C04D13-8D3C-0F21-363D-8E51AAED6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54228-ABC5-46B3-F90E-8538EBAD881D}"/>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341223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21A6-9A31-5D13-719A-C0F746DCD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298274-ABC2-494C-79B3-D47D397C03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B7B1F-9BA7-F57F-DE6A-7A650705DF19}"/>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5" name="Footer Placeholder 4">
            <a:extLst>
              <a:ext uri="{FF2B5EF4-FFF2-40B4-BE49-F238E27FC236}">
                <a16:creationId xmlns:a16="http://schemas.microsoft.com/office/drawing/2014/main" id="{6F2E2882-FCA9-9282-94FC-33607C021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7F8AC-1A94-3B5C-3C84-2F14CD798EC9}"/>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99845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3CD6B-7ECC-7B99-8921-725C5FC851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641F94-0CD8-9112-2CEA-1D8053B524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BDBF46-8373-9EB7-AC3F-58FD97654410}"/>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5" name="Footer Placeholder 4">
            <a:extLst>
              <a:ext uri="{FF2B5EF4-FFF2-40B4-BE49-F238E27FC236}">
                <a16:creationId xmlns:a16="http://schemas.microsoft.com/office/drawing/2014/main" id="{849120E8-84E8-F0CF-9E0F-BFF56A959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34446-80FB-584F-4753-5A3DD440FBEC}"/>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329176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E3C8-FBBE-1856-771B-F1B1AE25F3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2A47C9-8E39-ECBE-987A-E68895A52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31A3A-03A8-AB54-1286-E50C28B9B19C}"/>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5" name="Footer Placeholder 4">
            <a:extLst>
              <a:ext uri="{FF2B5EF4-FFF2-40B4-BE49-F238E27FC236}">
                <a16:creationId xmlns:a16="http://schemas.microsoft.com/office/drawing/2014/main" id="{E7DA1A49-B696-39FE-64C4-FEB4CF51A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4862C-A5F5-04B2-0AC7-DF9A1DA1E81B}"/>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92335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C7F9-E756-ED1A-D3B1-25C4E0698F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FDA2BD-C94D-4F19-3D3F-AF560F204E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E17B2-83F2-D5D3-1F23-5D32F5008825}"/>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5" name="Footer Placeholder 4">
            <a:extLst>
              <a:ext uri="{FF2B5EF4-FFF2-40B4-BE49-F238E27FC236}">
                <a16:creationId xmlns:a16="http://schemas.microsoft.com/office/drawing/2014/main" id="{8AAC40DC-50CE-7F83-050C-C4331BD16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6C6E2-6BEB-449D-6B8C-1EEEBE6DE19D}"/>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282514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84A9-F599-58C7-7E93-9E3E0B8B71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C48E4-9FE4-F81E-612E-3100D294F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7B230B-D9BF-3F44-7507-BA9030E766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E94E1C-E434-E232-CA54-5F0A15613075}"/>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6" name="Footer Placeholder 5">
            <a:extLst>
              <a:ext uri="{FF2B5EF4-FFF2-40B4-BE49-F238E27FC236}">
                <a16:creationId xmlns:a16="http://schemas.microsoft.com/office/drawing/2014/main" id="{76F0A38F-CCEA-3B96-834F-F7AE60A68C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8C9844-7B78-1094-31AE-028AAC6DE81E}"/>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368221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C93B-72EA-98D5-52EA-F25FAA87EA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884C1C-6AFB-023C-F8E4-71D5998D4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CAC9A9-4FC5-8AF9-4616-4FB597CD4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C43FB2-4D1D-BBBE-714B-BE0F55447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1428D8-C87B-2B23-44C8-524ED3CBA3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373C2-6CB6-79D3-D354-C868864FD78B}"/>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8" name="Footer Placeholder 7">
            <a:extLst>
              <a:ext uri="{FF2B5EF4-FFF2-40B4-BE49-F238E27FC236}">
                <a16:creationId xmlns:a16="http://schemas.microsoft.com/office/drawing/2014/main" id="{DAC09775-069B-FCAF-EE54-1EC420F6CE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5784BC-5623-15BE-1290-8DAE46869CEC}"/>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98234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3784-D76F-2D4E-B066-34A114E480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41621D-B024-9D5E-0427-F7F6E98D0380}"/>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4" name="Footer Placeholder 3">
            <a:extLst>
              <a:ext uri="{FF2B5EF4-FFF2-40B4-BE49-F238E27FC236}">
                <a16:creationId xmlns:a16="http://schemas.microsoft.com/office/drawing/2014/main" id="{1BE3E048-555C-10F2-F350-625B105494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F24AC3-2238-0C63-1F88-98EBA0D0E197}"/>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163495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4EB00-DBD9-B16E-E140-AAECB4A164E2}"/>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3" name="Footer Placeholder 2">
            <a:extLst>
              <a:ext uri="{FF2B5EF4-FFF2-40B4-BE49-F238E27FC236}">
                <a16:creationId xmlns:a16="http://schemas.microsoft.com/office/drawing/2014/main" id="{6F7D1D97-350E-19D4-B3E4-C7DD556DC9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74E441-8E53-912A-CA5E-82407A3F2131}"/>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408690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FE08-9E94-6423-D92E-3D7A33B7B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6541F-2637-081B-F45D-FFA527079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120B20-23C0-95D2-954F-21113BFB8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B43E2-8171-446D-C2CF-AA5F627332CE}"/>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6" name="Footer Placeholder 5">
            <a:extLst>
              <a:ext uri="{FF2B5EF4-FFF2-40B4-BE49-F238E27FC236}">
                <a16:creationId xmlns:a16="http://schemas.microsoft.com/office/drawing/2014/main" id="{7BEC1CF6-6055-3863-1EA1-C139B60AE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C051F-2CCF-7335-3F8A-BDC1E9790E38}"/>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279277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2DD9-5A26-23BD-474E-5C2842599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527B0F-F04F-E591-0F60-74AB64BB3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1033B9-1C94-59AB-D44F-2629CB0D0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116A5-C3C5-E48B-2FF8-E6C142BF18BA}"/>
              </a:ext>
            </a:extLst>
          </p:cNvPr>
          <p:cNvSpPr>
            <a:spLocks noGrp="1"/>
          </p:cNvSpPr>
          <p:nvPr>
            <p:ph type="dt" sz="half" idx="10"/>
          </p:nvPr>
        </p:nvSpPr>
        <p:spPr/>
        <p:txBody>
          <a:bodyPr/>
          <a:lstStyle/>
          <a:p>
            <a:fld id="{2B3E5487-398B-4A6A-A5FD-D180AA709609}" type="datetimeFigureOut">
              <a:rPr lang="en-IN" smtClean="0"/>
              <a:t>20-02-2024</a:t>
            </a:fld>
            <a:endParaRPr lang="en-IN"/>
          </a:p>
        </p:txBody>
      </p:sp>
      <p:sp>
        <p:nvSpPr>
          <p:cNvPr id="6" name="Footer Placeholder 5">
            <a:extLst>
              <a:ext uri="{FF2B5EF4-FFF2-40B4-BE49-F238E27FC236}">
                <a16:creationId xmlns:a16="http://schemas.microsoft.com/office/drawing/2014/main" id="{440F46E9-58D2-4589-BE61-53CA6B46D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4F06E-83FE-057B-BEF9-DF691BA0663E}"/>
              </a:ext>
            </a:extLst>
          </p:cNvPr>
          <p:cNvSpPr>
            <a:spLocks noGrp="1"/>
          </p:cNvSpPr>
          <p:nvPr>
            <p:ph type="sldNum" sz="quarter" idx="12"/>
          </p:nvPr>
        </p:nvSpPr>
        <p:spPr/>
        <p:txBody>
          <a:bodyPr/>
          <a:lstStyle/>
          <a:p>
            <a:fld id="{33457F73-CB60-4FF7-B028-B3962B093802}" type="slidenum">
              <a:rPr lang="en-IN" smtClean="0"/>
              <a:t>‹#›</a:t>
            </a:fld>
            <a:endParaRPr lang="en-IN"/>
          </a:p>
        </p:txBody>
      </p:sp>
    </p:spTree>
    <p:extLst>
      <p:ext uri="{BB962C8B-B14F-4D97-AF65-F5344CB8AC3E}">
        <p14:creationId xmlns:p14="http://schemas.microsoft.com/office/powerpoint/2010/main" val="311633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00C30-F76A-8E90-0F07-720A02DF3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57316B-6E01-82A3-A37E-7F27E81AE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472382-C6DF-5339-6DF9-8369821F1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E5487-398B-4A6A-A5FD-D180AA709609}" type="datetimeFigureOut">
              <a:rPr lang="en-IN" smtClean="0"/>
              <a:t>20-02-2024</a:t>
            </a:fld>
            <a:endParaRPr lang="en-IN"/>
          </a:p>
        </p:txBody>
      </p:sp>
      <p:sp>
        <p:nvSpPr>
          <p:cNvPr id="5" name="Footer Placeholder 4">
            <a:extLst>
              <a:ext uri="{FF2B5EF4-FFF2-40B4-BE49-F238E27FC236}">
                <a16:creationId xmlns:a16="http://schemas.microsoft.com/office/drawing/2014/main" id="{955721FC-E32D-6A6F-66F7-FCDCDF465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1BBA29-4F20-CCD1-C1DB-1A1111262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57F73-CB60-4FF7-B028-B3962B093802}" type="slidenum">
              <a:rPr lang="en-IN" smtClean="0"/>
              <a:t>‹#›</a:t>
            </a:fld>
            <a:endParaRPr lang="en-IN"/>
          </a:p>
        </p:txBody>
      </p:sp>
    </p:spTree>
    <p:extLst>
      <p:ext uri="{BB962C8B-B14F-4D97-AF65-F5344CB8AC3E}">
        <p14:creationId xmlns:p14="http://schemas.microsoft.com/office/powerpoint/2010/main" val="79347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924D8C-E0E8-C643-DCD8-C9F6E6E98E0B}"/>
              </a:ext>
            </a:extLst>
          </p:cNvPr>
          <p:cNvSpPr txBox="1"/>
          <p:nvPr/>
        </p:nvSpPr>
        <p:spPr>
          <a:xfrm>
            <a:off x="1127170" y="1319518"/>
            <a:ext cx="9937658" cy="1569660"/>
          </a:xfrm>
          <a:prstGeom prst="rect">
            <a:avLst/>
          </a:prstGeom>
          <a:noFill/>
        </p:spPr>
        <p:txBody>
          <a:bodyPr wrap="square" rtlCol="0">
            <a:spAutoFit/>
          </a:bodyPr>
          <a:lstStyle/>
          <a:p>
            <a:pPr algn="ctr"/>
            <a:r>
              <a:rPr lang="en-IN" sz="9600" b="1" kern="1300" spc="2000" dirty="0">
                <a:solidFill>
                  <a:schemeClr val="bg1">
                    <a:lumMod val="50000"/>
                  </a:schemeClr>
                </a:solidFill>
                <a:latin typeface="Montserrat" panose="00000500000000000000" pitchFamily="2" charset="0"/>
              </a:rPr>
              <a:t>TEAM</a:t>
            </a:r>
            <a:r>
              <a:rPr lang="en-IN" sz="9600" b="1" kern="1300" spc="2000" dirty="0">
                <a:solidFill>
                  <a:srgbClr val="FFC000"/>
                </a:solidFill>
                <a:latin typeface="Montserrat" panose="00000500000000000000" pitchFamily="2" charset="0"/>
              </a:rPr>
              <a:t> 101 </a:t>
            </a:r>
          </a:p>
        </p:txBody>
      </p:sp>
      <p:sp>
        <p:nvSpPr>
          <p:cNvPr id="6" name="TextBox 5">
            <a:extLst>
              <a:ext uri="{FF2B5EF4-FFF2-40B4-BE49-F238E27FC236}">
                <a16:creationId xmlns:a16="http://schemas.microsoft.com/office/drawing/2014/main" id="{6AEEA05D-0AE3-8262-0E27-FD00B60CD642}"/>
              </a:ext>
            </a:extLst>
          </p:cNvPr>
          <p:cNvSpPr txBox="1"/>
          <p:nvPr/>
        </p:nvSpPr>
        <p:spPr>
          <a:xfrm>
            <a:off x="2033953" y="3968822"/>
            <a:ext cx="8124093" cy="1938992"/>
          </a:xfrm>
          <a:prstGeom prst="rect">
            <a:avLst/>
          </a:prstGeom>
          <a:noFill/>
        </p:spPr>
        <p:txBody>
          <a:bodyPr wrap="square">
            <a:spAutoFit/>
          </a:bodyPr>
          <a:lstStyle/>
          <a:p>
            <a:pPr algn="ctr"/>
            <a:r>
              <a:rPr lang="en-US"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rPr>
              <a:t>S</a:t>
            </a:r>
            <a:r>
              <a:rPr lang="en-IN" sz="2000" b="1" spc="600" dirty="0" err="1">
                <a:solidFill>
                  <a:schemeClr val="tx1">
                    <a:lumMod val="50000"/>
                    <a:lumOff val="50000"/>
                  </a:schemeClr>
                </a:solidFill>
                <a:latin typeface="Leelawadee UI Semilight" panose="020B0402040204020203" pitchFamily="34" charset="-34"/>
                <a:cs typeface="Leelawadee UI Semilight" panose="020B0402040204020203" pitchFamily="34" charset="-34"/>
              </a:rPr>
              <a:t>aif</a:t>
            </a:r>
            <a:r>
              <a:rPr lang="en-IN"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rPr>
              <a:t> Ali </a:t>
            </a:r>
          </a:p>
          <a:p>
            <a:pPr algn="ctr"/>
            <a:r>
              <a:rPr lang="en-IN" sz="2000" b="1" spc="600" dirty="0" err="1">
                <a:solidFill>
                  <a:schemeClr val="tx1">
                    <a:lumMod val="50000"/>
                    <a:lumOff val="50000"/>
                  </a:schemeClr>
                </a:solidFill>
                <a:latin typeface="Leelawadee UI Semilight" panose="020B0402040204020203" pitchFamily="34" charset="-34"/>
                <a:cs typeface="Leelawadee UI Semilight" panose="020B0402040204020203" pitchFamily="34" charset="-34"/>
              </a:rPr>
              <a:t>Othiraja</a:t>
            </a:r>
            <a:r>
              <a:rPr lang="en-IN"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rPr>
              <a:t> </a:t>
            </a:r>
          </a:p>
          <a:p>
            <a:pPr algn="ctr"/>
            <a:r>
              <a:rPr lang="en-IN"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rPr>
              <a:t>Jai Sachin</a:t>
            </a:r>
          </a:p>
          <a:p>
            <a:pPr algn="ctr"/>
            <a:r>
              <a:rPr lang="en-IN"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rPr>
              <a:t>Aditya Rai</a:t>
            </a:r>
          </a:p>
          <a:p>
            <a:pPr algn="ctr"/>
            <a:r>
              <a:rPr lang="en-IN"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rPr>
              <a:t>Adithya </a:t>
            </a:r>
            <a:r>
              <a:rPr lang="en-IN" sz="2000" b="1" spc="600" dirty="0" err="1">
                <a:solidFill>
                  <a:schemeClr val="tx1">
                    <a:lumMod val="50000"/>
                    <a:lumOff val="50000"/>
                  </a:schemeClr>
                </a:solidFill>
                <a:latin typeface="Leelawadee UI Semilight" panose="020B0402040204020203" pitchFamily="34" charset="-34"/>
                <a:cs typeface="Leelawadee UI Semilight" panose="020B0402040204020203" pitchFamily="34" charset="-34"/>
              </a:rPr>
              <a:t>kumar</a:t>
            </a:r>
            <a:endParaRPr lang="en-IN"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endParaRPr>
          </a:p>
          <a:p>
            <a:pPr algn="ctr"/>
            <a:r>
              <a:rPr lang="en-IN" sz="2000" b="1" spc="600" dirty="0">
                <a:solidFill>
                  <a:schemeClr val="tx1">
                    <a:lumMod val="50000"/>
                    <a:lumOff val="50000"/>
                  </a:schemeClr>
                </a:solidFill>
                <a:latin typeface="Leelawadee UI Semilight" panose="020B0402040204020203" pitchFamily="34" charset="-34"/>
                <a:cs typeface="Leelawadee UI Semilight" panose="020B0402040204020203" pitchFamily="34" charset="-34"/>
              </a:rPr>
              <a:t> </a:t>
            </a:r>
            <a:endParaRPr lang="en-IN" sz="2000" spc="600" dirty="0">
              <a:solidFill>
                <a:schemeClr val="tx1">
                  <a:lumMod val="50000"/>
                  <a:lumOff val="50000"/>
                </a:schemeClr>
              </a:solidFill>
              <a:latin typeface="Montserrat" panose="00000500000000000000" pitchFamily="2" charset="0"/>
            </a:endParaRPr>
          </a:p>
        </p:txBody>
      </p:sp>
    </p:spTree>
    <p:extLst>
      <p:ext uri="{BB962C8B-B14F-4D97-AF65-F5344CB8AC3E}">
        <p14:creationId xmlns:p14="http://schemas.microsoft.com/office/powerpoint/2010/main" val="157567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E321F-DF89-4D25-49D9-FA40D8B109F4}"/>
              </a:ext>
            </a:extLst>
          </p:cNvPr>
          <p:cNvSpPr txBox="1"/>
          <p:nvPr/>
        </p:nvSpPr>
        <p:spPr>
          <a:xfrm>
            <a:off x="-2250423" y="355898"/>
            <a:ext cx="9937658" cy="830997"/>
          </a:xfrm>
          <a:prstGeom prst="rect">
            <a:avLst/>
          </a:prstGeom>
          <a:noFill/>
        </p:spPr>
        <p:txBody>
          <a:bodyPr wrap="square" rtlCol="0">
            <a:spAutoFit/>
          </a:bodyPr>
          <a:lstStyle/>
          <a:p>
            <a:pPr algn="ctr"/>
            <a:r>
              <a:rPr lang="en-US" sz="4800" b="1" kern="1300" spc="600" dirty="0">
                <a:solidFill>
                  <a:schemeClr val="accent4"/>
                </a:solidFill>
                <a:latin typeface="Montserrat" panose="00000500000000000000" pitchFamily="2" charset="0"/>
              </a:rPr>
              <a:t>ML MODEL</a:t>
            </a:r>
            <a:endParaRPr lang="en-IN" sz="4800" b="1" kern="1300" spc="600" dirty="0">
              <a:solidFill>
                <a:schemeClr val="accent4"/>
              </a:solidFill>
              <a:latin typeface="Montserrat" panose="00000500000000000000" pitchFamily="2" charset="0"/>
            </a:endParaRPr>
          </a:p>
        </p:txBody>
      </p:sp>
      <p:sp>
        <p:nvSpPr>
          <p:cNvPr id="6" name="TextBox 5">
            <a:extLst>
              <a:ext uri="{FF2B5EF4-FFF2-40B4-BE49-F238E27FC236}">
                <a16:creationId xmlns:a16="http://schemas.microsoft.com/office/drawing/2014/main" id="{4544C900-579D-2403-2D6C-BBB44460696A}"/>
              </a:ext>
            </a:extLst>
          </p:cNvPr>
          <p:cNvSpPr txBox="1"/>
          <p:nvPr/>
        </p:nvSpPr>
        <p:spPr>
          <a:xfrm>
            <a:off x="572047" y="1414741"/>
            <a:ext cx="8644142" cy="4585871"/>
          </a:xfrm>
          <a:prstGeom prst="rect">
            <a:avLst/>
          </a:prstGeom>
          <a:noFill/>
        </p:spPr>
        <p:txBody>
          <a:bodyPr wrap="square" rtlCol="0">
            <a:spAutoFit/>
          </a:bodyPr>
          <a:lstStyle/>
          <a:p>
            <a:r>
              <a:rPr lang="en-US" sz="2800" b="1" dirty="0">
                <a:latin typeface="Leelawadee UI Semilight" panose="020B0402040204020203" pitchFamily="34" charset="-34"/>
                <a:cs typeface="Leelawadee UI Semilight" panose="020B0402040204020203" pitchFamily="34" charset="-34"/>
              </a:rPr>
              <a:t>Random Forest </a:t>
            </a:r>
            <a:r>
              <a:rPr lang="en-US" sz="2400" dirty="0">
                <a:latin typeface="Leelawadee UI Semilight" panose="020B0402040204020203" pitchFamily="34" charset="-34"/>
                <a:cs typeface="Leelawadee UI Semilight" panose="020B0402040204020203" pitchFamily="34" charset="-34"/>
              </a:rPr>
              <a:t>is a machine learning algorithm that constructs multiple decision trees during training. Each tree is built on a random subset of the training data and features, promoting diversity among the trees. When making predictions, the algorithm combines the outputs of these trees through voting (for classification) or averaging (for regression), resulting in a robust and accurate final prediction. This ensemble approach helps mitigate overfitting and improves generalization performance, making Random Forest a popular choice for various machine learning tasks, including classification and regression, especially when dealing with high-dimensional or noisy datasets.</a:t>
            </a:r>
            <a:endParaRPr lang="en-IN" sz="2400" dirty="0">
              <a:latin typeface="Leelawadee UI Semilight" panose="020B0402040204020203" pitchFamily="34" charset="-34"/>
              <a:cs typeface="Leelawadee UI Semilight" panose="020B0402040204020203" pitchFamily="34" charset="-34"/>
            </a:endParaRPr>
          </a:p>
        </p:txBody>
      </p:sp>
      <p:pic>
        <p:nvPicPr>
          <p:cNvPr id="7" name="Picture 6">
            <a:extLst>
              <a:ext uri="{FF2B5EF4-FFF2-40B4-BE49-F238E27FC236}">
                <a16:creationId xmlns:a16="http://schemas.microsoft.com/office/drawing/2014/main" id="{0B298A31-BCC5-6F74-C4F8-FDA630EA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032" y="2436406"/>
            <a:ext cx="1985187" cy="1985187"/>
          </a:xfrm>
          <a:prstGeom prst="rect">
            <a:avLst/>
          </a:prstGeom>
        </p:spPr>
      </p:pic>
    </p:spTree>
    <p:extLst>
      <p:ext uri="{BB962C8B-B14F-4D97-AF65-F5344CB8AC3E}">
        <p14:creationId xmlns:p14="http://schemas.microsoft.com/office/powerpoint/2010/main" val="3436754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2B957ABC-962E-77E4-0FF4-28706311EEC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91221F-79BE-51A1-0666-E99D11940B1F}"/>
              </a:ext>
            </a:extLst>
          </p:cNvPr>
          <p:cNvSpPr txBox="1"/>
          <p:nvPr/>
        </p:nvSpPr>
        <p:spPr>
          <a:xfrm>
            <a:off x="-379753" y="112857"/>
            <a:ext cx="9937658" cy="830997"/>
          </a:xfrm>
          <a:prstGeom prst="rect">
            <a:avLst/>
          </a:prstGeom>
          <a:noFill/>
        </p:spPr>
        <p:txBody>
          <a:bodyPr wrap="square" rtlCol="0">
            <a:spAutoFit/>
          </a:bodyPr>
          <a:lstStyle/>
          <a:p>
            <a:pPr algn="ctr"/>
            <a:r>
              <a:rPr lang="en-IN" sz="4800" b="1" kern="1300" spc="300" dirty="0">
                <a:solidFill>
                  <a:schemeClr val="accent4"/>
                </a:solidFill>
                <a:latin typeface="Montserrat" panose="00000500000000000000" pitchFamily="2" charset="0"/>
              </a:rPr>
              <a:t>Work Done on ML Model</a:t>
            </a:r>
          </a:p>
        </p:txBody>
      </p:sp>
      <p:pic>
        <p:nvPicPr>
          <p:cNvPr id="3" name="Picture 2">
            <a:extLst>
              <a:ext uri="{FF2B5EF4-FFF2-40B4-BE49-F238E27FC236}">
                <a16:creationId xmlns:a16="http://schemas.microsoft.com/office/drawing/2014/main" id="{C1FDD087-9780-B493-BD13-52C46BEE2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1956116"/>
            <a:ext cx="6819900" cy="2945768"/>
          </a:xfrm>
          <a:prstGeom prst="rect">
            <a:avLst/>
          </a:prstGeom>
        </p:spPr>
      </p:pic>
      <p:pic>
        <p:nvPicPr>
          <p:cNvPr id="6" name="Picture 5">
            <a:extLst>
              <a:ext uri="{FF2B5EF4-FFF2-40B4-BE49-F238E27FC236}">
                <a16:creationId xmlns:a16="http://schemas.microsoft.com/office/drawing/2014/main" id="{7E90749B-E5DA-9C44-1DC2-DB95EF1EE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126" y="1593912"/>
            <a:ext cx="4203557" cy="3670175"/>
          </a:xfrm>
          <a:prstGeom prst="rect">
            <a:avLst/>
          </a:prstGeom>
        </p:spPr>
      </p:pic>
    </p:spTree>
    <p:extLst>
      <p:ext uri="{BB962C8B-B14F-4D97-AF65-F5344CB8AC3E}">
        <p14:creationId xmlns:p14="http://schemas.microsoft.com/office/powerpoint/2010/main" val="1905206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BC7CA1-196E-B50C-B253-F5C0147217E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64D37C2-5535-EA28-4855-6358CE129A4C}"/>
              </a:ext>
            </a:extLst>
          </p:cNvPr>
          <p:cNvPicPr>
            <a:picLocks noChangeAspect="1"/>
          </p:cNvPicPr>
          <p:nvPr/>
        </p:nvPicPr>
        <p:blipFill>
          <a:blip r:embed="rId2"/>
          <a:stretch>
            <a:fillRect/>
          </a:stretch>
        </p:blipFill>
        <p:spPr>
          <a:xfrm>
            <a:off x="122768" y="374467"/>
            <a:ext cx="11822175" cy="6373114"/>
          </a:xfrm>
          <a:prstGeom prst="rect">
            <a:avLst/>
          </a:prstGeom>
        </p:spPr>
      </p:pic>
      <p:sp>
        <p:nvSpPr>
          <p:cNvPr id="5" name="TextBox 4">
            <a:extLst>
              <a:ext uri="{FF2B5EF4-FFF2-40B4-BE49-F238E27FC236}">
                <a16:creationId xmlns:a16="http://schemas.microsoft.com/office/drawing/2014/main" id="{CEE73CDC-4844-EEE2-FFC6-2FA098059711}"/>
              </a:ext>
            </a:extLst>
          </p:cNvPr>
          <p:cNvSpPr txBox="1"/>
          <p:nvPr/>
        </p:nvSpPr>
        <p:spPr>
          <a:xfrm>
            <a:off x="-1587116" y="110419"/>
            <a:ext cx="9937658" cy="523220"/>
          </a:xfrm>
          <a:prstGeom prst="rect">
            <a:avLst/>
          </a:prstGeom>
          <a:noFill/>
        </p:spPr>
        <p:txBody>
          <a:bodyPr wrap="square" rtlCol="0">
            <a:spAutoFit/>
          </a:bodyPr>
          <a:lstStyle/>
          <a:p>
            <a:pPr algn="ctr"/>
            <a:r>
              <a:rPr lang="en-IN" sz="2800" b="1" kern="1300" spc="300" dirty="0">
                <a:solidFill>
                  <a:schemeClr val="accent4"/>
                </a:solidFill>
                <a:latin typeface="Montserrat" panose="00000500000000000000" pitchFamily="2" charset="0"/>
              </a:rPr>
              <a:t>Representation in </a:t>
            </a:r>
            <a:r>
              <a:rPr lang="en-IN" sz="2800" b="1" kern="1300" spc="300" dirty="0" err="1">
                <a:solidFill>
                  <a:schemeClr val="accent4"/>
                </a:solidFill>
                <a:latin typeface="Montserrat" panose="00000500000000000000" pitchFamily="2" charset="0"/>
              </a:rPr>
              <a:t>PowerBi</a:t>
            </a:r>
            <a:endParaRPr lang="en-IN" sz="2800" b="1" kern="1300" spc="300" dirty="0">
              <a:solidFill>
                <a:schemeClr val="accent4"/>
              </a:solidFill>
              <a:latin typeface="Montserrat" panose="00000500000000000000" pitchFamily="2" charset="0"/>
            </a:endParaRPr>
          </a:p>
        </p:txBody>
      </p:sp>
    </p:spTree>
    <p:extLst>
      <p:ext uri="{BB962C8B-B14F-4D97-AF65-F5344CB8AC3E}">
        <p14:creationId xmlns:p14="http://schemas.microsoft.com/office/powerpoint/2010/main" val="1956090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3C731F-8597-A42A-B81F-542998E9FF96}"/>
              </a:ext>
            </a:extLst>
          </p:cNvPr>
          <p:cNvSpPr txBox="1"/>
          <p:nvPr/>
        </p:nvSpPr>
        <p:spPr>
          <a:xfrm>
            <a:off x="-1781192" y="295740"/>
            <a:ext cx="9937658" cy="830997"/>
          </a:xfrm>
          <a:prstGeom prst="rect">
            <a:avLst/>
          </a:prstGeom>
          <a:noFill/>
        </p:spPr>
        <p:txBody>
          <a:bodyPr wrap="square" rtlCol="0">
            <a:spAutoFit/>
          </a:bodyPr>
          <a:lstStyle/>
          <a:p>
            <a:pPr algn="ctr"/>
            <a:r>
              <a:rPr lang="en-US" sz="4800" b="1" kern="1300" spc="600" dirty="0">
                <a:solidFill>
                  <a:schemeClr val="accent4"/>
                </a:solidFill>
                <a:latin typeface="Montserrat" panose="00000500000000000000" pitchFamily="2" charset="0"/>
              </a:rPr>
              <a:t>OUR INSIGHTS</a:t>
            </a:r>
            <a:endParaRPr lang="en-IN" sz="4800" b="1" kern="1300" spc="600" dirty="0">
              <a:solidFill>
                <a:schemeClr val="accent4"/>
              </a:solidFill>
              <a:latin typeface="Montserrat" panose="00000500000000000000" pitchFamily="2" charset="0"/>
            </a:endParaRPr>
          </a:p>
        </p:txBody>
      </p:sp>
      <p:sp>
        <p:nvSpPr>
          <p:cNvPr id="11" name="TextBox 10">
            <a:extLst>
              <a:ext uri="{FF2B5EF4-FFF2-40B4-BE49-F238E27FC236}">
                <a16:creationId xmlns:a16="http://schemas.microsoft.com/office/drawing/2014/main" id="{C815CF8C-4A51-E947-D353-20BEC94222EB}"/>
              </a:ext>
            </a:extLst>
          </p:cNvPr>
          <p:cNvSpPr txBox="1"/>
          <p:nvPr/>
        </p:nvSpPr>
        <p:spPr>
          <a:xfrm>
            <a:off x="6588171" y="-217206"/>
            <a:ext cx="5832428" cy="1569660"/>
          </a:xfrm>
          <a:prstGeom prst="rect">
            <a:avLst/>
          </a:prstGeom>
          <a:noFill/>
        </p:spPr>
        <p:txBody>
          <a:bodyPr wrap="square" rtlCol="0">
            <a:spAutoFit/>
          </a:bodyPr>
          <a:lstStyle/>
          <a:p>
            <a:pPr algn="ctr"/>
            <a:r>
              <a:rPr lang="en-IN" sz="2000" b="1" kern="1300" spc="300" dirty="0">
                <a:solidFill>
                  <a:schemeClr val="bg1">
                    <a:lumMod val="50000"/>
                  </a:schemeClr>
                </a:solidFill>
                <a:latin typeface="Montserrat" panose="00000500000000000000" pitchFamily="2" charset="0"/>
              </a:rPr>
              <a:t>ACCURACY – </a:t>
            </a:r>
            <a:r>
              <a:rPr lang="en-IN" sz="2000" b="1" kern="1300" spc="300" dirty="0">
                <a:solidFill>
                  <a:schemeClr val="accent4"/>
                </a:solidFill>
                <a:latin typeface="Montserrat" panose="00000500000000000000" pitchFamily="2" charset="0"/>
              </a:rPr>
              <a:t>97.6%</a:t>
            </a:r>
            <a:r>
              <a:rPr lang="en-IN" sz="9600" b="1" kern="1300" spc="2000" dirty="0">
                <a:solidFill>
                  <a:srgbClr val="FFC000"/>
                </a:solidFill>
                <a:latin typeface="Montserrat" panose="00000500000000000000" pitchFamily="2" charset="0"/>
              </a:rPr>
              <a:t> </a:t>
            </a:r>
          </a:p>
        </p:txBody>
      </p:sp>
      <p:sp>
        <p:nvSpPr>
          <p:cNvPr id="4" name="TextBox 3">
            <a:extLst>
              <a:ext uri="{FF2B5EF4-FFF2-40B4-BE49-F238E27FC236}">
                <a16:creationId xmlns:a16="http://schemas.microsoft.com/office/drawing/2014/main" id="{9F546A3A-ABC7-2A41-DE50-F907324EBBF3}"/>
              </a:ext>
            </a:extLst>
          </p:cNvPr>
          <p:cNvSpPr txBox="1"/>
          <p:nvPr/>
        </p:nvSpPr>
        <p:spPr>
          <a:xfrm>
            <a:off x="319088" y="1874728"/>
            <a:ext cx="7837378" cy="2677656"/>
          </a:xfrm>
          <a:prstGeom prst="rect">
            <a:avLst/>
          </a:prstGeom>
          <a:noFill/>
        </p:spPr>
        <p:txBody>
          <a:bodyPr wrap="square">
            <a:spAutoFit/>
          </a:bodyPr>
          <a:lstStyle/>
          <a:p>
            <a:r>
              <a:rPr lang="en-IN" sz="2800" dirty="0">
                <a:solidFill>
                  <a:schemeClr val="bg1">
                    <a:lumMod val="50000"/>
                  </a:schemeClr>
                </a:solidFill>
                <a:latin typeface="Leelawadee UI Semilight" panose="020B0402040204020203" pitchFamily="34" charset="-34"/>
                <a:cs typeface="Leelawadee UI Semilight" panose="020B0402040204020203" pitchFamily="34" charset="-34"/>
              </a:rPr>
              <a:t>Station 22 – Major Transportation Hub</a:t>
            </a:r>
          </a:p>
          <a:p>
            <a:r>
              <a:rPr lang="en-IN" sz="2800" dirty="0">
                <a:solidFill>
                  <a:schemeClr val="bg1">
                    <a:lumMod val="50000"/>
                  </a:schemeClr>
                </a:solidFill>
                <a:latin typeface="Leelawadee UI Semilight" panose="020B0402040204020203" pitchFamily="34" charset="-34"/>
                <a:cs typeface="Leelawadee UI Semilight" panose="020B0402040204020203" pitchFamily="34" charset="-34"/>
              </a:rPr>
              <a:t>Station 36 – Boston public Library</a:t>
            </a:r>
          </a:p>
          <a:p>
            <a:r>
              <a:rPr lang="en-IN" sz="2800" dirty="0">
                <a:solidFill>
                  <a:schemeClr val="bg1">
                    <a:lumMod val="50000"/>
                  </a:schemeClr>
                </a:solidFill>
                <a:latin typeface="Leelawadee UI Semilight" panose="020B0402040204020203" pitchFamily="34" charset="-34"/>
                <a:cs typeface="Leelawadee UI Semilight" panose="020B0402040204020203" pitchFamily="34" charset="-34"/>
              </a:rPr>
              <a:t>Station 53 – Nearest station to Boston University</a:t>
            </a:r>
          </a:p>
          <a:p>
            <a:r>
              <a:rPr lang="en-IN" sz="2800" dirty="0">
                <a:solidFill>
                  <a:schemeClr val="bg1">
                    <a:lumMod val="50000"/>
                  </a:schemeClr>
                </a:solidFill>
                <a:latin typeface="Leelawadee UI Semilight" panose="020B0402040204020203" pitchFamily="34" charset="-34"/>
                <a:cs typeface="Leelawadee UI Semilight" panose="020B0402040204020203" pitchFamily="34" charset="-34"/>
              </a:rPr>
              <a:t>Station 67 – Nearest station to MIT </a:t>
            </a:r>
          </a:p>
          <a:p>
            <a:r>
              <a:rPr lang="en-IN" sz="2800" dirty="0">
                <a:solidFill>
                  <a:schemeClr val="bg1">
                    <a:lumMod val="50000"/>
                  </a:schemeClr>
                </a:solidFill>
                <a:latin typeface="Leelawadee UI Semilight" panose="020B0402040204020203" pitchFamily="34" charset="-34"/>
                <a:cs typeface="Leelawadee UI Semilight" panose="020B0402040204020203" pitchFamily="34" charset="-34"/>
              </a:rPr>
              <a:t>Station 16 – Major Transportation Hub</a:t>
            </a:r>
          </a:p>
          <a:p>
            <a:r>
              <a:rPr lang="en-IN" sz="2800" dirty="0">
                <a:solidFill>
                  <a:schemeClr val="bg1">
                    <a:lumMod val="50000"/>
                  </a:schemeClr>
                </a:solidFill>
                <a:latin typeface="Leelawadee UI Semilight" panose="020B0402040204020203" pitchFamily="34" charset="-34"/>
                <a:cs typeface="Leelawadee UI Semilight" panose="020B0402040204020203" pitchFamily="34" charset="-34"/>
              </a:rPr>
              <a:t>Station 42 – Boston Garden &amp; Arrington </a:t>
            </a:r>
            <a:r>
              <a:rPr lang="en-IN" sz="2800" dirty="0" err="1">
                <a:solidFill>
                  <a:schemeClr val="bg1">
                    <a:lumMod val="50000"/>
                  </a:schemeClr>
                </a:solidFill>
                <a:latin typeface="Leelawadee UI Semilight" panose="020B0402040204020203" pitchFamily="34" charset="-34"/>
                <a:cs typeface="Leelawadee UI Semilight" panose="020B0402040204020203" pitchFamily="34" charset="-34"/>
              </a:rPr>
              <a:t>st.</a:t>
            </a:r>
            <a:r>
              <a:rPr lang="en-IN" sz="2800" dirty="0">
                <a:solidFill>
                  <a:schemeClr val="bg1">
                    <a:lumMod val="50000"/>
                  </a:schemeClr>
                </a:solidFill>
                <a:latin typeface="Leelawadee UI Semilight" panose="020B0402040204020203" pitchFamily="34" charset="-34"/>
                <a:cs typeface="Leelawadee UI Semilight" panose="020B0402040204020203" pitchFamily="34" charset="-34"/>
              </a:rPr>
              <a:t> church</a:t>
            </a:r>
          </a:p>
        </p:txBody>
      </p:sp>
      <p:pic>
        <p:nvPicPr>
          <p:cNvPr id="6" name="Picture 5">
            <a:extLst>
              <a:ext uri="{FF2B5EF4-FFF2-40B4-BE49-F238E27FC236}">
                <a16:creationId xmlns:a16="http://schemas.microsoft.com/office/drawing/2014/main" id="{11D8940F-0B86-8C45-E66E-84AADA5BD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7435"/>
            <a:ext cx="12192000" cy="504825"/>
          </a:xfrm>
          <a:prstGeom prst="rect">
            <a:avLst/>
          </a:prstGeom>
        </p:spPr>
      </p:pic>
    </p:spTree>
    <p:extLst>
      <p:ext uri="{BB962C8B-B14F-4D97-AF65-F5344CB8AC3E}">
        <p14:creationId xmlns:p14="http://schemas.microsoft.com/office/powerpoint/2010/main" val="1954847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8D8DD-20D4-660C-F812-33483088B965}"/>
              </a:ext>
            </a:extLst>
          </p:cNvPr>
          <p:cNvSpPr txBox="1"/>
          <p:nvPr/>
        </p:nvSpPr>
        <p:spPr>
          <a:xfrm>
            <a:off x="1611335" y="1905506"/>
            <a:ext cx="8969330" cy="3046988"/>
          </a:xfrm>
          <a:prstGeom prst="rect">
            <a:avLst/>
          </a:prstGeom>
          <a:noFill/>
        </p:spPr>
        <p:txBody>
          <a:bodyPr wrap="square" rtlCol="0">
            <a:spAutoFit/>
          </a:bodyPr>
          <a:lstStyle/>
          <a:p>
            <a:pPr algn="ctr"/>
            <a:r>
              <a:rPr lang="en-IN" sz="9600" b="1" kern="1300" spc="2000" dirty="0">
                <a:solidFill>
                  <a:srgbClr val="FFC000"/>
                </a:solidFill>
                <a:latin typeface="Montserrat" panose="00000500000000000000" pitchFamily="2" charset="0"/>
              </a:rPr>
              <a:t>THANK YOU</a:t>
            </a:r>
          </a:p>
        </p:txBody>
      </p:sp>
    </p:spTree>
    <p:extLst>
      <p:ext uri="{BB962C8B-B14F-4D97-AF65-F5344CB8AC3E}">
        <p14:creationId xmlns:p14="http://schemas.microsoft.com/office/powerpoint/2010/main" val="2627636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E321F-DF89-4D25-49D9-FA40D8B109F4}"/>
              </a:ext>
            </a:extLst>
          </p:cNvPr>
          <p:cNvSpPr txBox="1"/>
          <p:nvPr/>
        </p:nvSpPr>
        <p:spPr>
          <a:xfrm>
            <a:off x="-1084362" y="288220"/>
            <a:ext cx="9937658" cy="830997"/>
          </a:xfrm>
          <a:prstGeom prst="rect">
            <a:avLst/>
          </a:prstGeom>
          <a:noFill/>
        </p:spPr>
        <p:txBody>
          <a:bodyPr wrap="square" rtlCol="0">
            <a:spAutoFit/>
          </a:bodyPr>
          <a:lstStyle/>
          <a:p>
            <a:pPr algn="ctr"/>
            <a:r>
              <a:rPr lang="en-IN" sz="4800" b="1" kern="1300" spc="600" dirty="0">
                <a:solidFill>
                  <a:schemeClr val="accent4"/>
                </a:solidFill>
                <a:latin typeface="Montserrat" panose="00000500000000000000" pitchFamily="2" charset="0"/>
              </a:rPr>
              <a:t>Dataset Provided</a:t>
            </a:r>
          </a:p>
        </p:txBody>
      </p:sp>
      <p:sp>
        <p:nvSpPr>
          <p:cNvPr id="6" name="TextBox 5">
            <a:extLst>
              <a:ext uri="{FF2B5EF4-FFF2-40B4-BE49-F238E27FC236}">
                <a16:creationId xmlns:a16="http://schemas.microsoft.com/office/drawing/2014/main" id="{4544C900-579D-2403-2D6C-BBB44460696A}"/>
              </a:ext>
            </a:extLst>
          </p:cNvPr>
          <p:cNvSpPr txBox="1"/>
          <p:nvPr/>
        </p:nvSpPr>
        <p:spPr>
          <a:xfrm>
            <a:off x="453737" y="1032739"/>
            <a:ext cx="8285018" cy="3785652"/>
          </a:xfrm>
          <a:prstGeom prst="rect">
            <a:avLst/>
          </a:prstGeom>
          <a:noFill/>
        </p:spPr>
        <p:txBody>
          <a:bodyPr wrap="square" rtlCol="0">
            <a:spAutoFit/>
          </a:bodyPr>
          <a:lstStyle/>
          <a:p>
            <a:r>
              <a:rPr lang="en-US" sz="2400" dirty="0">
                <a:latin typeface="Leelawadee UI Semilight" panose="020B0402040204020203" pitchFamily="34" charset="-34"/>
                <a:cs typeface="Leelawadee UI Semilight" panose="020B0402040204020203" pitchFamily="34" charset="-34"/>
              </a:rPr>
              <a:t>Our target audience is bike sharing customers, company stakeholders, city authorities, academics, data related </a:t>
            </a:r>
            <a:r>
              <a:rPr lang="en-US" sz="2400" dirty="0" err="1">
                <a:latin typeface="Leelawadee UI Semilight" panose="020B0402040204020203" pitchFamily="34" charset="-34"/>
                <a:cs typeface="Leelawadee UI Semilight" panose="020B0402040204020203" pitchFamily="34" charset="-34"/>
              </a:rPr>
              <a:t>profesionals</a:t>
            </a:r>
            <a:r>
              <a:rPr lang="en-US" sz="2400" dirty="0">
                <a:latin typeface="Leelawadee UI Semilight" panose="020B0402040204020203" pitchFamily="34" charset="-34"/>
                <a:cs typeface="Leelawadee UI Semilight" panose="020B0402040204020203" pitchFamily="34" charset="-34"/>
              </a:rPr>
              <a:t>. </a:t>
            </a:r>
            <a:r>
              <a:rPr lang="en-US" sz="2400" dirty="0" err="1">
                <a:latin typeface="Leelawadee UI Semilight" panose="020B0402040204020203" pitchFamily="34" charset="-34"/>
                <a:cs typeface="Leelawadee UI Semilight" panose="020B0402040204020203" pitchFamily="34" charset="-34"/>
              </a:rPr>
              <a:t>BackgroundHubway</a:t>
            </a:r>
            <a:r>
              <a:rPr lang="en-US" sz="2400" dirty="0">
                <a:latin typeface="Leelawadee UI Semilight" panose="020B0402040204020203" pitchFamily="34" charset="-34"/>
                <a:cs typeface="Leelawadee UI Semilight" panose="020B0402040204020203" pitchFamily="34" charset="-34"/>
              </a:rPr>
              <a:t> is a bicycle sharing system in the Boston City area. Since its launch in 2001, Hubway has grown to more than 140 stations and more than 1300 bikes. In 2013, Hubway in </a:t>
            </a:r>
            <a:r>
              <a:rPr lang="en-US" sz="2400" dirty="0" err="1">
                <a:latin typeface="Leelawadee UI Semilight" panose="020B0402040204020203" pitchFamily="34" charset="-34"/>
                <a:cs typeface="Leelawadee UI Semilight" panose="020B0402040204020203" pitchFamily="34" charset="-34"/>
              </a:rPr>
              <a:t>parternship</a:t>
            </a:r>
            <a:r>
              <a:rPr lang="en-US" sz="2400" dirty="0">
                <a:latin typeface="Leelawadee UI Semilight" panose="020B0402040204020203" pitchFamily="34" charset="-34"/>
                <a:cs typeface="Leelawadee UI Semilight" panose="020B0402040204020203" pitchFamily="34" charset="-34"/>
              </a:rPr>
              <a:t> with the Metropolitan Area Planning Council, released data from more than a half million trips that were taken on Hubway bikes between its launch on July 28, 2011 until the end of September 2012. In 2018, Hubway was rebranded as Blue Bikes.</a:t>
            </a:r>
            <a:endParaRPr lang="en-IN" sz="2400" dirty="0">
              <a:latin typeface="Leelawadee UI Semilight" panose="020B0402040204020203" pitchFamily="34" charset="-34"/>
              <a:cs typeface="Leelawadee UI Semilight" panose="020B0402040204020203" pitchFamily="34" charset="-34"/>
            </a:endParaRPr>
          </a:p>
        </p:txBody>
      </p:sp>
      <p:pic>
        <p:nvPicPr>
          <p:cNvPr id="8" name="Picture 7">
            <a:extLst>
              <a:ext uri="{FF2B5EF4-FFF2-40B4-BE49-F238E27FC236}">
                <a16:creationId xmlns:a16="http://schemas.microsoft.com/office/drawing/2014/main" id="{4767915A-319A-CEAB-F5BE-69DFDE6BF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913" y="2565966"/>
            <a:ext cx="1985187" cy="1985187"/>
          </a:xfrm>
          <a:prstGeom prst="rect">
            <a:avLst/>
          </a:prstGeom>
        </p:spPr>
      </p:pic>
    </p:spTree>
    <p:extLst>
      <p:ext uri="{BB962C8B-B14F-4D97-AF65-F5344CB8AC3E}">
        <p14:creationId xmlns:p14="http://schemas.microsoft.com/office/powerpoint/2010/main" val="2490889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F1178A76-2127-A010-A67B-1903BB581F4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5A5210B-97AE-870F-5760-D23689F39428}"/>
              </a:ext>
            </a:extLst>
          </p:cNvPr>
          <p:cNvSpPr txBox="1"/>
          <p:nvPr/>
        </p:nvSpPr>
        <p:spPr>
          <a:xfrm>
            <a:off x="-1084362" y="288220"/>
            <a:ext cx="9937658" cy="1569660"/>
          </a:xfrm>
          <a:prstGeom prst="rect">
            <a:avLst/>
          </a:prstGeom>
          <a:noFill/>
        </p:spPr>
        <p:txBody>
          <a:bodyPr wrap="square" rtlCol="0">
            <a:spAutoFit/>
          </a:bodyPr>
          <a:lstStyle/>
          <a:p>
            <a:pPr algn="ctr"/>
            <a:r>
              <a:rPr lang="en-IN" sz="4800" b="1" kern="1300" spc="600" dirty="0">
                <a:solidFill>
                  <a:schemeClr val="accent4"/>
                </a:solidFill>
                <a:latin typeface="Montserrat" panose="00000500000000000000" pitchFamily="2" charset="0"/>
              </a:rPr>
              <a:t>Parameters given </a:t>
            </a:r>
          </a:p>
          <a:p>
            <a:pPr algn="ctr"/>
            <a:endParaRPr lang="en-IN" sz="4800" b="1" kern="1300" spc="600" dirty="0">
              <a:solidFill>
                <a:schemeClr val="accent4"/>
              </a:solidFill>
              <a:latin typeface="Montserrat" panose="00000500000000000000" pitchFamily="2" charset="0"/>
            </a:endParaRPr>
          </a:p>
        </p:txBody>
      </p:sp>
      <p:sp>
        <p:nvSpPr>
          <p:cNvPr id="6" name="TextBox 5">
            <a:extLst>
              <a:ext uri="{FF2B5EF4-FFF2-40B4-BE49-F238E27FC236}">
                <a16:creationId xmlns:a16="http://schemas.microsoft.com/office/drawing/2014/main" id="{09B0FCB9-1E2B-AAED-246D-C1C3865363E4}"/>
              </a:ext>
            </a:extLst>
          </p:cNvPr>
          <p:cNvSpPr txBox="1"/>
          <p:nvPr/>
        </p:nvSpPr>
        <p:spPr>
          <a:xfrm>
            <a:off x="368012" y="1351508"/>
            <a:ext cx="8285018" cy="4154984"/>
          </a:xfrm>
          <a:prstGeom prst="rect">
            <a:avLst/>
          </a:prstGeom>
          <a:noFill/>
        </p:spPr>
        <p:txBody>
          <a:bodyPr wrap="square" rtlCol="0">
            <a:spAutoFit/>
          </a:bodyPr>
          <a:lstStyle/>
          <a:p>
            <a:r>
              <a:rPr lang="en-US" sz="2400" dirty="0">
                <a:latin typeface="Leelawadee UI Semilight" panose="020B0402040204020203" pitchFamily="34" charset="-34"/>
                <a:cs typeface="Leelawadee UI Semilight" panose="020B0402040204020203" pitchFamily="34" charset="-34"/>
              </a:rPr>
              <a:t>The </a:t>
            </a:r>
            <a:r>
              <a:rPr lang="en-US" sz="2400" dirty="0" err="1">
                <a:latin typeface="Leelawadee UI Semilight" panose="020B0402040204020203" pitchFamily="34" charset="-34"/>
                <a:cs typeface="Leelawadee UI Semilight" panose="020B0402040204020203" pitchFamily="34" charset="-34"/>
              </a:rPr>
              <a:t>hubway</a:t>
            </a:r>
            <a:r>
              <a:rPr lang="en-US" sz="2400" dirty="0">
                <a:latin typeface="Leelawadee UI Semilight" panose="020B0402040204020203" pitchFamily="34" charset="-34"/>
                <a:cs typeface="Leelawadee UI Semilight" panose="020B0402040204020203" pitchFamily="34" charset="-34"/>
              </a:rPr>
              <a:t> trip history data includes:    </a:t>
            </a:r>
          </a:p>
          <a:p>
            <a:r>
              <a:rPr lang="en-US" sz="2400" dirty="0">
                <a:latin typeface="Leelawadee UI Semilight" panose="020B0402040204020203" pitchFamily="34" charset="-34"/>
                <a:cs typeface="Leelawadee UI Semilight" panose="020B0402040204020203" pitchFamily="34" charset="-34"/>
              </a:rPr>
              <a:t>Trip duration (in seconds)   </a:t>
            </a:r>
          </a:p>
          <a:p>
            <a:r>
              <a:rPr lang="en-US" sz="2400" dirty="0">
                <a:latin typeface="Leelawadee UI Semilight" panose="020B0402040204020203" pitchFamily="34" charset="-34"/>
                <a:cs typeface="Leelawadee UI Semilight" panose="020B0402040204020203" pitchFamily="34" charset="-34"/>
              </a:rPr>
              <a:t> Start time and date   </a:t>
            </a:r>
          </a:p>
          <a:p>
            <a:r>
              <a:rPr lang="en-US" sz="2400" dirty="0">
                <a:latin typeface="Leelawadee UI Semilight" panose="020B0402040204020203" pitchFamily="34" charset="-34"/>
                <a:cs typeface="Leelawadee UI Semilight" panose="020B0402040204020203" pitchFamily="34" charset="-34"/>
              </a:rPr>
              <a:t> Stop time and date    </a:t>
            </a:r>
          </a:p>
          <a:p>
            <a:r>
              <a:rPr lang="en-US" sz="2400" dirty="0">
                <a:latin typeface="Leelawadee UI Semilight" panose="020B0402040204020203" pitchFamily="34" charset="-34"/>
                <a:cs typeface="Leelawadee UI Semilight" panose="020B0402040204020203" pitchFamily="34" charset="-34"/>
              </a:rPr>
              <a:t>Start station Name and ID   </a:t>
            </a:r>
          </a:p>
          <a:p>
            <a:r>
              <a:rPr lang="en-US" sz="2400" dirty="0">
                <a:latin typeface="Leelawadee UI Semilight" panose="020B0402040204020203" pitchFamily="34" charset="-34"/>
                <a:cs typeface="Leelawadee UI Semilight" panose="020B0402040204020203" pitchFamily="34" charset="-34"/>
              </a:rPr>
              <a:t> End station Name and ID   </a:t>
            </a:r>
          </a:p>
          <a:p>
            <a:r>
              <a:rPr lang="en-US" sz="2400" dirty="0">
                <a:latin typeface="Leelawadee UI Semilight" panose="020B0402040204020203" pitchFamily="34" charset="-34"/>
                <a:cs typeface="Leelawadee UI Semilight" panose="020B0402040204020203" pitchFamily="34" charset="-34"/>
              </a:rPr>
              <a:t> Bike ID    User type        </a:t>
            </a:r>
          </a:p>
          <a:p>
            <a:r>
              <a:rPr lang="en-US" sz="2400" dirty="0">
                <a:latin typeface="Leelawadee UI Semilight" panose="020B0402040204020203" pitchFamily="34" charset="-34"/>
                <a:cs typeface="Leelawadee UI Semilight" panose="020B0402040204020203" pitchFamily="34" charset="-34"/>
              </a:rPr>
              <a:t>casual = single trip or day pass user       </a:t>
            </a:r>
          </a:p>
          <a:p>
            <a:r>
              <a:rPr lang="en-US" sz="2400" dirty="0">
                <a:latin typeface="Leelawadee UI Semilight" panose="020B0402040204020203" pitchFamily="34" charset="-34"/>
                <a:cs typeface="Leelawadee UI Semilight" panose="020B0402040204020203" pitchFamily="34" charset="-34"/>
              </a:rPr>
              <a:t> member = annual or monthly membership (unlimited use)    Birth Year    </a:t>
            </a:r>
          </a:p>
          <a:p>
            <a:r>
              <a:rPr lang="en-US" sz="2400" dirty="0">
                <a:latin typeface="Leelawadee UI Semilight" panose="020B0402040204020203" pitchFamily="34" charset="-34"/>
                <a:cs typeface="Leelawadee UI Semilight" panose="020B0402040204020203" pitchFamily="34" charset="-34"/>
              </a:rPr>
              <a:t>Gender (optional for members, not asked for casuals)</a:t>
            </a:r>
            <a:endParaRPr lang="en-IN" sz="2400" dirty="0">
              <a:latin typeface="Leelawadee UI Semilight" panose="020B0402040204020203" pitchFamily="34" charset="-34"/>
              <a:cs typeface="Leelawadee UI Semilight" panose="020B0402040204020203" pitchFamily="34" charset="-34"/>
            </a:endParaRPr>
          </a:p>
        </p:txBody>
      </p:sp>
      <p:pic>
        <p:nvPicPr>
          <p:cNvPr id="8" name="Picture 7">
            <a:extLst>
              <a:ext uri="{FF2B5EF4-FFF2-40B4-BE49-F238E27FC236}">
                <a16:creationId xmlns:a16="http://schemas.microsoft.com/office/drawing/2014/main" id="{835D0331-A2F1-E818-79B1-D5DC37D3F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913" y="2436406"/>
            <a:ext cx="1985187" cy="1985187"/>
          </a:xfrm>
          <a:prstGeom prst="rect">
            <a:avLst/>
          </a:prstGeom>
        </p:spPr>
      </p:pic>
    </p:spTree>
    <p:extLst>
      <p:ext uri="{BB962C8B-B14F-4D97-AF65-F5344CB8AC3E}">
        <p14:creationId xmlns:p14="http://schemas.microsoft.com/office/powerpoint/2010/main" val="4131274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2A4F9043-D54B-7ADD-82E9-D9666653145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5356E7D-6C65-B172-BCE8-19A0D798C7C7}"/>
              </a:ext>
            </a:extLst>
          </p:cNvPr>
          <p:cNvSpPr txBox="1"/>
          <p:nvPr/>
        </p:nvSpPr>
        <p:spPr>
          <a:xfrm>
            <a:off x="-1865412" y="488245"/>
            <a:ext cx="9937658" cy="830997"/>
          </a:xfrm>
          <a:prstGeom prst="rect">
            <a:avLst/>
          </a:prstGeom>
          <a:noFill/>
        </p:spPr>
        <p:txBody>
          <a:bodyPr wrap="square" rtlCol="0">
            <a:spAutoFit/>
          </a:bodyPr>
          <a:lstStyle/>
          <a:p>
            <a:pPr algn="ctr"/>
            <a:r>
              <a:rPr lang="en-IN" sz="4800" b="1" kern="1300" spc="600" dirty="0">
                <a:solidFill>
                  <a:schemeClr val="accent4"/>
                </a:solidFill>
                <a:latin typeface="Montserrat" panose="00000500000000000000" pitchFamily="2" charset="0"/>
              </a:rPr>
              <a:t>What is EDA?</a:t>
            </a:r>
          </a:p>
        </p:txBody>
      </p:sp>
      <p:sp>
        <p:nvSpPr>
          <p:cNvPr id="6" name="TextBox 5">
            <a:extLst>
              <a:ext uri="{FF2B5EF4-FFF2-40B4-BE49-F238E27FC236}">
                <a16:creationId xmlns:a16="http://schemas.microsoft.com/office/drawing/2014/main" id="{885CD924-E2BC-2D9C-0D22-1A3260B913BA}"/>
              </a:ext>
            </a:extLst>
          </p:cNvPr>
          <p:cNvSpPr txBox="1"/>
          <p:nvPr/>
        </p:nvSpPr>
        <p:spPr>
          <a:xfrm>
            <a:off x="415637" y="2004289"/>
            <a:ext cx="8285018" cy="3108543"/>
          </a:xfrm>
          <a:prstGeom prst="rect">
            <a:avLst/>
          </a:prstGeom>
          <a:noFill/>
        </p:spPr>
        <p:txBody>
          <a:bodyPr wrap="square" rtlCol="0">
            <a:spAutoFit/>
          </a:bodyPr>
          <a:lstStyle/>
          <a:p>
            <a:r>
              <a:rPr lang="en-US" sz="2800" dirty="0">
                <a:latin typeface="Leelawadee UI Semilight" panose="020B0402040204020203" pitchFamily="34" charset="-34"/>
                <a:cs typeface="Leelawadee UI Semilight" panose="020B0402040204020203" pitchFamily="34" charset="-34"/>
              </a:rPr>
              <a:t>EDA stands for “</a:t>
            </a:r>
            <a:r>
              <a:rPr lang="en-US" sz="2800" b="1" dirty="0">
                <a:latin typeface="Leelawadee UI Semilight" panose="020B0402040204020203" pitchFamily="34" charset="-34"/>
                <a:cs typeface="Leelawadee UI Semilight" panose="020B0402040204020203" pitchFamily="34" charset="-34"/>
              </a:rPr>
              <a:t>Exploratory Data Analysis</a:t>
            </a:r>
            <a:r>
              <a:rPr lang="en-US" sz="2800" dirty="0">
                <a:latin typeface="Leelawadee UI Semilight" panose="020B0402040204020203" pitchFamily="34" charset="-34"/>
                <a:cs typeface="Leelawadee UI Semilight" panose="020B0402040204020203" pitchFamily="34" charset="-34"/>
              </a:rPr>
              <a:t>.” It is an important initial step in the data analysis process, where data analysts and data scientists examine and summarize key characteristics of a dataset. The primary goals of EDA are to understand the data, discover patterns, identify anomalies, and generate hypotheses for further analysis.</a:t>
            </a:r>
            <a:endParaRPr lang="en-IN" sz="2800" dirty="0">
              <a:latin typeface="Leelawadee UI Semilight" panose="020B0402040204020203" pitchFamily="34" charset="-34"/>
              <a:cs typeface="Leelawadee UI Semilight" panose="020B0402040204020203" pitchFamily="34" charset="-34"/>
            </a:endParaRPr>
          </a:p>
        </p:txBody>
      </p:sp>
      <p:pic>
        <p:nvPicPr>
          <p:cNvPr id="8" name="Picture 7">
            <a:extLst>
              <a:ext uri="{FF2B5EF4-FFF2-40B4-BE49-F238E27FC236}">
                <a16:creationId xmlns:a16="http://schemas.microsoft.com/office/drawing/2014/main" id="{4F918452-13DB-2EF8-2060-106F72695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913" y="2565966"/>
            <a:ext cx="1985187" cy="1985187"/>
          </a:xfrm>
          <a:prstGeom prst="rect">
            <a:avLst/>
          </a:prstGeom>
        </p:spPr>
      </p:pic>
    </p:spTree>
    <p:extLst>
      <p:ext uri="{BB962C8B-B14F-4D97-AF65-F5344CB8AC3E}">
        <p14:creationId xmlns:p14="http://schemas.microsoft.com/office/powerpoint/2010/main" val="1181567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a:extLst>
            <a:ext uri="{FF2B5EF4-FFF2-40B4-BE49-F238E27FC236}">
              <a16:creationId xmlns:a16="http://schemas.microsoft.com/office/drawing/2014/main" id="{72E6AE46-A25A-66D6-C328-6B416569C5F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B835141-98D8-216E-C308-153A4943B9B3}"/>
              </a:ext>
            </a:extLst>
          </p:cNvPr>
          <p:cNvSpPr txBox="1"/>
          <p:nvPr/>
        </p:nvSpPr>
        <p:spPr>
          <a:xfrm>
            <a:off x="-1217953" y="192970"/>
            <a:ext cx="9937658" cy="830997"/>
          </a:xfrm>
          <a:prstGeom prst="rect">
            <a:avLst/>
          </a:prstGeom>
          <a:noFill/>
        </p:spPr>
        <p:txBody>
          <a:bodyPr wrap="square" rtlCol="0">
            <a:spAutoFit/>
          </a:bodyPr>
          <a:lstStyle/>
          <a:p>
            <a:pPr algn="ctr"/>
            <a:r>
              <a:rPr lang="en-IN" sz="4800" b="1" kern="1300" spc="300" dirty="0">
                <a:solidFill>
                  <a:schemeClr val="accent4"/>
                </a:solidFill>
                <a:latin typeface="Montserrat" panose="00000500000000000000" pitchFamily="2" charset="0"/>
              </a:rPr>
              <a:t>Work Done on EDA</a:t>
            </a:r>
          </a:p>
        </p:txBody>
      </p:sp>
      <p:pic>
        <p:nvPicPr>
          <p:cNvPr id="12" name="Picture 11">
            <a:extLst>
              <a:ext uri="{FF2B5EF4-FFF2-40B4-BE49-F238E27FC236}">
                <a16:creationId xmlns:a16="http://schemas.microsoft.com/office/drawing/2014/main" id="{9DE0F30E-0776-5E8A-4622-6DFCADB3E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 y="2366962"/>
            <a:ext cx="7334250" cy="4105275"/>
          </a:xfrm>
          <a:prstGeom prst="rect">
            <a:avLst/>
          </a:prstGeom>
        </p:spPr>
      </p:pic>
      <p:pic>
        <p:nvPicPr>
          <p:cNvPr id="14" name="Picture 13">
            <a:extLst>
              <a:ext uri="{FF2B5EF4-FFF2-40B4-BE49-F238E27FC236}">
                <a16:creationId xmlns:a16="http://schemas.microsoft.com/office/drawing/2014/main" id="{DAC17983-36E8-0F12-93E1-BC8C86A65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 y="1109946"/>
            <a:ext cx="9120188" cy="1171036"/>
          </a:xfrm>
          <a:prstGeom prst="rect">
            <a:avLst/>
          </a:prstGeom>
        </p:spPr>
      </p:pic>
      <p:pic>
        <p:nvPicPr>
          <p:cNvPr id="16" name="Picture 15">
            <a:extLst>
              <a:ext uri="{FF2B5EF4-FFF2-40B4-BE49-F238E27FC236}">
                <a16:creationId xmlns:a16="http://schemas.microsoft.com/office/drawing/2014/main" id="{1FB9F627-59C4-F330-DF63-19492ACE0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309" y="4382181"/>
            <a:ext cx="6466792" cy="2090056"/>
          </a:xfrm>
          <a:prstGeom prst="rect">
            <a:avLst/>
          </a:prstGeom>
        </p:spPr>
      </p:pic>
    </p:spTree>
    <p:extLst>
      <p:ext uri="{BB962C8B-B14F-4D97-AF65-F5344CB8AC3E}">
        <p14:creationId xmlns:p14="http://schemas.microsoft.com/office/powerpoint/2010/main" val="985541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DF6EEE0-8A13-1DF2-2DBA-7FDC1B02FC5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F1F246E2-EFD1-5883-8984-7FD12D13C873}"/>
              </a:ext>
            </a:extLst>
          </p:cNvPr>
          <p:cNvSpPr txBox="1"/>
          <p:nvPr/>
        </p:nvSpPr>
        <p:spPr>
          <a:xfrm>
            <a:off x="-1757128" y="283090"/>
            <a:ext cx="9937658" cy="584775"/>
          </a:xfrm>
          <a:prstGeom prst="rect">
            <a:avLst/>
          </a:prstGeom>
          <a:noFill/>
        </p:spPr>
        <p:txBody>
          <a:bodyPr wrap="square" rtlCol="0">
            <a:spAutoFit/>
          </a:bodyPr>
          <a:lstStyle/>
          <a:p>
            <a:pPr algn="ctr"/>
            <a:r>
              <a:rPr lang="en-US" sz="3200" b="1" kern="1300" spc="600" dirty="0">
                <a:solidFill>
                  <a:schemeClr val="accent4"/>
                </a:solidFill>
                <a:latin typeface="Montserrat" panose="00000500000000000000" pitchFamily="2" charset="0"/>
              </a:rPr>
              <a:t>OUR EDA RESULTS</a:t>
            </a:r>
            <a:endParaRPr lang="en-IN" sz="3200" b="1" kern="1300" spc="600" dirty="0">
              <a:solidFill>
                <a:schemeClr val="accent4"/>
              </a:solidFill>
              <a:latin typeface="Montserrat" panose="00000500000000000000" pitchFamily="2" charset="0"/>
            </a:endParaRPr>
          </a:p>
        </p:txBody>
      </p:sp>
      <p:pic>
        <p:nvPicPr>
          <p:cNvPr id="4" name="Picture 3">
            <a:extLst>
              <a:ext uri="{FF2B5EF4-FFF2-40B4-BE49-F238E27FC236}">
                <a16:creationId xmlns:a16="http://schemas.microsoft.com/office/drawing/2014/main" id="{8F3823AB-8ABA-5A6D-75B2-B01B93DC0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312" y="2063694"/>
            <a:ext cx="3381375" cy="2536032"/>
          </a:xfrm>
          <a:prstGeom prst="rect">
            <a:avLst/>
          </a:prstGeom>
        </p:spPr>
      </p:pic>
      <p:pic>
        <p:nvPicPr>
          <p:cNvPr id="6" name="Picture 5">
            <a:extLst>
              <a:ext uri="{FF2B5EF4-FFF2-40B4-BE49-F238E27FC236}">
                <a16:creationId xmlns:a16="http://schemas.microsoft.com/office/drawing/2014/main" id="{CAEE7C12-3501-FA99-BFA3-EFA726C4D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304" y="2063694"/>
            <a:ext cx="3114045" cy="2536032"/>
          </a:xfrm>
          <a:prstGeom prst="rect">
            <a:avLst/>
          </a:prstGeom>
        </p:spPr>
      </p:pic>
      <p:pic>
        <p:nvPicPr>
          <p:cNvPr id="8" name="Picture 7">
            <a:extLst>
              <a:ext uri="{FF2B5EF4-FFF2-40B4-BE49-F238E27FC236}">
                <a16:creationId xmlns:a16="http://schemas.microsoft.com/office/drawing/2014/main" id="{084E3D0C-33CE-9ECA-E751-BF76CC29A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51" y="2049854"/>
            <a:ext cx="3097050" cy="2522192"/>
          </a:xfrm>
          <a:prstGeom prst="rect">
            <a:avLst/>
          </a:prstGeom>
        </p:spPr>
      </p:pic>
    </p:spTree>
    <p:extLst>
      <p:ext uri="{BB962C8B-B14F-4D97-AF65-F5344CB8AC3E}">
        <p14:creationId xmlns:p14="http://schemas.microsoft.com/office/powerpoint/2010/main" val="2382285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B5F06FF-2763-C2B7-63F1-CE0B5C5CCCC7}"/>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D382CF4-94C2-EEB5-5442-2F523171153E}"/>
              </a:ext>
            </a:extLst>
          </p:cNvPr>
          <p:cNvSpPr txBox="1"/>
          <p:nvPr/>
        </p:nvSpPr>
        <p:spPr>
          <a:xfrm>
            <a:off x="-1757128" y="283090"/>
            <a:ext cx="9937658" cy="584775"/>
          </a:xfrm>
          <a:prstGeom prst="rect">
            <a:avLst/>
          </a:prstGeom>
          <a:noFill/>
        </p:spPr>
        <p:txBody>
          <a:bodyPr wrap="square" rtlCol="0">
            <a:spAutoFit/>
          </a:bodyPr>
          <a:lstStyle/>
          <a:p>
            <a:pPr algn="ctr"/>
            <a:r>
              <a:rPr lang="en-US" sz="3200" b="1" kern="1300" spc="600" dirty="0">
                <a:solidFill>
                  <a:schemeClr val="accent4"/>
                </a:solidFill>
                <a:latin typeface="Montserrat" panose="00000500000000000000" pitchFamily="2" charset="0"/>
              </a:rPr>
              <a:t>OUR EDA RESULTS</a:t>
            </a:r>
            <a:endParaRPr lang="en-IN" sz="3200" b="1" kern="1300" spc="600" dirty="0">
              <a:solidFill>
                <a:schemeClr val="accent4"/>
              </a:solidFill>
              <a:latin typeface="Montserrat" panose="00000500000000000000" pitchFamily="2" charset="0"/>
            </a:endParaRPr>
          </a:p>
        </p:txBody>
      </p:sp>
      <p:pic>
        <p:nvPicPr>
          <p:cNvPr id="4" name="Picture 3">
            <a:extLst>
              <a:ext uri="{FF2B5EF4-FFF2-40B4-BE49-F238E27FC236}">
                <a16:creationId xmlns:a16="http://schemas.microsoft.com/office/drawing/2014/main" id="{8B0026D5-FAD9-E0BC-D613-FF8E270BD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225" y="2384397"/>
            <a:ext cx="2785607" cy="2089206"/>
          </a:xfrm>
          <a:prstGeom prst="rect">
            <a:avLst/>
          </a:prstGeom>
        </p:spPr>
      </p:pic>
      <p:pic>
        <p:nvPicPr>
          <p:cNvPr id="6" name="Picture 5">
            <a:extLst>
              <a:ext uri="{FF2B5EF4-FFF2-40B4-BE49-F238E27FC236}">
                <a16:creationId xmlns:a16="http://schemas.microsoft.com/office/drawing/2014/main" id="{B602E0A0-692F-9BBE-EA88-07E45254E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8004" y="2384397"/>
            <a:ext cx="2565378" cy="2089206"/>
          </a:xfrm>
          <a:prstGeom prst="rect">
            <a:avLst/>
          </a:prstGeom>
        </p:spPr>
      </p:pic>
      <p:pic>
        <p:nvPicPr>
          <p:cNvPr id="8" name="Picture 7">
            <a:extLst>
              <a:ext uri="{FF2B5EF4-FFF2-40B4-BE49-F238E27FC236}">
                <a16:creationId xmlns:a16="http://schemas.microsoft.com/office/drawing/2014/main" id="{D7A3BBF2-1191-1AE6-DDB9-0E288BC93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54" y="1240228"/>
            <a:ext cx="5859299" cy="4771727"/>
          </a:xfrm>
          <a:prstGeom prst="rect">
            <a:avLst/>
          </a:prstGeom>
        </p:spPr>
      </p:pic>
    </p:spTree>
    <p:extLst>
      <p:ext uri="{BB962C8B-B14F-4D97-AF65-F5344CB8AC3E}">
        <p14:creationId xmlns:p14="http://schemas.microsoft.com/office/powerpoint/2010/main" val="920404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148E1B9-E844-17EA-1CD5-3D6BD77FF29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CE329C1F-82EB-9AE5-1BEE-1E22EE98BF4E}"/>
              </a:ext>
            </a:extLst>
          </p:cNvPr>
          <p:cNvSpPr txBox="1"/>
          <p:nvPr/>
        </p:nvSpPr>
        <p:spPr>
          <a:xfrm>
            <a:off x="-1757128" y="283090"/>
            <a:ext cx="9937658" cy="584775"/>
          </a:xfrm>
          <a:prstGeom prst="rect">
            <a:avLst/>
          </a:prstGeom>
          <a:noFill/>
        </p:spPr>
        <p:txBody>
          <a:bodyPr wrap="square" rtlCol="0">
            <a:spAutoFit/>
          </a:bodyPr>
          <a:lstStyle/>
          <a:p>
            <a:pPr algn="ctr"/>
            <a:r>
              <a:rPr lang="en-US" sz="3200" b="1" kern="1300" spc="600" dirty="0">
                <a:solidFill>
                  <a:schemeClr val="accent4"/>
                </a:solidFill>
                <a:latin typeface="Montserrat" panose="00000500000000000000" pitchFamily="2" charset="0"/>
              </a:rPr>
              <a:t>OUR EDA RESULTS</a:t>
            </a:r>
            <a:endParaRPr lang="en-IN" sz="3200" b="1" kern="1300" spc="600" dirty="0">
              <a:solidFill>
                <a:schemeClr val="accent4"/>
              </a:solidFill>
              <a:latin typeface="Montserrat" panose="00000500000000000000" pitchFamily="2" charset="0"/>
            </a:endParaRPr>
          </a:p>
        </p:txBody>
      </p:sp>
      <p:pic>
        <p:nvPicPr>
          <p:cNvPr id="4" name="Picture 3">
            <a:extLst>
              <a:ext uri="{FF2B5EF4-FFF2-40B4-BE49-F238E27FC236}">
                <a16:creationId xmlns:a16="http://schemas.microsoft.com/office/drawing/2014/main" id="{C0961231-897A-B368-9636-04DC5684A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249" y="1393797"/>
            <a:ext cx="6231502" cy="4673628"/>
          </a:xfrm>
          <a:prstGeom prst="rect">
            <a:avLst/>
          </a:prstGeom>
        </p:spPr>
      </p:pic>
      <p:pic>
        <p:nvPicPr>
          <p:cNvPr id="6" name="Picture 5">
            <a:extLst>
              <a:ext uri="{FF2B5EF4-FFF2-40B4-BE49-F238E27FC236}">
                <a16:creationId xmlns:a16="http://schemas.microsoft.com/office/drawing/2014/main" id="{19F09129-FFCD-53EB-0FC1-E9729224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596" y="2451072"/>
            <a:ext cx="2565378" cy="2089206"/>
          </a:xfrm>
          <a:prstGeom prst="rect">
            <a:avLst/>
          </a:prstGeom>
        </p:spPr>
      </p:pic>
      <p:pic>
        <p:nvPicPr>
          <p:cNvPr id="8" name="Picture 7">
            <a:extLst>
              <a:ext uri="{FF2B5EF4-FFF2-40B4-BE49-F238E27FC236}">
                <a16:creationId xmlns:a16="http://schemas.microsoft.com/office/drawing/2014/main" id="{9146B677-B453-A74B-8317-87E4643A4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26" y="2384396"/>
            <a:ext cx="2565379" cy="2089207"/>
          </a:xfrm>
          <a:prstGeom prst="rect">
            <a:avLst/>
          </a:prstGeom>
        </p:spPr>
      </p:pic>
    </p:spTree>
    <p:extLst>
      <p:ext uri="{BB962C8B-B14F-4D97-AF65-F5344CB8AC3E}">
        <p14:creationId xmlns:p14="http://schemas.microsoft.com/office/powerpoint/2010/main" val="1798587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D228841-5B6E-4F5F-911D-F04AD093B578}"/>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C59AB0DB-4A0F-BD83-1562-1D2B0B37A9DE}"/>
              </a:ext>
            </a:extLst>
          </p:cNvPr>
          <p:cNvSpPr txBox="1"/>
          <p:nvPr/>
        </p:nvSpPr>
        <p:spPr>
          <a:xfrm>
            <a:off x="-1757128" y="283090"/>
            <a:ext cx="9937658" cy="584775"/>
          </a:xfrm>
          <a:prstGeom prst="rect">
            <a:avLst/>
          </a:prstGeom>
          <a:noFill/>
        </p:spPr>
        <p:txBody>
          <a:bodyPr wrap="square" rtlCol="0">
            <a:spAutoFit/>
          </a:bodyPr>
          <a:lstStyle/>
          <a:p>
            <a:pPr algn="ctr"/>
            <a:r>
              <a:rPr lang="en-US" sz="3200" b="1" kern="1300" spc="600" dirty="0">
                <a:solidFill>
                  <a:schemeClr val="accent4"/>
                </a:solidFill>
                <a:latin typeface="Montserrat" panose="00000500000000000000" pitchFamily="2" charset="0"/>
              </a:rPr>
              <a:t>OUR EDA RESULTS</a:t>
            </a:r>
            <a:endParaRPr lang="en-IN" sz="3200" b="1" kern="1300" spc="600" dirty="0">
              <a:solidFill>
                <a:schemeClr val="accent4"/>
              </a:solidFill>
              <a:latin typeface="Montserrat" panose="00000500000000000000" pitchFamily="2" charset="0"/>
            </a:endParaRPr>
          </a:p>
        </p:txBody>
      </p:sp>
      <p:pic>
        <p:nvPicPr>
          <p:cNvPr id="4" name="Picture 3">
            <a:extLst>
              <a:ext uri="{FF2B5EF4-FFF2-40B4-BE49-F238E27FC236}">
                <a16:creationId xmlns:a16="http://schemas.microsoft.com/office/drawing/2014/main" id="{3AF1B13E-E875-0992-37B5-78B456EE1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724" y="2384396"/>
            <a:ext cx="2713603" cy="2035203"/>
          </a:xfrm>
          <a:prstGeom prst="rect">
            <a:avLst/>
          </a:prstGeom>
        </p:spPr>
      </p:pic>
      <p:pic>
        <p:nvPicPr>
          <p:cNvPr id="6" name="Picture 5">
            <a:extLst>
              <a:ext uri="{FF2B5EF4-FFF2-40B4-BE49-F238E27FC236}">
                <a16:creationId xmlns:a16="http://schemas.microsoft.com/office/drawing/2014/main" id="{4F6E0CE7-7291-3142-F018-0345C48BD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765" y="1282643"/>
            <a:ext cx="5739208" cy="4673926"/>
          </a:xfrm>
          <a:prstGeom prst="rect">
            <a:avLst/>
          </a:prstGeom>
        </p:spPr>
      </p:pic>
      <p:pic>
        <p:nvPicPr>
          <p:cNvPr id="8" name="Picture 7">
            <a:extLst>
              <a:ext uri="{FF2B5EF4-FFF2-40B4-BE49-F238E27FC236}">
                <a16:creationId xmlns:a16="http://schemas.microsoft.com/office/drawing/2014/main" id="{7A563E2E-3704-6143-00C5-8283BE7E3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26" y="2384396"/>
            <a:ext cx="2565379" cy="2089207"/>
          </a:xfrm>
          <a:prstGeom prst="rect">
            <a:avLst/>
          </a:prstGeom>
        </p:spPr>
      </p:pic>
    </p:spTree>
    <p:extLst>
      <p:ext uri="{BB962C8B-B14F-4D97-AF65-F5344CB8AC3E}">
        <p14:creationId xmlns:p14="http://schemas.microsoft.com/office/powerpoint/2010/main" val="3221483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439</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Leelawadee UI Semilight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Kumar</dc:creator>
  <cp:lastModifiedBy>Adithya Kumar</cp:lastModifiedBy>
  <cp:revision>2</cp:revision>
  <dcterms:created xsi:type="dcterms:W3CDTF">2023-09-20T04:01:55Z</dcterms:created>
  <dcterms:modified xsi:type="dcterms:W3CDTF">2024-02-20T06:57:24Z</dcterms:modified>
</cp:coreProperties>
</file>