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300C45-5C0D-443F-8360-E37DF99B6417}" type="datetimeFigureOut">
              <a:rPr lang="zh-CN" altLang="en-US" smtClean="0"/>
              <a:pPr/>
              <a:t>2016.10.27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07C01D-27A6-485A-B17C-D8D9B7EEFA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84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C45-5C0D-443F-8360-E37DF99B6417}" type="datetimeFigureOut">
              <a:rPr lang="zh-CN" altLang="en-US" smtClean="0"/>
              <a:t>2016.10.27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C01D-27A6-485A-B17C-D8D9B7EEF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5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C45-5C0D-443F-8360-E37DF99B6417}" type="datetimeFigureOut">
              <a:rPr lang="zh-CN" altLang="en-US" smtClean="0"/>
              <a:t>2016.10.27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C01D-27A6-485A-B17C-D8D9B7EEF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C45-5C0D-443F-8360-E37DF99B6417}" type="datetimeFigureOut">
              <a:rPr lang="zh-CN" altLang="en-US" smtClean="0"/>
              <a:t>2016.10.27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C01D-27A6-485A-B17C-D8D9B7EEF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21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C45-5C0D-443F-8360-E37DF99B6417}" type="datetimeFigureOut">
              <a:rPr lang="zh-CN" altLang="en-US" smtClean="0"/>
              <a:t>2016.10.27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C01D-27A6-485A-B17C-D8D9B7EEF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C45-5C0D-443F-8360-E37DF99B6417}" type="datetimeFigureOut">
              <a:rPr lang="zh-CN" altLang="en-US" smtClean="0"/>
              <a:t>2016.10.27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C01D-27A6-485A-B17C-D8D9B7EEF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08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C45-5C0D-443F-8360-E37DF99B6417}" type="datetimeFigureOut">
              <a:rPr lang="zh-CN" altLang="en-US" smtClean="0"/>
              <a:t>2016.10.27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C01D-27A6-485A-B17C-D8D9B7EEF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44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C45-5C0D-443F-8360-E37DF99B6417}" type="datetimeFigureOut">
              <a:rPr lang="zh-CN" altLang="en-US" smtClean="0"/>
              <a:t>2016.10.27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C01D-27A6-485A-B17C-D8D9B7EEF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627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C45-5C0D-443F-8360-E37DF99B6417}" type="datetimeFigureOut">
              <a:rPr lang="zh-CN" altLang="en-US" smtClean="0"/>
              <a:t>2016.10.27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C01D-27A6-485A-B17C-D8D9B7EEF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46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C45-5C0D-443F-8360-E37DF99B6417}" type="datetimeFigureOut">
              <a:rPr lang="zh-CN" altLang="en-US" smtClean="0"/>
              <a:t>2016.10.27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C01D-27A6-485A-B17C-D8D9B7EEF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2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C45-5C0D-443F-8360-E37DF99B6417}" type="datetimeFigureOut">
              <a:rPr lang="zh-CN" altLang="en-US" smtClean="0"/>
              <a:t>2016.10.27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C01D-27A6-485A-B17C-D8D9B7EEF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48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300C45-5C0D-443F-8360-E37DF99B6417}" type="datetimeFigureOut">
              <a:rPr lang="zh-CN" altLang="en-US" smtClean="0"/>
              <a:pPr/>
              <a:t>2016.10.27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907C01D-27A6-485A-B17C-D8D9B7EEFA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30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13800" dirty="0" smtClean="0">
                <a:solidFill>
                  <a:schemeClr val="bg1"/>
                </a:solidFill>
              </a:rPr>
              <a:t>Linux</a:t>
            </a:r>
            <a:endParaRPr lang="zh-CN" altLang="en-US" sz="13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一般常用命令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9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5750"/>
            <a:ext cx="10515600" cy="589121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二、运行级别</a:t>
            </a:r>
          </a:p>
          <a:p>
            <a:pPr marL="0" indent="0">
              <a:buNone/>
            </a:pPr>
            <a:r>
              <a:rPr lang="zh-CN" altLang="en-US" dirty="0" smtClean="0"/>
              <a:t>　    那么，到底什么是运行级别呢？</a:t>
            </a:r>
          </a:p>
          <a:p>
            <a:pPr marL="0" indent="0">
              <a:buNone/>
            </a:pPr>
            <a:r>
              <a:rPr lang="zh-CN" altLang="en-US" dirty="0" smtClean="0"/>
              <a:t>　　简单的说，运行级就是操作系统当前正在运行的功能级别。这个级别从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6 </a:t>
            </a:r>
            <a:r>
              <a:rPr lang="zh-CN" altLang="en-US" dirty="0" smtClean="0"/>
              <a:t>，具有不同的功能。</a:t>
            </a:r>
          </a:p>
          <a:p>
            <a:pPr marL="0" indent="0">
              <a:buNone/>
            </a:pPr>
            <a:r>
              <a:rPr lang="zh-CN" altLang="en-US" dirty="0" smtClean="0"/>
              <a:t>　　不同的运行级定义如下：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可以参考</a:t>
            </a:r>
            <a:r>
              <a:rPr lang="en-US" altLang="zh-CN" dirty="0" smtClean="0"/>
              <a:t>Red Hat Linux </a:t>
            </a:r>
            <a:r>
              <a:rPr lang="zh-CN" altLang="en-US" dirty="0" smtClean="0"/>
              <a:t>里面的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inittab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# 0 - </a:t>
            </a:r>
            <a:r>
              <a:rPr lang="zh-CN" altLang="en-US" dirty="0" smtClean="0"/>
              <a:t>停机（千万不能把</a:t>
            </a:r>
            <a:r>
              <a:rPr lang="en-US" altLang="zh-CN" dirty="0" err="1" smtClean="0"/>
              <a:t>initdefault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0 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# 1 - </a:t>
            </a:r>
            <a:r>
              <a:rPr lang="zh-CN" altLang="en-US" dirty="0" smtClean="0"/>
              <a:t>单用户模式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# 2 - </a:t>
            </a:r>
            <a:r>
              <a:rPr lang="zh-CN" altLang="en-US" dirty="0" smtClean="0"/>
              <a:t>多用户，没有 </a:t>
            </a:r>
            <a:r>
              <a:rPr lang="en-US" altLang="zh-CN" dirty="0" smtClean="0"/>
              <a:t>NFS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# 3 - </a:t>
            </a:r>
            <a:r>
              <a:rPr lang="zh-CN" altLang="en-US" dirty="0" smtClean="0"/>
              <a:t>完全多用户模式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标准的运行级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# 4 - </a:t>
            </a:r>
            <a:r>
              <a:rPr lang="zh-CN" altLang="en-US" dirty="0" smtClean="0"/>
              <a:t>没有用到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# 5 - X11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xwindow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# 6 - </a:t>
            </a:r>
            <a:r>
              <a:rPr lang="zh-CN" altLang="en-US" dirty="0" smtClean="0"/>
              <a:t>重新启动 （千万不要把</a:t>
            </a:r>
            <a:r>
              <a:rPr lang="en-US" altLang="zh-CN" dirty="0" err="1" smtClean="0"/>
              <a:t>initdefault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6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0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-</a:t>
            </a:r>
            <a:r>
              <a:rPr lang="en-US" altLang="zh-CN" dirty="0"/>
              <a:t>A </a:t>
            </a:r>
            <a:r>
              <a:rPr lang="zh-CN" altLang="en-US" dirty="0"/>
              <a:t>显示所有进程</a:t>
            </a:r>
          </a:p>
          <a:p>
            <a:r>
              <a:rPr lang="en-US" altLang="zh-CN" dirty="0" smtClean="0"/>
              <a:t>r</a:t>
            </a:r>
            <a:r>
              <a:rPr lang="en-US" altLang="zh-CN" dirty="0"/>
              <a:t>  </a:t>
            </a:r>
            <a:r>
              <a:rPr lang="zh-CN" altLang="en-US" dirty="0"/>
              <a:t>显示当前终端的进程</a:t>
            </a:r>
          </a:p>
          <a:p>
            <a:r>
              <a:rPr lang="en-US" altLang="zh-CN" dirty="0"/>
              <a:t>T  </a:t>
            </a:r>
            <a:r>
              <a:rPr lang="zh-CN" altLang="en-US" dirty="0"/>
              <a:t>显示当前终端的所有程序</a:t>
            </a:r>
          </a:p>
          <a:p>
            <a:r>
              <a:rPr lang="en-US" altLang="zh-CN" dirty="0"/>
              <a:t>u  </a:t>
            </a:r>
            <a:r>
              <a:rPr lang="zh-CN" altLang="en-US" dirty="0"/>
              <a:t>指定用户的所有进程</a:t>
            </a:r>
          </a:p>
          <a:p>
            <a:r>
              <a:rPr lang="en-US" altLang="zh-CN" dirty="0"/>
              <a:t>-au </a:t>
            </a:r>
            <a:r>
              <a:rPr lang="zh-CN" altLang="en-US" dirty="0"/>
              <a:t>显示较详细的资讯</a:t>
            </a:r>
          </a:p>
          <a:p>
            <a:r>
              <a:rPr lang="en-US" altLang="zh-CN" dirty="0"/>
              <a:t>-aux </a:t>
            </a:r>
            <a:r>
              <a:rPr lang="zh-CN" altLang="en-US" dirty="0"/>
              <a:t>显示所有包含其他使用者的行程 </a:t>
            </a:r>
          </a:p>
          <a:p>
            <a:r>
              <a:rPr lang="en-US" altLang="zh-CN" dirty="0"/>
              <a:t>-C&lt;</a:t>
            </a:r>
            <a:r>
              <a:rPr lang="zh-CN" altLang="en-US" dirty="0"/>
              <a:t>命令</a:t>
            </a:r>
            <a:r>
              <a:rPr lang="en-US" altLang="zh-CN" dirty="0"/>
              <a:t>&gt; </a:t>
            </a:r>
            <a:r>
              <a:rPr lang="zh-CN" altLang="en-US" dirty="0"/>
              <a:t>列出指定命令的状况</a:t>
            </a:r>
          </a:p>
          <a:p>
            <a:r>
              <a:rPr lang="en-US" altLang="zh-CN" dirty="0" smtClean="0"/>
              <a:t>--</a:t>
            </a:r>
            <a:r>
              <a:rPr lang="en-US" altLang="zh-CN" dirty="0"/>
              <a:t>help </a:t>
            </a:r>
            <a:r>
              <a:rPr lang="zh-CN" altLang="en-US" dirty="0"/>
              <a:t>显示帮助</a:t>
            </a:r>
            <a:r>
              <a:rPr lang="zh-CN" altLang="en-US" dirty="0" smtClean="0"/>
              <a:t>信息                   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为什么不问问神奇的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00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52450"/>
            <a:ext cx="10515600" cy="5624513"/>
          </a:xfrm>
        </p:spPr>
        <p:txBody>
          <a:bodyPr/>
          <a:lstStyle/>
          <a:p>
            <a:r>
              <a:rPr lang="en-US" altLang="zh-CN" dirty="0" smtClean="0"/>
              <a:t>PID: </a:t>
            </a:r>
            <a:r>
              <a:rPr lang="zh-CN" altLang="en-US" dirty="0" smtClean="0"/>
              <a:t>运行着的命令</a:t>
            </a:r>
            <a:r>
              <a:rPr lang="en-US" altLang="zh-CN" dirty="0" smtClean="0"/>
              <a:t>(CMD)</a:t>
            </a:r>
            <a:r>
              <a:rPr lang="zh-CN" altLang="en-US" dirty="0" smtClean="0"/>
              <a:t>的进程编号</a:t>
            </a:r>
          </a:p>
          <a:p>
            <a:r>
              <a:rPr lang="en-US" altLang="zh-CN" dirty="0" smtClean="0"/>
              <a:t>TTY: </a:t>
            </a:r>
            <a:r>
              <a:rPr lang="zh-CN" altLang="en-US" dirty="0" smtClean="0"/>
              <a:t>命令所运行的位置（终端）</a:t>
            </a:r>
          </a:p>
          <a:p>
            <a:r>
              <a:rPr lang="en-US" altLang="zh-CN" dirty="0" smtClean="0"/>
              <a:t>TIME: </a:t>
            </a:r>
            <a:r>
              <a:rPr lang="zh-CN" altLang="en-US" dirty="0" smtClean="0"/>
              <a:t>运行着的该命令所占用的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处理时间</a:t>
            </a:r>
          </a:p>
          <a:p>
            <a:r>
              <a:rPr lang="en-US" altLang="zh-CN" dirty="0" smtClean="0"/>
              <a:t>CMD: </a:t>
            </a:r>
            <a:r>
              <a:rPr lang="zh-CN" altLang="en-US" dirty="0" smtClean="0"/>
              <a:t>该进程所运行的命令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ps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为我们提供了进程的一次性的查看，它所提供的查看结果并不动态连续的；如果想对进程时间监控，应该用 </a:t>
            </a:r>
            <a:r>
              <a:rPr lang="en-US" altLang="zh-CN" dirty="0" smtClean="0"/>
              <a:t>top </a:t>
            </a:r>
            <a:r>
              <a:rPr lang="zh-CN" altLang="en-US" dirty="0" smtClean="0"/>
              <a:t>工具。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22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命令参数：</a:t>
            </a:r>
          </a:p>
          <a:p>
            <a:r>
              <a:rPr lang="en-US" altLang="zh-CN" dirty="0" smtClean="0"/>
              <a:t>-l    </a:t>
            </a:r>
            <a:r>
              <a:rPr lang="zh-CN" altLang="en-US" dirty="0" smtClean="0"/>
              <a:t>信号，若果不加信号的编号参数，则使用“</a:t>
            </a:r>
            <a:r>
              <a:rPr lang="en-US" altLang="zh-CN" dirty="0" smtClean="0"/>
              <a:t>-l”</a:t>
            </a:r>
            <a:r>
              <a:rPr lang="zh-CN" altLang="en-US" dirty="0" smtClean="0"/>
              <a:t>参数会列出全部的信号名称</a:t>
            </a:r>
          </a:p>
          <a:p>
            <a:r>
              <a:rPr lang="en-US" altLang="zh-CN" dirty="0" smtClean="0"/>
              <a:t>-a  </a:t>
            </a:r>
            <a:r>
              <a:rPr lang="zh-CN" altLang="en-US" dirty="0" smtClean="0"/>
              <a:t>当处理当前进程时，不限制命令名和进程号的对应关系</a:t>
            </a:r>
          </a:p>
          <a:p>
            <a:r>
              <a:rPr lang="en-US" altLang="zh-CN" dirty="0" smtClean="0"/>
              <a:t>-p  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kill </a:t>
            </a:r>
            <a:r>
              <a:rPr lang="zh-CN" altLang="en-US" dirty="0" smtClean="0"/>
              <a:t>命令只打印相关进程的进程号，而不发送任何信号</a:t>
            </a:r>
          </a:p>
          <a:p>
            <a:r>
              <a:rPr lang="en-US" altLang="zh-CN" dirty="0" smtClean="0"/>
              <a:t>-s  </a:t>
            </a:r>
            <a:r>
              <a:rPr lang="zh-CN" altLang="en-US" dirty="0" smtClean="0"/>
              <a:t>指定发送信号</a:t>
            </a:r>
          </a:p>
          <a:p>
            <a:r>
              <a:rPr lang="en-US" altLang="zh-CN" dirty="0" smtClean="0"/>
              <a:t>-u  </a:t>
            </a:r>
            <a:r>
              <a:rPr lang="zh-CN" altLang="en-US" dirty="0" smtClean="0"/>
              <a:t>指定用户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7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dā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shàn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服务器聊天命令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who</a:t>
            </a:r>
            <a:r>
              <a:rPr lang="zh-CN" altLang="en-US" dirty="0"/>
              <a:t>和</a:t>
            </a:r>
            <a:r>
              <a:rPr lang="en-US" altLang="zh-CN" dirty="0"/>
              <a:t>w</a:t>
            </a:r>
            <a:r>
              <a:rPr lang="zh-CN" altLang="en-US" dirty="0"/>
              <a:t>命令是看别人的登陆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每个登陆，都有一个</a:t>
            </a:r>
            <a:r>
              <a:rPr lang="en-US" altLang="zh-CN" dirty="0" err="1" smtClean="0"/>
              <a:t>tty</a:t>
            </a:r>
            <a:r>
              <a:rPr lang="en-US" altLang="zh-CN" dirty="0" smtClean="0"/>
              <a:t>,</a:t>
            </a:r>
            <a:r>
              <a:rPr lang="zh-CN" altLang="en-US" dirty="0"/>
              <a:t>把数据直接写入一个</a:t>
            </a:r>
            <a:r>
              <a:rPr lang="en-US" altLang="zh-CN" dirty="0" err="1"/>
              <a:t>tty</a:t>
            </a:r>
            <a:r>
              <a:rPr lang="zh-CN" altLang="en-US" dirty="0"/>
              <a:t>设备文件，就会在相应的用户的屏幕上看到输出</a:t>
            </a:r>
            <a:endParaRPr lang="en-US" altLang="zh-CN" dirty="0" smtClean="0"/>
          </a:p>
          <a:p>
            <a:r>
              <a:rPr lang="en-US" altLang="zh-CN" dirty="0" smtClean="0"/>
              <a:t> wall:</a:t>
            </a:r>
            <a:r>
              <a:rPr lang="zh-CN" altLang="en-US" dirty="0"/>
              <a:t>这个命令是用来向所有人广播消息，所有人都能收到，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输入完成后用</a:t>
            </a:r>
            <a:r>
              <a:rPr lang="en-US" altLang="zh-CN" dirty="0" err="1"/>
              <a:t>ctrl+d</a:t>
            </a:r>
            <a:r>
              <a:rPr lang="zh-CN" altLang="en-US" dirty="0"/>
              <a:t>表示输入结束，然后就会广播出去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en-US" altLang="zh-CN" dirty="0" smtClean="0"/>
              <a:t>write</a:t>
            </a:r>
            <a:r>
              <a:rPr lang="en-US" altLang="zh-CN" dirty="0"/>
              <a:t>:</a:t>
            </a:r>
            <a:r>
              <a:rPr lang="zh-CN" altLang="en-US" dirty="0" smtClean="0"/>
              <a:t>和</a:t>
            </a:r>
            <a:r>
              <a:rPr lang="zh-CN" altLang="en-US" dirty="0"/>
              <a:t>一个指定的用户</a:t>
            </a:r>
            <a:r>
              <a:rPr lang="zh-CN" altLang="en-US" dirty="0" smtClean="0"/>
              <a:t>聊天，</a:t>
            </a:r>
            <a:r>
              <a:rPr lang="zh-CN" altLang="en-US" dirty="0"/>
              <a:t>敲一下驾车就发送一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en-US" altLang="zh-CN" dirty="0" err="1" smtClean="0"/>
              <a:t>mesg</a:t>
            </a:r>
            <a:r>
              <a:rPr lang="en-US" altLang="zh-CN" dirty="0" smtClean="0"/>
              <a:t>:</a:t>
            </a:r>
            <a:r>
              <a:rPr lang="zh-CN" altLang="en-US" dirty="0" smtClean="0"/>
              <a:t>设置是否接受信息 </a:t>
            </a:r>
            <a:r>
              <a:rPr lang="en-US" altLang="zh-CN" dirty="0" err="1" smtClean="0"/>
              <a:t>e.g:mesg</a:t>
            </a:r>
            <a:r>
              <a:rPr lang="en-US" altLang="zh-CN" dirty="0" smtClean="0"/>
              <a:t> n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78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277495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本次到此结束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3466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前情提要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一些基础的文件管理命令</a:t>
            </a:r>
            <a:endParaRPr lang="en-US" altLang="zh-CN" dirty="0" smtClean="0"/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d:</a:t>
            </a:r>
            <a:r>
              <a:rPr lang="zh-CN" altLang="en-US" dirty="0" smtClean="0"/>
              <a:t>切换工作目录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pwd</a:t>
            </a:r>
            <a:r>
              <a:rPr lang="en-US" altLang="zh-CN" dirty="0" smtClean="0"/>
              <a:t>:</a:t>
            </a:r>
            <a:r>
              <a:rPr lang="zh-CN" altLang="en-US" dirty="0" smtClean="0"/>
              <a:t>显示完整路径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ls:</a:t>
            </a:r>
            <a:r>
              <a:rPr lang="zh-CN" altLang="en-US" dirty="0" smtClean="0"/>
              <a:t>显示目录列表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</a:t>
            </a:r>
            <a:r>
              <a:rPr lang="en-US" altLang="zh-CN" dirty="0" smtClean="0"/>
              <a:t>:</a:t>
            </a:r>
            <a:r>
              <a:rPr lang="zh-CN" altLang="en-US" dirty="0" smtClean="0"/>
              <a:t>复制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rm</a:t>
            </a:r>
            <a:r>
              <a:rPr lang="en-US" altLang="zh-CN" dirty="0" smtClean="0"/>
              <a:t>: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mkdir</a:t>
            </a:r>
            <a:r>
              <a:rPr lang="en-US" altLang="zh-CN" dirty="0" smtClean="0"/>
              <a:t>:</a:t>
            </a:r>
            <a:r>
              <a:rPr lang="zh-CN" altLang="en-US" dirty="0" smtClean="0"/>
              <a:t>新建文件夹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rmdir</a:t>
            </a:r>
            <a:r>
              <a:rPr lang="en-US" altLang="zh-CN" dirty="0" smtClean="0"/>
              <a:t>:</a:t>
            </a:r>
            <a:r>
              <a:rPr lang="zh-CN" altLang="en-US" dirty="0" smtClean="0"/>
              <a:t>删除目录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200" y="51641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4951413"/>
            <a:ext cx="10515600" cy="118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虚拟机的安装</a:t>
            </a:r>
            <a:endParaRPr lang="en-US" altLang="zh-CN" dirty="0"/>
          </a:p>
          <a:p>
            <a:r>
              <a:rPr lang="en-US" altLang="zh-CN" dirty="0" err="1" smtClean="0"/>
              <a:t>nano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40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8425"/>
          </a:xfrm>
        </p:spPr>
        <p:txBody>
          <a:bodyPr/>
          <a:lstStyle/>
          <a:p>
            <a:r>
              <a:rPr lang="zh-CN" altLang="en-US" sz="3200" dirty="0" smtClean="0"/>
              <a:t> 今天，来聊聊一些其他的常用命令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指令的第一万个别名</a:t>
            </a:r>
            <a:endParaRPr lang="en-US" altLang="zh-CN" dirty="0" smtClean="0"/>
          </a:p>
          <a:p>
            <a:r>
              <a:rPr lang="zh-CN" altLang="en-US" dirty="0" smtClean="0"/>
              <a:t>查看命令帮助的第二个方法</a:t>
            </a:r>
            <a:endParaRPr lang="en-US" altLang="zh-CN" dirty="0"/>
          </a:p>
          <a:p>
            <a:r>
              <a:rPr lang="zh-CN" altLang="en-US" dirty="0" smtClean="0"/>
              <a:t>关于除了拔电源的其他关机重启方法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开始的</a:t>
            </a:r>
            <a:r>
              <a:rPr lang="en-US" altLang="zh-CN" dirty="0" smtClean="0"/>
              <a:t>Linux</a:t>
            </a:r>
          </a:p>
          <a:p>
            <a:r>
              <a:rPr lang="zh-CN" altLang="en-US" dirty="0" smtClean="0"/>
              <a:t>查进程的水表</a:t>
            </a:r>
            <a:endParaRPr lang="en-US" altLang="zh-CN" dirty="0" smtClean="0"/>
          </a:p>
          <a:p>
            <a:r>
              <a:rPr lang="zh-CN" altLang="en-US" dirty="0" smtClean="0"/>
              <a:t>传达不到的进程，再也不需要了</a:t>
            </a:r>
            <a:endParaRPr lang="en-US" altLang="zh-CN" dirty="0" smtClean="0"/>
          </a:p>
          <a:p>
            <a:r>
              <a:rPr lang="zh-CN" altLang="en-US" dirty="0" smtClean="0"/>
              <a:t>在服务器寻求邂逅是否搞错了什么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alias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alias [</a:t>
            </a:r>
            <a:r>
              <a:rPr lang="zh-CN" altLang="en-US" dirty="0" smtClean="0"/>
              <a:t>别名</a:t>
            </a:r>
            <a:r>
              <a:rPr lang="en-US" altLang="zh-CN" dirty="0" smtClean="0"/>
              <a:t>]=[</a:t>
            </a:r>
            <a:r>
              <a:rPr lang="zh-CN" altLang="en-US" dirty="0" smtClean="0"/>
              <a:t>指令名称</a:t>
            </a:r>
            <a:r>
              <a:rPr lang="en-US" altLang="zh-CN" dirty="0" smtClean="0"/>
              <a:t>]</a:t>
            </a:r>
          </a:p>
          <a:p>
            <a:r>
              <a:rPr lang="zh-CN" altLang="en-US" dirty="0"/>
              <a:t>要删除一个别名，可以使用 </a:t>
            </a:r>
            <a:r>
              <a:rPr lang="en-US" altLang="zh-CN" dirty="0" err="1"/>
              <a:t>unalias</a:t>
            </a:r>
            <a:r>
              <a:rPr lang="en-US" altLang="zh-CN" dirty="0"/>
              <a:t>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查看系统已经设置的别名：</a:t>
            </a:r>
            <a:r>
              <a:rPr lang="en-US" altLang="zh-CN" dirty="0" smtClean="0"/>
              <a:t>alias –p</a:t>
            </a:r>
          </a:p>
          <a:p>
            <a:r>
              <a:rPr lang="zh-CN" altLang="en-US" dirty="0" smtClean="0"/>
              <a:t>用户必须使用单引号</a:t>
            </a:r>
            <a:r>
              <a:rPr lang="en-US" altLang="zh-CN" dirty="0" smtClean="0"/>
              <a:t>‘’</a:t>
            </a:r>
            <a:r>
              <a:rPr lang="zh-CN" altLang="en-US" dirty="0" smtClean="0"/>
              <a:t>将原来的命令引起来</a:t>
            </a:r>
            <a:r>
              <a:rPr lang="zh-CN" altLang="en-US" dirty="0"/>
              <a:t>。</a:t>
            </a:r>
            <a:endParaRPr lang="zh-CN" altLang="en-US" dirty="0" smtClean="0"/>
          </a:p>
          <a:p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3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673225"/>
            <a:ext cx="10515600" cy="431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用于查看命令的帮助 </a:t>
            </a:r>
            <a:r>
              <a:rPr lang="en-US" altLang="zh-CN" dirty="0" err="1" smtClean="0"/>
              <a:t>e.g:man</a:t>
            </a:r>
            <a:r>
              <a:rPr lang="en-US" altLang="zh-CN" dirty="0" smtClean="0"/>
              <a:t> ls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http://www.myprince.top/linux/05/img/man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2" y="2105025"/>
            <a:ext cx="7320337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4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yprince.top/linux/05/img/man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0"/>
            <a:ext cx="658549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1" y="3543299"/>
            <a:ext cx="6585499" cy="331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shutdown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1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shutdown [-t </a:t>
            </a:r>
            <a:r>
              <a:rPr lang="zh-CN" altLang="en-US" dirty="0" smtClean="0"/>
              <a:t>秒</a:t>
            </a:r>
            <a:r>
              <a:rPr lang="en-US" altLang="zh-CN" dirty="0" smtClean="0"/>
              <a:t>] [-</a:t>
            </a:r>
            <a:r>
              <a:rPr lang="en-US" altLang="zh-CN" dirty="0" err="1" smtClean="0"/>
              <a:t>arkhncfF</a:t>
            </a:r>
            <a:r>
              <a:rPr lang="en-US" altLang="zh-CN" dirty="0" smtClean="0"/>
              <a:t>] </a:t>
            </a:r>
            <a:r>
              <a:rPr lang="zh-CN" altLang="en-US" dirty="0" smtClean="0"/>
              <a:t>时间 </a:t>
            </a:r>
            <a:r>
              <a:rPr lang="en-US" altLang="zh-CN" dirty="0" smtClean="0"/>
              <a:t>[</a:t>
            </a:r>
            <a:r>
              <a:rPr lang="zh-CN" altLang="en-US" dirty="0" smtClean="0"/>
              <a:t>警告信息</a:t>
            </a:r>
            <a:r>
              <a:rPr lang="en-US" altLang="zh-CN" dirty="0" smtClean="0"/>
              <a:t>] </a:t>
            </a:r>
          </a:p>
          <a:p>
            <a:pPr marL="0" indent="0">
              <a:buNone/>
            </a:pPr>
            <a:r>
              <a:rPr lang="zh-CN" altLang="en-US" dirty="0" smtClean="0"/>
              <a:t>选项与参数： </a:t>
            </a:r>
          </a:p>
          <a:p>
            <a:pPr marL="0" indent="0">
              <a:buNone/>
            </a:pPr>
            <a:r>
              <a:rPr lang="en-US" altLang="zh-CN" dirty="0" smtClean="0"/>
              <a:t>-t sec </a:t>
            </a:r>
            <a:r>
              <a:rPr lang="zh-CN" altLang="en-US" dirty="0" smtClean="0"/>
              <a:t>： 几秒后关机 </a:t>
            </a:r>
          </a:p>
          <a:p>
            <a:pPr marL="0" indent="0">
              <a:buNone/>
            </a:pPr>
            <a:r>
              <a:rPr lang="en-US" altLang="zh-CN" dirty="0" smtClean="0"/>
              <a:t>-k </a:t>
            </a:r>
            <a:r>
              <a:rPr lang="zh-CN" altLang="en-US" dirty="0" smtClean="0"/>
              <a:t>： 没有关机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只是发送警告信息 </a:t>
            </a:r>
          </a:p>
          <a:p>
            <a:pPr marL="0" indent="0">
              <a:buNone/>
            </a:pPr>
            <a:r>
              <a:rPr lang="en-US" altLang="zh-CN" dirty="0" smtClean="0"/>
              <a:t>-r </a:t>
            </a:r>
            <a:r>
              <a:rPr lang="zh-CN" altLang="en-US" dirty="0" smtClean="0"/>
              <a:t>： 在将系统的服务停掉之后就重新启动</a:t>
            </a:r>
            <a:r>
              <a:rPr lang="en-US" altLang="zh-CN" dirty="0" smtClean="0"/>
              <a:t>(</a:t>
            </a:r>
            <a:r>
              <a:rPr lang="zh-CN" altLang="en-US" dirty="0" smtClean="0"/>
              <a:t>常用</a:t>
            </a:r>
            <a:r>
              <a:rPr lang="en-US" altLang="zh-CN" dirty="0" smtClean="0"/>
              <a:t>) </a:t>
            </a:r>
          </a:p>
          <a:p>
            <a:pPr marL="0" indent="0">
              <a:buNone/>
            </a:pPr>
            <a:r>
              <a:rPr lang="en-US" altLang="zh-CN" dirty="0" smtClean="0"/>
              <a:t>-h </a:t>
            </a:r>
            <a:r>
              <a:rPr lang="zh-CN" altLang="en-US" dirty="0" smtClean="0"/>
              <a:t>： 将系统的服务停掉后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立即关机</a:t>
            </a:r>
            <a:r>
              <a:rPr lang="en-US" altLang="zh-CN" dirty="0" smtClean="0"/>
              <a:t>(</a:t>
            </a:r>
            <a:r>
              <a:rPr lang="zh-CN" altLang="en-US" dirty="0" smtClean="0"/>
              <a:t>常用</a:t>
            </a:r>
            <a:r>
              <a:rPr lang="en-US" altLang="zh-CN" dirty="0" smtClean="0"/>
              <a:t>) </a:t>
            </a:r>
          </a:p>
          <a:p>
            <a:pPr marL="0" indent="0">
              <a:buNone/>
            </a:pPr>
            <a:r>
              <a:rPr lang="en-US" altLang="zh-CN" dirty="0" smtClean="0"/>
              <a:t>-f </a:t>
            </a:r>
            <a:r>
              <a:rPr lang="zh-CN" altLang="en-US" dirty="0" smtClean="0"/>
              <a:t>： 关机并启动之后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强制略过</a:t>
            </a:r>
            <a:r>
              <a:rPr lang="en-US" altLang="zh-CN" dirty="0" err="1" smtClean="0"/>
              <a:t>fsck</a:t>
            </a:r>
            <a:r>
              <a:rPr lang="zh-CN" altLang="en-US" dirty="0" smtClean="0"/>
              <a:t>的磁盘检查 </a:t>
            </a:r>
          </a:p>
          <a:p>
            <a:pPr marL="0" indent="0">
              <a:buNone/>
            </a:pPr>
            <a:r>
              <a:rPr lang="en-US" altLang="zh-CN" dirty="0" smtClean="0"/>
              <a:t>-F </a:t>
            </a:r>
            <a:r>
              <a:rPr lang="zh-CN" altLang="en-US" dirty="0" smtClean="0"/>
              <a:t>： 系统重新启动之后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强制进行</a:t>
            </a:r>
            <a:r>
              <a:rPr lang="en-US" altLang="zh-CN" dirty="0" err="1" smtClean="0"/>
              <a:t>fsck</a:t>
            </a:r>
            <a:r>
              <a:rPr lang="zh-CN" altLang="en-US" dirty="0" smtClean="0"/>
              <a:t>的磁盘检查 </a:t>
            </a:r>
          </a:p>
          <a:p>
            <a:pPr marL="0" indent="0">
              <a:buNone/>
            </a:pPr>
            <a:r>
              <a:rPr lang="en-US" altLang="zh-CN" dirty="0" smtClean="0"/>
              <a:t>-c </a:t>
            </a:r>
            <a:r>
              <a:rPr lang="zh-CN" altLang="en-US" dirty="0" smtClean="0"/>
              <a:t>： 取消已经在进行的</a:t>
            </a:r>
            <a:r>
              <a:rPr lang="en-US" altLang="zh-CN" dirty="0" smtClean="0"/>
              <a:t>shutdown</a:t>
            </a:r>
            <a:r>
              <a:rPr lang="zh-CN" altLang="en-US" dirty="0" smtClean="0"/>
              <a:t>命令内容 </a:t>
            </a:r>
          </a:p>
          <a:p>
            <a:pPr marL="0" indent="0">
              <a:buNone/>
            </a:pPr>
            <a:r>
              <a:rPr lang="zh-CN" altLang="en-US" dirty="0" smtClean="0"/>
              <a:t>时间 ： 指定系统关机的时刻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1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reboot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种更粗暴的重启方法</a:t>
            </a:r>
            <a:endParaRPr lang="en-US" altLang="zh-CN" dirty="0" smtClean="0"/>
          </a:p>
          <a:p>
            <a:r>
              <a:rPr lang="en-US" altLang="zh-CN" dirty="0"/>
              <a:t>reboot</a:t>
            </a:r>
            <a:r>
              <a:rPr lang="zh-CN" altLang="en-US" dirty="0"/>
              <a:t>命令重启动系统时是删除所有的进程，而不是平稳地终止它们。因此，使用</a:t>
            </a:r>
            <a:r>
              <a:rPr lang="en-US" altLang="zh-CN" dirty="0"/>
              <a:t>reboot</a:t>
            </a:r>
            <a:r>
              <a:rPr lang="zh-CN" altLang="en-US" dirty="0"/>
              <a:t>命令可以快速地关闭系统，但如果还有其它用户在该系统上工作时，就会引起数据的丢失。所以使用</a:t>
            </a:r>
            <a:r>
              <a:rPr lang="en-US" altLang="zh-CN" dirty="0"/>
              <a:t>reboot</a:t>
            </a:r>
            <a:r>
              <a:rPr lang="zh-CN" altLang="en-US" dirty="0"/>
              <a:t>命令的场合主要是在单用户模式。</a:t>
            </a:r>
          </a:p>
        </p:txBody>
      </p:sp>
    </p:spTree>
    <p:extLst>
      <p:ext uri="{BB962C8B-B14F-4D97-AF65-F5344CB8AC3E}">
        <p14:creationId xmlns:p14="http://schemas.microsoft.com/office/powerpoint/2010/main" val="6775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一、什么是</a:t>
            </a:r>
            <a:r>
              <a:rPr lang="en-US" altLang="zh-CN" dirty="0" smtClean="0"/>
              <a:t>INIT: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系统操作中不可缺少的程序之一。</a:t>
            </a:r>
          </a:p>
          <a:p>
            <a:r>
              <a:rPr lang="zh-CN" altLang="en-US" dirty="0" smtClean="0"/>
              <a:t>　　所谓的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进程，它是一个由内核启动的用户级进程。</a:t>
            </a:r>
          </a:p>
          <a:p>
            <a:r>
              <a:rPr lang="zh-CN" altLang="en-US" dirty="0" smtClean="0"/>
              <a:t>　　内核自行启动（已经被载入内存，开始运行，并已初始化所有的设备驱动程序和数据结构等）之后，就通过启动一个用户级程序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的方式，完成引导进程。所以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始终是第一个进程（其进程编号始终为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）。</a:t>
            </a:r>
          </a:p>
          <a:p>
            <a:r>
              <a:rPr lang="zh-CN" altLang="en-US" dirty="0" smtClean="0"/>
              <a:t>　　内核会在过去曾使用过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的几个地方查找它，它的正确位置（对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系统来说）是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。如果内核找不到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，它就会试着运行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sh</a:t>
            </a:r>
            <a:r>
              <a:rPr lang="zh-CN" altLang="en-US" dirty="0" smtClean="0"/>
              <a:t>，如果运行失败，系统的启动也会失败。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4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567</Words>
  <Application>Microsoft Office PowerPoint</Application>
  <PresentationFormat>宽屏</PresentationFormat>
  <Paragraphs>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Linux</vt:lpstr>
      <vt:lpstr>前情提要</vt:lpstr>
      <vt:lpstr> 今天，来聊聊一些其他的常用命令 </vt:lpstr>
      <vt:lpstr>alias</vt:lpstr>
      <vt:lpstr>man</vt:lpstr>
      <vt:lpstr>PowerPoint 演示文稿</vt:lpstr>
      <vt:lpstr>shutdown</vt:lpstr>
      <vt:lpstr>reboot</vt:lpstr>
      <vt:lpstr>init</vt:lpstr>
      <vt:lpstr>PowerPoint 演示文稿</vt:lpstr>
      <vt:lpstr>ps</vt:lpstr>
      <vt:lpstr>PowerPoint 演示文稿</vt:lpstr>
      <vt:lpstr>kill</vt:lpstr>
      <vt:lpstr>        dā  shàn 服务器聊天命令</vt:lpstr>
      <vt:lpstr>本次到此结束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Salted Fish</dc:creator>
  <cp:lastModifiedBy>Salted Fish</cp:lastModifiedBy>
  <cp:revision>12</cp:revision>
  <dcterms:created xsi:type="dcterms:W3CDTF">2016-10-27T06:26:51Z</dcterms:created>
  <dcterms:modified xsi:type="dcterms:W3CDTF">2016-10-27T08:22:42Z</dcterms:modified>
</cp:coreProperties>
</file>