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3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148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81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911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537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586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501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70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013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15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91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8/14/2024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78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C11F1CC-8821-CBA5-E035-718F5C3F504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20231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EB96CAC-5A33-8303-9C73-1B3220A5D3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524" y="125034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20000"/>
                </a:schemeClr>
              </a:gs>
              <a:gs pos="7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A3DEE9-EAA6-7499-D520-36DF7EA47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124" y="1760032"/>
            <a:ext cx="7138627" cy="2927582"/>
          </a:xfrm>
        </p:spPr>
        <p:txBody>
          <a:bodyPr anchor="b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44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DATA ANALYSIS COMPANY IN WASHINGTON</a:t>
            </a:r>
            <a:endParaRPr lang="en-US" sz="44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54BE46-239F-BB50-4643-61FF5943B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5142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752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BC552-BFF4-C91A-1B0F-20F610C2C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 distribution across spending categories</a:t>
            </a:r>
          </a:p>
        </p:txBody>
      </p:sp>
      <p:pic>
        <p:nvPicPr>
          <p:cNvPr id="5" name="Content Placeholder 4" descr="A graph showing a number of people in different colors&#10;&#10;Description automatically generated">
            <a:extLst>
              <a:ext uri="{FF2B5EF4-FFF2-40B4-BE49-F238E27FC236}">
                <a16:creationId xmlns:a16="http://schemas.microsoft.com/office/drawing/2014/main" id="{281641A2-B947-9277-D3C2-1D7A276FF3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324" y="2286000"/>
            <a:ext cx="7344651" cy="4472152"/>
          </a:xfrm>
        </p:spPr>
      </p:pic>
    </p:spTree>
    <p:extLst>
      <p:ext uri="{BB962C8B-B14F-4D97-AF65-F5344CB8AC3E}">
        <p14:creationId xmlns:p14="http://schemas.microsoft.com/office/powerpoint/2010/main" val="174275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B0F51-109A-17DF-A1F3-D24E41B1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aGes</a:t>
            </a:r>
            <a:r>
              <a:rPr lang="en-US" dirty="0"/>
              <a:t> with highest income</a:t>
            </a:r>
          </a:p>
        </p:txBody>
      </p:sp>
      <p:pic>
        <p:nvPicPr>
          <p:cNvPr id="5" name="Content Placeholder 4" descr="A graph of ageing&#10;&#10;Description automatically generated">
            <a:extLst>
              <a:ext uri="{FF2B5EF4-FFF2-40B4-BE49-F238E27FC236}">
                <a16:creationId xmlns:a16="http://schemas.microsoft.com/office/drawing/2014/main" id="{7F1FBE9C-6E5A-794D-967E-AAAD91C34B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025" y="2286000"/>
            <a:ext cx="5187950" cy="3890963"/>
          </a:xfrm>
        </p:spPr>
      </p:pic>
    </p:spTree>
    <p:extLst>
      <p:ext uri="{BB962C8B-B14F-4D97-AF65-F5344CB8AC3E}">
        <p14:creationId xmlns:p14="http://schemas.microsoft.com/office/powerpoint/2010/main" val="2884896346"/>
      </p:ext>
    </p:extLst>
  </p:cSld>
  <p:clrMapOvr>
    <a:masterClrMapping/>
  </p:clrMapOvr>
</p:sld>
</file>

<file path=ppt/theme/theme1.xml><?xml version="1.0" encoding="utf-8"?>
<a:theme xmlns:a="http://schemas.openxmlformats.org/drawingml/2006/main" name="AfterglowVTI">
  <a:themeElements>
    <a:clrScheme name="AnalogousFromLightSeedRightStep">
      <a:dk1>
        <a:srgbClr val="000000"/>
      </a:dk1>
      <a:lt1>
        <a:srgbClr val="FFFFFF"/>
      </a:lt1>
      <a:dk2>
        <a:srgbClr val="412924"/>
      </a:dk2>
      <a:lt2>
        <a:srgbClr val="E2E7E8"/>
      </a:lt2>
      <a:accent1>
        <a:srgbClr val="CA9893"/>
      </a:accent1>
      <a:accent2>
        <a:srgbClr val="BE9D7B"/>
      </a:accent2>
      <a:accent3>
        <a:srgbClr val="A9A57B"/>
      </a:accent3>
      <a:accent4>
        <a:srgbClr val="97AB6F"/>
      </a:accent4>
      <a:accent5>
        <a:srgbClr val="8AAE7E"/>
      </a:accent5>
      <a:accent6>
        <a:srgbClr val="73B17D"/>
      </a:accent6>
      <a:hlink>
        <a:srgbClr val="588C91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14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Trade Gothic Next Cond</vt:lpstr>
      <vt:lpstr>Trade Gothic Next Light</vt:lpstr>
      <vt:lpstr>AfterglowVTI</vt:lpstr>
      <vt:lpstr>DATA ANALYSIS COMPANY IN WASHINGTON</vt:lpstr>
      <vt:lpstr>Gender distribution across spending categories</vt:lpstr>
      <vt:lpstr>aGes with highest income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Omolaiye Samuel</dc:creator>
  <cp:lastModifiedBy>Omolaiye Samuel</cp:lastModifiedBy>
  <cp:revision>1</cp:revision>
  <dcterms:created xsi:type="dcterms:W3CDTF">2024-08-14T16:08:31Z</dcterms:created>
  <dcterms:modified xsi:type="dcterms:W3CDTF">2024-08-14T16:12:35Z</dcterms:modified>
</cp:coreProperties>
</file>