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Продолжение: структура и состав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</p:spTree>
    <p:extLst>
      <p:ext uri="{BB962C8B-B14F-4D97-AF65-F5344CB8AC3E}">
        <p14:creationId xmlns:p14="http://schemas.microsoft.com/office/powerpoint/2010/main" val="170685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Продолжение: пример работы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98</Words>
  <Application>Microsoft Office PowerPoint</Application>
  <PresentationFormat>Широкоэкранный</PresentationFormat>
  <Paragraphs>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Продолжение: структура и состав классов</vt:lpstr>
      <vt:lpstr>Модифицированный алгоритм z-буфера</vt:lpstr>
      <vt:lpstr>Пользовательский интерфейс программного обеспечения</vt:lpstr>
      <vt:lpstr>Пример работы программного обеспечения</vt:lpstr>
      <vt:lpstr>Продолжение: пример работы программного обеспечения</vt:lpstr>
      <vt:lpstr>Эксперимент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10</cp:revision>
  <dcterms:created xsi:type="dcterms:W3CDTF">2020-11-25T09:07:32Z</dcterms:created>
  <dcterms:modified xsi:type="dcterms:W3CDTF">2020-11-25T09:41:14Z</dcterms:modified>
</cp:coreProperties>
</file>