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74" r:id="rId5"/>
    <p:sldId id="279" r:id="rId6"/>
    <p:sldId id="287" r:id="rId7"/>
    <p:sldId id="275" r:id="rId8"/>
    <p:sldId id="276" r:id="rId9"/>
    <p:sldId id="277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24.05.2022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24.05.2022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систематического распознавания усталости на автоматизированном рабочем месте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кафедры ИУ7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4" y="71778"/>
            <a:ext cx="11330609" cy="14773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0E9EB0-B5E5-4DAE-9E06-2DF56554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времени исполнения запросов в базы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Таблица, диаграмма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презенташки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БД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0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количества успешных определений работоспособности пользователя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Говорим о чем-то серьёзном и умалчиваем о том, что студент, над которым ставили опыт, по определению не бывает работоспособным. Рассказываем о тесте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09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количества успешных определений работоспособности пользователя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Эй, речь всё ещё обо мне. Тут говорим, что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потестили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 мышке.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Бла-бла-бла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поставьте троечку, я хочу домой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АХАХАХАХАХАХАХАХАХАХАХАХАХХАХАХАХАХАХАХ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подходы к решению задачи распознавания усталости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Говорим о том, что можно пользоваться внешними устройствами, а они там уже подразделяются на средства ввода, смарт-часики и мед. оборудование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Включаемые в метод характеристики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и так, нас все опрокинули, статью не опубликовали, спец. операции проводить начали, китайцы нам больше не друзья, пользуемся только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мышью.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Скорее всего таблица, мол, вот это подошло, а это – нет по таким-то причинам. Можно даже привести причины того, почему что-то подошло.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86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усталости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2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усталости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Описываем этот опус, говорим о том, что подразделяется на две задачи, короче всё из РПЗ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6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и метод сбора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Рассказываем о логгере, можно сказать, что тестировали на детях, чтобы нас точно посадили. Можно даже сказать, что оружие протестировать не удалось, так как кто-то играл в мертвого, а кто-то играл в дурака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системы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и схема работы сервера. Обо всём по паре слов, не забыть сказать, мол, «Да у меня сервер работает на собственном протоколе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YDVP,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 даже пентагон хрен взломает, пока не догадается, что это копирка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кластеризации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ничего в этом не понимаю. Могу только объяснить, почему нам нужна нечеткая кластеризация.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вот этих ваших я не понимаю, с математикой не дружу.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560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398</Words>
  <Application>Microsoft Office PowerPoint</Application>
  <PresentationFormat>Широкоэкранный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Метод систематического распознавания усталости на автоматизированном рабочем месте</vt:lpstr>
      <vt:lpstr>Цель и задачи работы</vt:lpstr>
      <vt:lpstr>Существующие подходы к решению задачи распознавания усталости</vt:lpstr>
      <vt:lpstr>Включаемые в метод характеристики</vt:lpstr>
      <vt:lpstr>Метод распознавания усталости</vt:lpstr>
      <vt:lpstr>Метод распознавания усталости</vt:lpstr>
      <vt:lpstr>Формат и метод сбора данных</vt:lpstr>
      <vt:lpstr>Декомпозиция системы</vt:lpstr>
      <vt:lpstr>Алгоритмы кластеризации</vt:lpstr>
      <vt:lpstr>Сравнение времени исполнения запросов в базы данных Postgres и InfluxDB</vt:lpstr>
      <vt:lpstr>Сравнение количества успешных определений работоспособности пользователя</vt:lpstr>
      <vt:lpstr>Сравнение количества успешных определений работоспособности пользователя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Дмитрий Якуба</cp:lastModifiedBy>
  <cp:revision>60</cp:revision>
  <dcterms:created xsi:type="dcterms:W3CDTF">2021-11-12T16:02:25Z</dcterms:created>
  <dcterms:modified xsi:type="dcterms:W3CDTF">2022-05-23T21:24:46Z</dcterms:modified>
</cp:coreProperties>
</file>