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3" r:id="rId5"/>
    <p:sldId id="274" r:id="rId6"/>
    <p:sldId id="27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Причины стресса на рабочем месте </a:t>
            </a:r>
            <a:r>
              <a:rPr lang="en-US"/>
              <a:t>[1]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 респондентов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75B-453A-B91D-9C2D525E61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75B-453A-B91D-9C2D525E61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75B-453A-B91D-9C2D525E61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75B-453A-B91D-9C2D525E61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75B-453A-B91D-9C2D525E61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Рабочая нагрузка</c:v>
                </c:pt>
                <c:pt idx="1">
                  <c:v>Недостаток поддержки</c:v>
                </c:pt>
                <c:pt idx="2">
                  <c:v>Жестокое обращение</c:v>
                </c:pt>
                <c:pt idx="3">
                  <c:v>Перемены в рабочем процессе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44</c:v>
                </c:pt>
                <c:pt idx="1">
                  <c:v>14</c:v>
                </c:pt>
                <c:pt idx="2">
                  <c:v>13</c:v>
                </c:pt>
                <c:pt idx="3">
                  <c:v>8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6-4918-ADEF-42B6DCD370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6EE7-36DE-4D2C-AF3C-F3A52CFDA6D2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se.gov.uk/statistics/overall/hssh1718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систематического распознавания усталости на автоматизированном рабочем месте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532" y="4161106"/>
            <a:ext cx="9922934" cy="1655762"/>
          </a:xfrm>
        </p:spPr>
        <p:txBody>
          <a:bodyPr anchor="ctr"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кафедры ИУ7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Юрий Владимирович Строганов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описать метод распознавания усталости пользователя на автоматизированном рабочем месте (АРМ) с использованием доступных технологий определения усталости, построенных на анализе отдельных характеристик и действий.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методов определения усталости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определить усталость пользователя АРМ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методы снятия выделенных действий и характеристик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работу системы распознавания усталости (СРУ) пользователя АРМ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2018 году в результате опроса 600 тысяч человек в Великобритании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стало известно, что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тысяч опрошенных испытывают тревогу и депрессивные состояния в связи с их работой, причем 239 тысяч опрошенных страдают от депрессии.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всего жалоб от респондентов поступило по причине высокой рабочей нагрузки (44%)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47302104-2C21-4ADD-B382-2E1154D64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538443"/>
              </p:ext>
            </p:extLst>
          </p:nvPr>
        </p:nvGraphicFramePr>
        <p:xfrm>
          <a:off x="6096000" y="1937279"/>
          <a:ext cx="6039374" cy="4128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Последствия стресса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эффективность работы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апатичность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консерватизм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пессимистичность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избегание коммуникаций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истощение и болезненность.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Последствия стресса носят как физиологический, так и психологический характер. Предупреждение наступления стадии истощения может позволить сохранить здоровье и работоспособность трудящихся.</a:t>
            </a:r>
          </a:p>
        </p:txBody>
      </p:sp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методов распознавания усталости за АРМ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устройств ввода: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клавиатуры,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мыши,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веб-камеры,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микрофона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иных внешних устройств: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пульсометра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специализированных устройств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6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safety at work – Summary statistics for Great Britain 2018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доступа: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https://www.hse.gov.uk/statistics/overall/hssh1718.pdf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02.04.2022).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303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Метод систематического распознавания усталости на автоматизированном рабочем месте</vt:lpstr>
      <vt:lpstr>Цель и задачи</vt:lpstr>
      <vt:lpstr>Актуальность</vt:lpstr>
      <vt:lpstr>Последствия стресса</vt:lpstr>
      <vt:lpstr>Классификация методов распознавания усталости за АРМ</vt:lpstr>
      <vt:lpstr>Список использованных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Дмитрий Якуба</cp:lastModifiedBy>
  <cp:revision>37</cp:revision>
  <dcterms:created xsi:type="dcterms:W3CDTF">2021-11-12T16:02:25Z</dcterms:created>
  <dcterms:modified xsi:type="dcterms:W3CDTF">2022-04-02T16:58:02Z</dcterms:modified>
</cp:coreProperties>
</file>