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описать проблематику стресса на рабочем месте и метод распознавания усталости пользователя на автоматизированном рабочем месте (АРМ) с использованием доступных технологий определения усталости, построенных на анализе отдельных характеристик и действий.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термины предметной области и обозначить проблему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(СРУ) пользователя АРМ.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 – ощущение физической усталости и отсутствия энергии, которое нарушает повседневную физическую и социальную жизнь, не связанное с умственным переутомлением, депрессией, сонливостью, нарушением двигательных функций.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(СХУ)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инвалидизирующее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клиническое состояние, которое характеризуется стойкой усталостью после физических нагрузок, и сопровождающееся симптомами, связанными с когнитивной, иммунологической, эндокринологической и автономной дисфункцией.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реакция человеческого организма на неблагоприятные воздействия внешней среды, которая носит психофизиологический характер.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90939"/>
              </p:ext>
            </p:extLst>
          </p:nvPr>
        </p:nvGraphicFramePr>
        <p:xfrm>
          <a:off x="461976" y="1544093"/>
          <a:ext cx="4805349" cy="3564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95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918394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46241E1-1E7C-4E6C-958C-1241E3057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34021"/>
              </p:ext>
            </p:extLst>
          </p:nvPr>
        </p:nvGraphicFramePr>
        <p:xfrm>
          <a:off x="5378537" y="2305050"/>
          <a:ext cx="6574211" cy="21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8494920" imgH="2742840" progId="">
                  <p:embed/>
                </p:oleObj>
              </mc:Choice>
              <mc:Fallback>
                <p:oleObj r:id="rId3" imgW="8494920" imgH="274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8537" y="2305050"/>
                        <a:ext cx="6574211" cy="212301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стресса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37632"/>
              </p:ext>
            </p:extLst>
          </p:nvPr>
        </p:nvGraphicFramePr>
        <p:xfrm>
          <a:off x="0" y="1032718"/>
          <a:ext cx="12192000" cy="5351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Большая рабочая нагрузка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Нерациональная организация труда и рабочего места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Неоднозначные требования к выполняемой работе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Неудовлетворительные условия труда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Монотонная и однообразная работа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эффективной системы мотивации и стимулирования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Недостаточное вознаграждение за труд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Неэффективный стиль управления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Некомпетентность руководителей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Неудовлетворительная социально-психологическая атмосфера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Неблагоприятный социально-психологический климат в коллективе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эффективность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консерватизм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пессимистичность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избегание коммуникаций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истощение и болезненность.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стресса носят как физиологический, так и психологический характер. Предупреждение наступления стадии истощения может позволить сохранить здоровье и работоспособность трудящихся.</a:t>
            </a:r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Т.В. </a:t>
            </a:r>
            <a:r>
              <a:rPr lang="ru-RU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Байдина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Т.И. Колесова Б.В. Малинина. Усталость как симптом неврологических заболеваний // Пермский медицинский журнал. 2021.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38, № 2. С. 37–44.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Н.В.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Пизова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Пизов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Когнитивные нарушения и синдром хронической усталости // Нервные болезни. 2021. № 3. С. 10–16.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Долбышев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Нейрофизиологические механизмы стресса //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 № 7. С. 163–167.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455</Words>
  <Application>Microsoft Office PowerPoint</Application>
  <PresentationFormat>Широкоэкранный</PresentationFormat>
  <Paragraphs>62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Термины предметной области</vt:lpstr>
      <vt:lpstr>Стадии стрессовой реакции</vt:lpstr>
      <vt:lpstr>Причины стресса на рабочем месте</vt:lpstr>
      <vt:lpstr>Последствия стресса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27</cp:revision>
  <dcterms:created xsi:type="dcterms:W3CDTF">2021-11-12T16:02:25Z</dcterms:created>
  <dcterms:modified xsi:type="dcterms:W3CDTF">2021-12-08T23:24:59Z</dcterms:modified>
</cp:coreProperties>
</file>