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0" r:id="rId5"/>
    <p:sldId id="26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6EE7-36DE-4D2C-AF3C-F3A52CFDA6D2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систематического распознавания усталости на автоматизированном рабочем месте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532" y="4161106"/>
            <a:ext cx="9922934" cy="1655762"/>
          </a:xfrm>
        </p:spPr>
        <p:txBody>
          <a:bodyPr anchor="ctr"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Дмитрий Васильевич Якуба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старший преподаватель кафедры ИУ7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Юрий Владимирович Строганов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значимость и проблематику методов распознавания усталости на автоматизированном рабочем месте (АРМ) по характеристикам и действиям пользователя.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потребуется: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термины предметной области и обозначить проблему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методов определения усталости человека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определить усталость пользователя АРМ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методы снятия выделенных действий и характеристик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работу системы распознавания усталости (СРУ) пользователя АРМ.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Термины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Усталостью называется затруднение в инициировании и поддержании активности вследствие отсутствия энергии, которое сопровождается желанием отдохнуть.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Синдром хронической усталости – заболевание, характеризующееся необъяснимым чувством выраженной слабости, длящейся более 6 месяц.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 – это состояние организма, характеризующееся эмоциональным и физическим напряжением, вызванным воздействием различных неблагоприятных факторов.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 на рабочем месте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F3383-A895-4B0B-9937-2AAF01F6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2B8C3A1-0097-46F3-BF8F-AC58662B1ABF}"/>
              </a:ext>
            </a:extLst>
          </p:cNvPr>
          <p:cNvGraphicFramePr>
            <a:graphicFrameLocks noGrp="1"/>
          </p:cNvGraphicFramePr>
          <p:nvPr/>
        </p:nvGraphicFramePr>
        <p:xfrm>
          <a:off x="0" y="1032718"/>
          <a:ext cx="12192000" cy="5323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5910">
                  <a:extLst>
                    <a:ext uri="{9D8B030D-6E8A-4147-A177-3AD203B41FA5}">
                      <a16:colId xmlns:a16="http://schemas.microsoft.com/office/drawing/2014/main" val="1383018408"/>
                    </a:ext>
                  </a:extLst>
                </a:gridCol>
                <a:gridCol w="8416090">
                  <a:extLst>
                    <a:ext uri="{9D8B030D-6E8A-4147-A177-3AD203B41FA5}">
                      <a16:colId xmlns:a16="http://schemas.microsoft.com/office/drawing/2014/main" val="1099064396"/>
                    </a:ext>
                  </a:extLst>
                </a:gridCol>
              </a:tblGrid>
              <a:tr h="368620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37188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Режим трудовой деятельности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плохие условия труда,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слишком интенсивный режим деятельности,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нехватка времени.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33981"/>
                  </a:ext>
                </a:extLst>
              </a:tr>
              <a:tr h="1010020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Роль работника в организации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ролевые конфликты,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повышенная ответственность,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недостаток полномочий,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ролевая неопределённость.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50571"/>
                  </a:ext>
                </a:extLst>
              </a:tr>
              <a:tr h="589117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Коммуникативные факторы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взаимоотношения с руководством, подчинёнными или коллегами,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трудности делегирования полномочий.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69263"/>
                  </a:ext>
                </a:extLst>
              </a:tr>
              <a:tr h="1010020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Трудности построения деловой карьеры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неадекватный уровень притязаний,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профессиональная неуспешность,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слишком медленный или слишком быстрый карьерный рост,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 перед увольнением.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86314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Факторы, связанные с организационной культурой и психологическим климатом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несоответствие установок и ожиданий работника корпоративной культуре предприятия,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ограничение индивидуальной свободы,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интриги.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885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Внеорганизационные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источники стрессов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проблемы в семейной жизни из-за </a:t>
                      </a:r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сверхнормальных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нагрузок на работе,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неумение разделить профессиональную и семейную ролевую стратегию поведения,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семейные конфликты, связанные с притязанием обоих супругов на карьерное продвижение.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6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0E010-6F7E-45E0-ADC8-2BF59398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стрессовой реакции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3C015B-F70F-4212-9519-6C44C167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5</a:t>
            </a:fld>
            <a:endParaRPr lang="ru-RU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5DAC97B0-0338-4D8A-A51F-9EA7962F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23" y="1792264"/>
            <a:ext cx="6153593" cy="3380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5E994C-4103-425D-BAD1-0FF117284DB8}"/>
              </a:ext>
            </a:extLst>
          </p:cNvPr>
          <p:cNvSpPr txBox="1"/>
          <p:nvPr/>
        </p:nvSpPr>
        <p:spPr>
          <a:xfrm>
            <a:off x="838200" y="5402243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 выявить наступление стадии истощения для дальнейшего плодотворного функционирования организма</a:t>
            </a:r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D4C875E6-F6FB-4C23-B1C5-FFCC8F58B473}"/>
              </a:ext>
            </a:extLst>
          </p:cNvPr>
          <p:cNvGraphicFramePr>
            <a:graphicFrameLocks noGrp="1"/>
          </p:cNvGraphicFramePr>
          <p:nvPr/>
        </p:nvGraphicFramePr>
        <p:xfrm>
          <a:off x="490551" y="1544093"/>
          <a:ext cx="5178730" cy="37813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9365">
                  <a:extLst>
                    <a:ext uri="{9D8B030D-6E8A-4147-A177-3AD203B41FA5}">
                      <a16:colId xmlns:a16="http://schemas.microsoft.com/office/drawing/2014/main" val="3130025223"/>
                    </a:ext>
                  </a:extLst>
                </a:gridCol>
                <a:gridCol w="2589365">
                  <a:extLst>
                    <a:ext uri="{9D8B030D-6E8A-4147-A177-3AD203B41FA5}">
                      <a16:colId xmlns:a16="http://schemas.microsoft.com/office/drawing/2014/main" val="1185311801"/>
                    </a:ext>
                  </a:extLst>
                </a:gridCol>
              </a:tblGrid>
              <a:tr h="5633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62112"/>
                  </a:ext>
                </a:extLst>
              </a:tr>
              <a:tr h="5633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тревоги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Реакция организма на раздражители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762"/>
                  </a:ext>
                </a:extLst>
              </a:tr>
              <a:tr h="138913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адаптации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Противодействие физиологическим изменениям, возникшим на предыдущей стадии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3579"/>
                  </a:ext>
                </a:extLst>
              </a:tr>
              <a:tr h="97239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истощения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Организм начинает истощать собственную адаптивную способность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5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347</Words>
  <Application>Microsoft Office PowerPoint</Application>
  <PresentationFormat>Широкоэкранный</PresentationFormat>
  <Paragraphs>60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Метод систематического распознавания усталости на автоматизированном рабочем месте</vt:lpstr>
      <vt:lpstr>Цель и задачи</vt:lpstr>
      <vt:lpstr>Термины предметной области</vt:lpstr>
      <vt:lpstr>Стресс на рабочем месте</vt:lpstr>
      <vt:lpstr>Стадии стрессовой реакции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Дмитрий Якуба</cp:lastModifiedBy>
  <cp:revision>10</cp:revision>
  <dcterms:created xsi:type="dcterms:W3CDTF">2021-11-12T16:02:25Z</dcterms:created>
  <dcterms:modified xsi:type="dcterms:W3CDTF">2021-12-05T16:21:53Z</dcterms:modified>
</cp:coreProperties>
</file>