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70" r:id="rId6"/>
    <p:sldId id="273" r:id="rId7"/>
    <p:sldId id="27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6EE7-36DE-4D2C-AF3C-F3A52CFDA6D2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систематического распознавания усталости на автоматизированном рабочем месте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</p:spPr>
        <p:txBody>
          <a:bodyPr anchor="ctr"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кафедры ИУ7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Юрий Владимирович Строганов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описать проблематику стресса на рабочем месте и метод распознавания усталости пользователя на автоматизированном рабочем месте (АРМ) с использованием доступных технологий определения усталости, построенных на анализе отдельных характеристик и действий.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термины предметной области и обозначить проблему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методов определения усталости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определить усталость пользователя АРМ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методы снятия выделенных действий и характеристик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работу системы распознавания усталости (СРУ) пользователя АРМ.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Термины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Усталость – ощущение физической усталости и отсутствия энергии, которое нарушает повседневную физическую и социальную жизнь, не связанное с умственным переутомлением, депрессией, сонливостью, нарушением двигательных функций.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Синдром хронической усталости (СХУ)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инвалидизирующее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клиническое состояние, которое характеризуется стойкой усталостью после физических нагрузок, и сопровождающееся симптомами, связанными с когнитивной, иммунологической, эндокринологической и автономной дисфункцией.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реакция человеческого организма на неблагоприятные воздействия внешней среды, которая носит психофизиологический характер.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0E010-6F7E-45E0-ADC8-2BF59398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стрессовой реакции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3C015B-F70F-4212-9519-6C44C167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E994C-4103-425D-BAD1-0FF117284DB8}"/>
              </a:ext>
            </a:extLst>
          </p:cNvPr>
          <p:cNvSpPr txBox="1"/>
          <p:nvPr/>
        </p:nvSpPr>
        <p:spPr>
          <a:xfrm>
            <a:off x="838200" y="5402243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выявить наступление стадии истощения для дальнейшего плодотворного функционирования организма</a:t>
            </a:r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D4C875E6-F6FB-4C23-B1C5-FFCC8F58B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90939"/>
              </p:ext>
            </p:extLst>
          </p:nvPr>
        </p:nvGraphicFramePr>
        <p:xfrm>
          <a:off x="461976" y="1544093"/>
          <a:ext cx="4805349" cy="35649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955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  <a:gridCol w="2918394">
                  <a:extLst>
                    <a:ext uri="{9D8B030D-6E8A-4147-A177-3AD203B41FA5}">
                      <a16:colId xmlns:a16="http://schemas.microsoft.com/office/drawing/2014/main" val="1185311801"/>
                    </a:ext>
                  </a:extLst>
                </a:gridCol>
              </a:tblGrid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тревоги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Реакция организма на раздражители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138913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адаптации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Противодействие физиологическим изменениям, возникшим на предыдущей стадии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3579"/>
                  </a:ext>
                </a:extLst>
              </a:tr>
              <a:tr h="97239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истощения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Организм начинает истощать собственную адаптивную способность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0484"/>
                  </a:ext>
                </a:extLst>
              </a:tr>
            </a:tbl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A46241E1-1E7C-4E6C-958C-1241E3057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34021"/>
              </p:ext>
            </p:extLst>
          </p:nvPr>
        </p:nvGraphicFramePr>
        <p:xfrm>
          <a:off x="5378537" y="2305050"/>
          <a:ext cx="6574211" cy="21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8494920" imgH="2742840" progId="">
                  <p:embed/>
                </p:oleObj>
              </mc:Choice>
              <mc:Fallback>
                <p:oleObj r:id="rId3" imgW="8494920" imgH="274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8537" y="2305050"/>
                        <a:ext cx="6574211" cy="212301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7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стресса на рабочем месте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F3383-A895-4B0B-9937-2AAF01F6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2B8C3A1-0097-46F3-BF8F-AC58662B1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27686"/>
              </p:ext>
            </p:extLst>
          </p:nvPr>
        </p:nvGraphicFramePr>
        <p:xfrm>
          <a:off x="0" y="1032718"/>
          <a:ext cx="12192000" cy="5351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1383018408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1099064396"/>
                    </a:ext>
                  </a:extLst>
                </a:gridCol>
              </a:tblGrid>
              <a:tr h="368620">
                <a:tc>
                  <a:txBody>
                    <a:bodyPr/>
                    <a:lstStyle/>
                    <a:p>
                      <a:pPr algn="just"/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Причина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37188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Режим трудовой деятельности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Ненормированный рабочий день и </a:t>
                      </a:r>
                      <a:r>
                        <a:rPr lang="ru-RU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перерывов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333981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Нерациональная организация труда и рабочего места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Неоднозначные требования к выполняемой работе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950571"/>
                  </a:ext>
                </a:extLst>
              </a:tr>
              <a:tr h="589117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Неудовлетворительные условия труда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Монотонная и однообразная работа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69263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эффективной системы мотивации и стимулирования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Недостаточное вознаграждение за труд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86314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Неэффективный стиль управления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Некомпетентность руководителей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885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Неудовлетворительная социально-психологическая атмосфера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Неблагоприятный социально-психологический климат в коллективе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Последствия стресса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эффективность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апатичность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консерватизм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пессимистичность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избегание коммуникаций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истощение и болезненность.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Последствия стресса носят как физиологический, так и психологический характер. Предупреждение наступления стадии истощения может позволить сохранить здоровье и работоспособность трудящихся.</a:t>
            </a:r>
          </a:p>
        </p:txBody>
      </p:sp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Т.В. </a:t>
            </a:r>
            <a:r>
              <a:rPr lang="ru-RU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Байдина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Т.И. Колесова Б.В. Малинина. Усталость как симптом неврологических заболеваний // Пермский медицинский журнал. 2021.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38, № 2. С. 37–44.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Н.В.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Пизова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Пизов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Когнитивные нарушения и синдром хронической усталости // Нервные болезни. 2021. № 3. С. 10–16.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Долбышев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Нейрофизиологические механизмы стресса //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 № 7. С. 163–167.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458</Words>
  <Application>Microsoft Office PowerPoint</Application>
  <PresentationFormat>Широкоэкранный</PresentationFormat>
  <Paragraphs>62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Метод систематического распознавания усталости на автоматизированном рабочем месте</vt:lpstr>
      <vt:lpstr>Цель и задачи</vt:lpstr>
      <vt:lpstr>Термины предметной области</vt:lpstr>
      <vt:lpstr>Стадии стрессовой реакции</vt:lpstr>
      <vt:lpstr>Причины стресса на рабочем месте</vt:lpstr>
      <vt:lpstr>Последствия стресса</vt:lpstr>
      <vt:lpstr>Список использованных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Дмитрий Якуба</cp:lastModifiedBy>
  <cp:revision>28</cp:revision>
  <dcterms:created xsi:type="dcterms:W3CDTF">2021-11-12T16:02:25Z</dcterms:created>
  <dcterms:modified xsi:type="dcterms:W3CDTF">2021-12-11T10:55:43Z</dcterms:modified>
</cp:coreProperties>
</file>