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75" r:id="rId5"/>
    <p:sldId id="270" r:id="rId6"/>
    <p:sldId id="262" r:id="rId7"/>
    <p:sldId id="273" r:id="rId8"/>
    <p:sldId id="261" r:id="rId9"/>
    <p:sldId id="274" r:id="rId10"/>
    <p:sldId id="277" r:id="rId11"/>
    <p:sldId id="278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2D285-FB50-4793-AABD-2575DE8C1D5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227B-DEE5-469D-A4CE-B59DB100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D44A4-0534-4C98-839D-3D337DE6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1A723-E64A-4538-84E9-91DE34CF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D289-935B-4988-8845-87CDAD2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DD-3B56-4F6F-9842-7AC5DF5A2CEF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914F2-4D78-43AB-ACEC-0D7B55BB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CDD0B-F93A-4024-9688-8B452A4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60458-0C01-4270-9F2B-23A9448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B7DCE0-868E-4E5B-B36B-24EC531F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825B7-A75D-4A84-B8D1-9B5CCA5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246-BC4F-40D6-A274-0E589DCF1927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2B58C-3FAF-43A2-B9CC-84424E6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4B30A-C88F-4315-A53D-5C24562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90133-3211-411D-8180-FB121FAD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618CE6-33A3-4B27-9EF8-BA461C22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E535B-B584-46E8-9980-C5313765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6C2-9FE9-4E2E-8DD6-89DA0275FD44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4784B-44D8-46D0-8A7F-2882DBE9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04E12-5B65-4E0B-B545-5951C29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DFBB-B1CE-41A0-BA8D-68F55CAA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BBE41-EE4A-4D57-8CD8-8ED4FD73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54F24-8618-440F-B29B-331A1A9B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28A7-E82E-4EE2-9168-D666DE82EFD6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7C07A-0A8C-4641-AECB-AC1DAA1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64324-77F8-4123-B266-AE566E2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4E70-7092-48BE-B0BC-049946F5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CBF4D-DB31-41D0-837F-0727A29A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BBB0-7A83-4DE2-9A04-DA37483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997-ABF2-4BC1-9871-0491890CE2A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A3A63-3F7F-4B82-9F9C-17FE9FB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5B48A-984C-4FB4-B8ED-A0FE6E8A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27C95-2820-4528-8C2E-A6A1710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DF2D-DF39-4F45-A422-214B0BD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F903F-E8AA-4426-9E63-BC12DCCB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0054FF-6FFD-4C0C-809D-B1FCFB2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F077-BCBE-4910-994F-6E7CCA6F3789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82E0-7BEA-460E-A22D-151249B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CA0EC-E185-4256-AAE0-38C496F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BB73-884B-4E0C-BFC4-8BB8A3C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20728-B3ED-4DAE-BD33-B4879E25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284C4-DB76-4384-9881-E955C684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763EA-40F8-47DD-A306-6908687D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32884-AC34-40C6-A0CB-A818F01D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E94A4-19F3-4E77-AC20-D29BC6E3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322-7AB8-40A6-BF71-14CA9E824E8E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FEB73-9BE2-428A-8860-903EF0B4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41FAE0-DBEC-4AEF-9B36-CB31EA9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A554-A5F6-41B1-8830-D8B820A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36132E-ACAF-4A1E-BB35-6D99A34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DF-312B-4271-B91B-E107A59EB49D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941CA-CF72-430D-8F4F-1E444E8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7016E9-6E2C-4563-B341-D0086CD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9E0C1B-3B5C-464C-BB5E-EF154863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D20-5139-4B18-84E4-6360AA14479C}" type="datetime1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A5883-F35F-47FA-ACA1-7D5A38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A92BD7-7D86-4F44-BB29-B5A97EAE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6991-1C0F-4C57-B7D1-E3873C1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CEBBC-50A9-431F-A43B-DE85056B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B960C9-9865-404A-BD34-BE196D9E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57E067-3BE5-4FB4-929D-40B8A56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63DA-E7FA-4BA3-8A6D-FA75CAEA4864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840B7-4CD2-4CCB-A660-36E2814E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5766D-066E-456F-8078-E16052C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0876-3A77-4781-AC9E-CE2475C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16445-21C6-46BB-B804-328BEE9B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2CB13-7107-438D-8F1B-8E113CB8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223E8-0D25-4F33-BFF5-2510B0D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14B-3C5E-4146-AD46-58479669C7F9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7AA2-87F9-4339-BF0B-1A8FD7D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963D0-9D48-4D85-9580-720598C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2AFA-7F46-456D-A964-259F7AC6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EB71-A6BA-4702-AA82-ECADAB12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3246-039D-4C03-9E9F-4F67E62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EB34-0C34-4FF1-BF19-B26582C8F4F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C17CE-B7D4-45E9-80BF-D256AFCF8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7905-FB1A-4A5C-BD0E-923724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приложение для сбора статистики использования периферии АРМ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249"/>
            <a:ext cx="9144000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Николай Олегович Рогозин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классов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6BB34-EE31-4633-8E69-19250653B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91" y="1367941"/>
            <a:ext cx="3554297" cy="51840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58C7A1-628E-45A9-9B18-A7CF5A83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45" y="1367942"/>
            <a:ext cx="5314464" cy="51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42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7943D8-E723-4E83-8F76-1B533674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0791"/>
            <a:ext cx="10781090" cy="1325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рассматривается вариант отправки клиентом на сервер некоторых характеристик пользователя.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2D6DF-272A-47A1-AC66-6EB2F511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600174"/>
            <a:ext cx="6359154" cy="2437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A81E19-E934-4246-BC85-93461357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174"/>
            <a:ext cx="5701085" cy="2437542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CAF32F82-BBC9-40B4-8606-8DCBDD2F4AB5}"/>
              </a:ext>
            </a:extLst>
          </p:cNvPr>
          <p:cNvSpPr txBox="1">
            <a:spLocks/>
          </p:cNvSpPr>
          <p:nvPr/>
        </p:nvSpPr>
        <p:spPr>
          <a:xfrm>
            <a:off x="0" y="2759103"/>
            <a:ext cx="5782944" cy="82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запроса на стороне клиента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C8FACE3-EA5D-4425-88E2-41E50467861D}"/>
              </a:ext>
            </a:extLst>
          </p:cNvPr>
          <p:cNvSpPr txBox="1">
            <a:spLocks/>
          </p:cNvSpPr>
          <p:nvPr/>
        </p:nvSpPr>
        <p:spPr>
          <a:xfrm>
            <a:off x="5782944" y="2759103"/>
            <a:ext cx="5782944" cy="82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запроса на стороне сервера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88C3-336B-470E-87D7-33B1810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DCB31-FDE2-4937-B758-854EE86D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была формализована,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определена требуемая функциональность,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существующие решения,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описан протокол взаимодействия клиента и сервера,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серверное приложение для доступа к базе данных, предназначенной для хранения информации о действиях и характеристиках, необходимых для определения усталости пользователей АРМ.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4123-2EBD-4520-B6A2-7E5F545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5172-127F-4FA5-8F22-F2A7D13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332F86-AF33-45A4-86CF-C63944E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серверное приложение для доступа к базе данных, предназначенной для хранения информации о действиях и характеристиках, необходимых для определения усталости пользователей автоматизированного рабочего места (АРМ).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требуемую функциональность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протокол взаимодействия клиента и сервера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решения поставленной цели.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AD21CC-C61D-4771-AFB8-2A40E9BD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4" b="36721"/>
          <a:stretch/>
        </p:blipFill>
        <p:spPr>
          <a:xfrm>
            <a:off x="6362153" y="1611752"/>
            <a:ext cx="4991647" cy="1376019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10BA931-50D8-4ADC-915E-109DA0156C43}"/>
              </a:ext>
            </a:extLst>
          </p:cNvPr>
          <p:cNvSpPr txBox="1">
            <a:spLocks/>
          </p:cNvSpPr>
          <p:nvPr/>
        </p:nvSpPr>
        <p:spPr>
          <a:xfrm>
            <a:off x="990600" y="1611752"/>
            <a:ext cx="5371553" cy="1444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Client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клиент, который предоставляет возможность производить запросы и запись в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языка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CDEDAB64-72FA-48C5-8A91-C4082C6D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59207"/>
              </p:ext>
            </p:extLst>
          </p:nvPr>
        </p:nvGraphicFramePr>
        <p:xfrm>
          <a:off x="990600" y="3429000"/>
          <a:ext cx="10363200" cy="2693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66499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Поддерживаемый на текущий момент 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Отсутствующий, но требующийся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8530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использованием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InfluxQL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существования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44320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использоваем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Flux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8" y="3722298"/>
            <a:ext cx="10781090" cy="2626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Предоставляемый интерфейсом функционал полон и непосредственно используется в реализации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СУБД.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 формирование множественных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 их обработка.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InfluxDB — Википедия">
            <a:extLst>
              <a:ext uri="{FF2B5EF4-FFF2-40B4-BE49-F238E27FC236}">
                <a16:creationId xmlns:a16="http://schemas.microsoft.com/office/drawing/2014/main" id="{3C6CD6B0-5C13-4FE1-9178-EC754E1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2" y="1500933"/>
            <a:ext cx="3435626" cy="12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5459EEA5-50B8-484E-A0F2-9C70FD39EABD}"/>
              </a:ext>
            </a:extLst>
          </p:cNvPr>
          <p:cNvSpPr txBox="1">
            <a:spLocks/>
          </p:cNvSpPr>
          <p:nvPr/>
        </p:nvSpPr>
        <p:spPr>
          <a:xfrm>
            <a:off x="971608" y="1500934"/>
            <a:ext cx="7638992" cy="162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способ взаимодействия с базой данных с использованием протокола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5D125C-522A-4819-A93F-79D718DA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65"/>
            <a:ext cx="10781090" cy="5141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клиент-серверную технологию, которая предполагает наличие множества клиентов, а также множества серверов.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объект обработки – это ресурс, который записан в форме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ресурса выступают файлы.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сообщение состоит из стартовой строки, заголовков и тела.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Стартовая строка включает в себя метод, путь и версию используемого протокола.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ответе сервера на запрос присутствует код состояния, по которому клиент узнает о результатах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48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и компоненты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7986C-0CEF-40A4-AFA6-C4C47C85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187"/>
            <a:ext cx="4248150" cy="3857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6C99FF-4E86-4C97-ACE6-4EEC8D399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52" y="1814584"/>
            <a:ext cx="6490695" cy="32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81AEA8-8111-4313-ADD5-AE026AAB7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10029734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B4AB4-7911-47AF-BE73-9C18F227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67C9D-93CC-44EF-AC03-631FDDD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2696B94-5AD4-48B9-9A14-0ED71D47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91"/>
            <a:ext cx="10781090" cy="1325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для взаимодействия пользователя и сервера в реализуемой системе. Данный протокол основан на существующем стандарте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7">
            <a:extLst>
              <a:ext uri="{FF2B5EF4-FFF2-40B4-BE49-F238E27FC236}">
                <a16:creationId xmlns:a16="http://schemas.microsoft.com/office/drawing/2014/main" id="{D1D0AA94-FD53-48A5-8031-92D6ACCF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452"/>
              </p:ext>
            </p:extLst>
          </p:nvPr>
        </p:nvGraphicFramePr>
        <p:xfrm>
          <a:off x="914400" y="2717570"/>
          <a:ext cx="10439400" cy="3685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4012184352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</a:tblGrid>
              <a:tr h="393174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компонента(-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ов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YDVP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Структурные составляющие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113639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и ответ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(определяет тип сообщения),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 (характеризует тело сообщения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 передачи и др.),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(данные сообщения).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87414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запроса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(тип запроса),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путь к запрашиваемому ресурсу,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используемого протокола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88215"/>
                  </a:ext>
                </a:extLst>
              </a:tr>
              <a:tr h="113639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ответа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используемого протокола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состояния (определяет дальнейшее содержимое сообщения и поведения клиента)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пояснение к коду состояния.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средства реализации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2050" name="Picture 2" descr="Знакомство с Kotlin для Android за один день | by Evgeny Vladimirovich |  NOP::Nuances of Programming | Medium">
            <a:extLst>
              <a:ext uri="{FF2B5EF4-FFF2-40B4-BE49-F238E27FC236}">
                <a16:creationId xmlns:a16="http://schemas.microsoft.com/office/drawing/2014/main" id="{39D8CE3C-88A4-4C18-8C9A-DEEC9C2D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08" y="1725222"/>
            <a:ext cx="6490583" cy="34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lliJ IDEA — Википедия">
            <a:extLst>
              <a:ext uri="{FF2B5EF4-FFF2-40B4-BE49-F238E27FC236}">
                <a16:creationId xmlns:a16="http://schemas.microsoft.com/office/drawing/2014/main" id="{74980CFE-1781-4DB4-93BE-6B4861FF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21036"/>
            <a:ext cx="3301992" cy="33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4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499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Серверное приложение для сбора статистики использования периферии АРМ</vt:lpstr>
      <vt:lpstr>Цель и задачи</vt:lpstr>
      <vt:lpstr>Существующие решения</vt:lpstr>
      <vt:lpstr>Существующие решения</vt:lpstr>
      <vt:lpstr>Протокол HTTP</vt:lpstr>
      <vt:lpstr>Участники и компоненты системы</vt:lpstr>
      <vt:lpstr>Схема работы сервера</vt:lpstr>
      <vt:lpstr>Протокол YDVP</vt:lpstr>
      <vt:lpstr>Технические средства реализации</vt:lpstr>
      <vt:lpstr>Диаграммы классов приложения</vt:lpstr>
      <vt:lpstr>Пример работы</vt:lpstr>
      <vt:lpstr>Заключение</vt:lpstr>
      <vt:lpstr>МОСКОВСКИЙ ГОСУДАРСТВЕННЫЙ ТЕХНИЧЕСКИЙ УНИВЕРСИТЕТ ИМЕНИ Н.Э. БАУМАНА (НАЦИОНАЛЬНЫЙ ИССЛЕДОВАТЕЛЬСКИЙ УНИВЕРСИТЕТ) МОСКВА, 2021 ГОД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усталости оператора автоматизированного рабочего места</dc:title>
  <dc:creator>Дмитрий Якуба</dc:creator>
  <cp:lastModifiedBy>Дмитрий Якуба</cp:lastModifiedBy>
  <cp:revision>115</cp:revision>
  <dcterms:created xsi:type="dcterms:W3CDTF">2021-06-06T15:14:16Z</dcterms:created>
  <dcterms:modified xsi:type="dcterms:W3CDTF">2021-12-15T14:09:35Z</dcterms:modified>
</cp:coreProperties>
</file>