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75" r:id="rId5"/>
    <p:sldId id="270" r:id="rId6"/>
    <p:sldId id="262" r:id="rId7"/>
    <p:sldId id="273" r:id="rId8"/>
    <p:sldId id="261" r:id="rId9"/>
    <p:sldId id="274" r:id="rId10"/>
    <p:sldId id="277" r:id="rId11"/>
    <p:sldId id="278" r:id="rId12"/>
    <p:sldId id="264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0" autoAdjust="0"/>
    <p:restoredTop sz="96532" autoAdjust="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2D285-FB50-4793-AABD-2575DE8C1D5D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7227B-DEE5-469D-A4CE-B59DB1004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04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D44A4-0534-4C98-839D-3D337DE6F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11A723-E64A-4538-84E9-91DE34CF6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4AD289-935B-4988-8845-87CDAD20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DD-3B56-4F6F-9842-7AC5DF5A2CEF}" type="datetime1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F914F2-4D78-43AB-ACEC-0D7B55BB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3CDD0B-F93A-4024-9688-8B452A46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85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60458-0C01-4270-9F2B-23A94484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B7DCE0-868E-4E5B-B36B-24EC531F4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5825B7-A75D-4A84-B8D1-9B5CCA57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8246-BC4F-40D6-A274-0E589DCF1927}" type="datetime1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62B58C-3FAF-43A2-B9CC-84424E68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84B30A-C88F-4315-A53D-5C24562D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20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CA90133-3211-411D-8180-FB121FAD6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618CE6-33A3-4B27-9EF8-BA461C22E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CE535B-B584-46E8-9980-C5313765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C6C2-9FE9-4E2E-8DD6-89DA0275FD44}" type="datetime1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74784B-44D8-46D0-8A7F-2882DBE9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104E12-5B65-4E0B-B545-5951C297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58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FDFBB-B1CE-41A0-BA8D-68F55CAA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4BBE41-EE4A-4D57-8CD8-8ED4FD739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B54F24-8618-440F-B29B-331A1A9B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28A7-E82E-4EE2-9168-D666DE82EFD6}" type="datetime1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97C07A-0A8C-4641-AECB-AC1DAA1B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664324-77F8-4123-B266-AE566E2E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3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4E70-7092-48BE-B0BC-049946F5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8CBF4D-DB31-41D0-837F-0727A29A5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64BBB0-7A83-4DE2-9A04-DA374832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7997-ABF2-4BC1-9871-0491890CE2AD}" type="datetime1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FA3A63-3F7F-4B82-9F9C-17FE9FB8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F5B48A-984C-4FB4-B8ED-A0FE6E8A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19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27C95-2820-4528-8C2E-A6A1710D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09DF2D-DF39-4F45-A422-214B0BD44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DF903F-E8AA-4426-9E63-BC12DCCB8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0054FF-6FFD-4C0C-809D-B1FCFB2C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F077-BCBE-4910-994F-6E7CCA6F3789}" type="datetime1">
              <a:rPr lang="ru-RU" smtClean="0"/>
              <a:t>16.12.2021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1682E0-7BEA-460E-A22D-151249B9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5CA0EC-E185-4256-AAE0-38C496F7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34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9BB73-884B-4E0C-BFC4-8BB8A3C9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D20728-B3ED-4DAE-BD33-B4879E25B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E284C4-DB76-4384-9881-E955C684C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A763EA-40F8-47DD-A306-6908687D1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B32884-AC34-40C6-A0CB-A818F01D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9E94A4-19F3-4E77-AC20-D29BC6E3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1322-7AB8-40A6-BF71-14CA9E824E8E}" type="datetime1">
              <a:rPr lang="ru-RU" smtClean="0"/>
              <a:t>16.12.2021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A7FEB73-9BE2-428A-8860-903EF0B4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441FAE0-DBEC-4AEF-9B36-CB31EA97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38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7A554-A5F6-41B1-8830-D8B820A8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36132E-ACAF-4A1E-BB35-6D99A34D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83DF-312B-4271-B91B-E107A59EB49D}" type="datetime1">
              <a:rPr lang="ru-RU" smtClean="0"/>
              <a:t>16.12.2021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7941CA-CF72-430D-8F4F-1E444E84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7016E9-6E2C-4563-B341-D0086CD2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7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59E0C1B-3B5C-464C-BB5E-EF154863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BD20-5139-4B18-84E4-6360AA14479C}" type="datetime1">
              <a:rPr lang="ru-RU" smtClean="0"/>
              <a:t>16.12.2021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DA5883-F35F-47FA-ACA1-7D5A38F0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A92BD7-7D86-4F44-BB29-B5A97EAE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50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56991-1C0F-4C57-B7D1-E3873C1C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ECEBBC-50A9-431F-A43B-DE85056BF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B960C9-9865-404A-BD34-BE196D9E1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57E067-3BE5-4FB4-929D-40B8A561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63DA-E7FA-4BA3-8A6D-FA75CAEA4864}" type="datetime1">
              <a:rPr lang="ru-RU" smtClean="0"/>
              <a:t>16.12.2021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1840B7-4CD2-4CCB-A660-36E2814E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15766D-066E-456F-8078-E16052C2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43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70876-3A77-4781-AC9E-CE2475C2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0B16445-21C6-46BB-B804-328BEE9BC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02CB13-7107-438D-8F1B-8E113CB82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D223E8-0D25-4F33-BFF5-2510B0DE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14B-3C5E-4146-AD46-58479669C7F9}" type="datetime1">
              <a:rPr lang="ru-RU" smtClean="0"/>
              <a:t>16.12.2021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B97AA2-87F9-4339-BF0B-1A8FD7D2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F963D0-9D48-4D85-9580-720598C8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20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12AFA-7F46-456D-A964-259F7AC6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42EB71-A6BA-4702-AA82-ECADAB12B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C3246-039D-4C03-9E9F-4F67E6233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FEB34-0C34-4FF1-BF19-B26582C8F4FD}" type="datetime1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7C17CE-B7D4-45E9-80BF-D256AFCF8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4C7905-FB1A-4A5C-BD0E-923724CB3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82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6064B-2A0F-4704-9D1D-79283120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8465"/>
            <a:ext cx="9144000" cy="3072641"/>
          </a:xfrm>
        </p:spPr>
        <p:txBody>
          <a:bodyPr anchor="ctr"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Серверное приложение для сбора статистики использования периферии АРМ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1859D4-127D-4486-AB67-DB5570EE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2249"/>
            <a:ext cx="9144000" cy="1655762"/>
          </a:xfrm>
        </p:spPr>
        <p:txBody>
          <a:bodyPr anchor="ctr"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Дмитрий Васильевич Якуба, ИУ7-73Б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курсового проекта: Николай Олегович Рогозин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DB974-E1C0-4D00-A9FB-3251DE9A0DC1}"/>
              </a:ext>
            </a:extLst>
          </p:cNvPr>
          <p:cNvSpPr txBox="1"/>
          <p:nvPr/>
        </p:nvSpPr>
        <p:spPr>
          <a:xfrm>
            <a:off x="430695" y="206733"/>
            <a:ext cx="11330609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68F3C-E215-44CE-9C93-2C0FAEC2131A}"/>
              </a:ext>
            </a:extLst>
          </p:cNvPr>
          <p:cNvSpPr txBox="1"/>
          <p:nvPr/>
        </p:nvSpPr>
        <p:spPr>
          <a:xfrm>
            <a:off x="3048663" y="6281935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2021 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57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3F968-33A2-4E4B-9105-AFAA6F76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классов приложения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78739E-0F5D-41FA-922D-5101DAF6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10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8EF4E2A5-F9F7-41D0-B73D-DCFDAE9CF85C}"/>
              </a:ext>
            </a:extLst>
          </p:cNvPr>
          <p:cNvSpPr txBox="1">
            <a:spLocks/>
          </p:cNvSpPr>
          <p:nvPr/>
        </p:nvSpPr>
        <p:spPr>
          <a:xfrm>
            <a:off x="838199" y="4525564"/>
            <a:ext cx="8038763" cy="1512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26BB34-EE31-4633-8E69-19250653B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91" y="1367941"/>
            <a:ext cx="3554297" cy="518408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58C7A1-628E-45A9-9B18-A7CF5A839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45" y="1367942"/>
            <a:ext cx="5314464" cy="51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6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3F968-33A2-4E4B-9105-AFAA6F76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242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78739E-0F5D-41FA-922D-5101DAF6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11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8EF4E2A5-F9F7-41D0-B73D-DCFDAE9CF85C}"/>
              </a:ext>
            </a:extLst>
          </p:cNvPr>
          <p:cNvSpPr txBox="1">
            <a:spLocks/>
          </p:cNvSpPr>
          <p:nvPr/>
        </p:nvSpPr>
        <p:spPr>
          <a:xfrm>
            <a:off x="838199" y="4525564"/>
            <a:ext cx="8038763" cy="1512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AF7943D8-E723-4E83-8F76-1B533674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0791"/>
            <a:ext cx="10781090" cy="13255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примере рассматривается вариант отправки клиентом на сервер некоторых характеристик пользователя.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B2D6DF-272A-47A1-AC66-6EB2F5116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209" y="3600174"/>
            <a:ext cx="6359154" cy="243754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9A81E19-E934-4246-BC85-93461357F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174"/>
            <a:ext cx="5701085" cy="2437542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CAF32F82-BBC9-40B4-8606-8DCBDD2F4AB5}"/>
              </a:ext>
            </a:extLst>
          </p:cNvPr>
          <p:cNvSpPr txBox="1">
            <a:spLocks/>
          </p:cNvSpPr>
          <p:nvPr/>
        </p:nvSpPr>
        <p:spPr>
          <a:xfrm>
            <a:off x="0" y="2759103"/>
            <a:ext cx="5782944" cy="8279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выполнения запроса на стороне клиента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8C8FACE3-EA5D-4425-88E2-41E50467861D}"/>
              </a:ext>
            </a:extLst>
          </p:cNvPr>
          <p:cNvSpPr txBox="1">
            <a:spLocks/>
          </p:cNvSpPr>
          <p:nvPr/>
        </p:nvSpPr>
        <p:spPr>
          <a:xfrm>
            <a:off x="5782944" y="2759103"/>
            <a:ext cx="5782944" cy="8279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выполнения запроса на стороне сервера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48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A88C3-336B-470E-87D7-33B1810D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4DCB31-FDE2-4937-B758-854EE86D2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была формализована,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определена требуемая функциональность,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проанализированы существующие решения,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описан протокол взаимодействия клиента и сервера,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разработано серверное приложение для доступа к базе данных, предназначенной для хранения информации о действиях и характеристиках, необходимых для определения усталости пользователей АРМ.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BB4123-2EBD-4520-B6A2-7E5F5452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84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25172-127F-4FA5-8F22-F2A7D1364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078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2021 ГОД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1332F86-AF33-45A4-86CF-C63944E1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64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7FF81-6D4A-4638-BC86-A082801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43540-1B9B-4A74-801C-CD9551E4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и реализовать серверное приложение для доступа к базе данных, предназначенной для хранения информации о действиях и характеристиках, необходимых для определения усталости пользователей автоматизированного рабочего места (АРМ).</a:t>
            </a: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потребуется: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цель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требуемую функциональность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существующие решения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протокол взаимодействия клиента и сервера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приложение для решения поставленной цели.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1599AE-B3EE-4F75-82FB-BC55E45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решения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3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2AD21CC-C61D-4771-AFB8-2A40E9BD7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84" b="36721"/>
          <a:stretch/>
        </p:blipFill>
        <p:spPr>
          <a:xfrm>
            <a:off x="6362153" y="1611752"/>
            <a:ext cx="4991647" cy="1376019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410BA931-50D8-4ADC-915E-109DA0156C43}"/>
              </a:ext>
            </a:extLst>
          </p:cNvPr>
          <p:cNvSpPr txBox="1">
            <a:spLocks/>
          </p:cNvSpPr>
          <p:nvPr/>
        </p:nvSpPr>
        <p:spPr>
          <a:xfrm>
            <a:off x="990600" y="1611752"/>
            <a:ext cx="5371553" cy="14446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Kotlin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InfluxDB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 Client 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клиент, который предоставляет возможность производить запросы и запись в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InfluxDV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языка программирования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Kotlin.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Таблица 7">
            <a:extLst>
              <a:ext uri="{FF2B5EF4-FFF2-40B4-BE49-F238E27FC236}">
                <a16:creationId xmlns:a16="http://schemas.microsoft.com/office/drawing/2014/main" id="{CDEDAB64-72FA-48C5-8A91-C4082C6D3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59207"/>
              </p:ext>
            </p:extLst>
          </p:nvPr>
        </p:nvGraphicFramePr>
        <p:xfrm>
          <a:off x="990600" y="3429000"/>
          <a:ext cx="10363200" cy="2693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313002522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185311801"/>
                    </a:ext>
                  </a:extLst>
                </a:gridCol>
              </a:tblGrid>
              <a:tr h="66499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Поддерживаемый на текущий момент функционал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Отсутствующий, но требующийся функционал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62112"/>
                  </a:ext>
                </a:extLst>
              </a:tr>
              <a:tr h="58530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Запись и чтение с использованием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InfluxQL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существования именного хранилища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7762"/>
                  </a:ext>
                </a:extLst>
              </a:tr>
              <a:tr h="144320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Запись и чтение с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использоваем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Flux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именного хранилища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43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7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6DA48-DB22-4385-B4DB-578240465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8" y="3722298"/>
            <a:ext cx="10781090" cy="26262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Предоставляемый интерфейсом функционал полон и непосредственно используется в реализации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клиента СУБД.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Недостаток: формирование множественных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 и их обработка.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4</a:t>
            </a:fld>
            <a:endParaRPr lang="ru-RU"/>
          </a:p>
        </p:txBody>
      </p:sp>
      <p:pic>
        <p:nvPicPr>
          <p:cNvPr id="1026" name="Picture 2" descr="InfluxDB — Википедия">
            <a:extLst>
              <a:ext uri="{FF2B5EF4-FFF2-40B4-BE49-F238E27FC236}">
                <a16:creationId xmlns:a16="http://schemas.microsoft.com/office/drawing/2014/main" id="{3C6CD6B0-5C13-4FE1-9178-EC754E12F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072" y="1500933"/>
            <a:ext cx="3435626" cy="127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5459EEA5-50B8-484E-A0F2-9C70FD39EABD}"/>
              </a:ext>
            </a:extLst>
          </p:cNvPr>
          <p:cNvSpPr txBox="1">
            <a:spLocks/>
          </p:cNvSpPr>
          <p:nvPr/>
        </p:nvSpPr>
        <p:spPr>
          <a:xfrm>
            <a:off x="971608" y="1500934"/>
            <a:ext cx="7638992" cy="1628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InfluxDB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способ взаимодействия с базой данных с использованием протокола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8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DF3383-A895-4B0B-9937-2AAF01F6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5</a:t>
            </a:fld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45D125C-522A-4819-A93F-79D718DA9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4665"/>
            <a:ext cx="10781090" cy="51416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Реализует клиент-серверную технологию, которая предполагает наличие множества клиентов, а также множества серверов.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объект обработки – это ресурс, который записан в форме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ресурса выступают файлы.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Каждое сообщение состоит из стартовой строки, заголовков и тела.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Стартовая строка включает в себя метод, путь и версию используемого протокола.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ответе сервера на запрос присутствует код состояния, по которому клиент узнает о результатах выполнения запроса.</a:t>
            </a:r>
          </a:p>
        </p:txBody>
      </p:sp>
    </p:spTree>
    <p:extLst>
      <p:ext uri="{BB962C8B-B14F-4D97-AF65-F5344CB8AC3E}">
        <p14:creationId xmlns:p14="http://schemas.microsoft.com/office/powerpoint/2010/main" val="223786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BB516-5B8F-4C76-A32E-F601AF3B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8248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Участники и компоненты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D0402C-0740-41E0-9CDD-A8827B21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77986C-0CEF-40A4-AFA6-C4C47C859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0187"/>
            <a:ext cx="4248150" cy="38576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D6C99FF-4E86-4C97-ACE6-4EEC8D399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252" y="1814584"/>
            <a:ext cx="6490695" cy="322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2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BB516-5B8F-4C76-A32E-F601AF3B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работы сервера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D0402C-0740-41E0-9CDD-A8827B21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E05B43-781F-4137-A6E9-CA5745E39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08" y="900393"/>
            <a:ext cx="10877384" cy="54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0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B4AB4-7911-47AF-BE73-9C18F227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YDVP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467C9D-93CC-44EF-AC03-631FDDDF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8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12696B94-5AD4-48B9-9A14-0ED71D478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191"/>
            <a:ext cx="10781090" cy="13255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YDVP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протокол для взаимодействия пользователя и сервера в реализуемой системе. Данный протокол основан на существующем стандарте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Таблица 7">
            <a:extLst>
              <a:ext uri="{FF2B5EF4-FFF2-40B4-BE49-F238E27FC236}">
                <a16:creationId xmlns:a16="http://schemas.microsoft.com/office/drawing/2014/main" id="{D1D0AA94-FD53-48A5-8031-92D6ACCF2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0452"/>
              </p:ext>
            </p:extLst>
          </p:nvPr>
        </p:nvGraphicFramePr>
        <p:xfrm>
          <a:off x="914400" y="2717570"/>
          <a:ext cx="10439400" cy="36850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19700">
                  <a:extLst>
                    <a:ext uri="{9D8B030D-6E8A-4147-A177-3AD203B41FA5}">
                      <a16:colId xmlns:a16="http://schemas.microsoft.com/office/drawing/2014/main" val="4012184352"/>
                    </a:ext>
                  </a:extLst>
                </a:gridCol>
                <a:gridCol w="5219700">
                  <a:extLst>
                    <a:ext uri="{9D8B030D-6E8A-4147-A177-3AD203B41FA5}">
                      <a16:colId xmlns:a16="http://schemas.microsoft.com/office/drawing/2014/main" val="3130025223"/>
                    </a:ext>
                  </a:extLst>
                </a:gridCol>
              </a:tblGrid>
              <a:tr h="393174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Имя компонента(-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ов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YDVP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Структурные составляющие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 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62112"/>
                  </a:ext>
                </a:extLst>
              </a:tr>
              <a:tr h="1136392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Запрос и ответ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стартовая строка (определяет тип сообщения),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заголовок (характеризует тело сообщения</a:t>
                      </a:r>
                    </a:p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параметры передачи и др.),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 (данные сообщения).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7762"/>
                  </a:ext>
                </a:extLst>
              </a:tr>
              <a:tr h="87414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Стартовая строка запроса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(тип запроса),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путь к запрашиваемому ресурсу,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версия используемого протокола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588215"/>
                  </a:ext>
                </a:extLst>
              </a:tr>
              <a:tr h="1136392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Стартовая строка ответа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версия используемого протокола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состояния (определяет дальнейшее содержимое сообщения и поведения клиента)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пояснение к коду состояния.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3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02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3F968-33A2-4E4B-9105-AFAA6F76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средства реализации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78739E-0F5D-41FA-922D-5101DAF6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9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8EF4E2A5-F9F7-41D0-B73D-DCFDAE9CF85C}"/>
              </a:ext>
            </a:extLst>
          </p:cNvPr>
          <p:cNvSpPr txBox="1">
            <a:spLocks/>
          </p:cNvSpPr>
          <p:nvPr/>
        </p:nvSpPr>
        <p:spPr>
          <a:xfrm>
            <a:off x="838199" y="4525564"/>
            <a:ext cx="8038763" cy="1512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2050" name="Picture 2" descr="Знакомство с Kotlin для Android за один день | by Evgeny Vladimirovich |  NOP::Nuances of Programming | Medium">
            <a:extLst>
              <a:ext uri="{FF2B5EF4-FFF2-40B4-BE49-F238E27FC236}">
                <a16:creationId xmlns:a16="http://schemas.microsoft.com/office/drawing/2014/main" id="{39D8CE3C-88A4-4C18-8C9A-DEEC9C2D7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08" y="1725222"/>
            <a:ext cx="6490583" cy="340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ntelliJ IDEA — Википедия">
            <a:extLst>
              <a:ext uri="{FF2B5EF4-FFF2-40B4-BE49-F238E27FC236}">
                <a16:creationId xmlns:a16="http://schemas.microsoft.com/office/drawing/2014/main" id="{74980CFE-1781-4DB4-93BE-6B4861FF2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721036"/>
            <a:ext cx="3301992" cy="330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6408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499</Words>
  <Application>Microsoft Office PowerPoint</Application>
  <PresentationFormat>Широкоэкранный</PresentationFormat>
  <Paragraphs>79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Серверное приложение для сбора статистики использования периферии АРМ</vt:lpstr>
      <vt:lpstr>Цель и задачи</vt:lpstr>
      <vt:lpstr>Существующие решения</vt:lpstr>
      <vt:lpstr>Существующие решения</vt:lpstr>
      <vt:lpstr>Протокол HTTP</vt:lpstr>
      <vt:lpstr>Участники и компоненты системы</vt:lpstr>
      <vt:lpstr>Схема работы сервера</vt:lpstr>
      <vt:lpstr>Протокол YDVP</vt:lpstr>
      <vt:lpstr>Технические средства реализации</vt:lpstr>
      <vt:lpstr>Диаграммы классов приложения</vt:lpstr>
      <vt:lpstr>Пример работы</vt:lpstr>
      <vt:lpstr>Заключение</vt:lpstr>
      <vt:lpstr>МОСКОВСКИЙ ГОСУДАРСТВЕННЫЙ ТЕХНИЧЕСКИЙ УНИВЕРСИТЕТ ИМЕНИ Н.Э. БАУМАНА (НАЦИОНАЛЬНЫЙ ИССЛЕДОВАТЕЛЬСКИЙ УНИВЕРСИТЕТ) МОСКВА, 2021 ГОД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распознавания усталости оператора автоматизированного рабочего места</dc:title>
  <dc:creator>Дмитрий Якуба</dc:creator>
  <cp:lastModifiedBy>Дмитрий Якуба</cp:lastModifiedBy>
  <cp:revision>116</cp:revision>
  <dcterms:created xsi:type="dcterms:W3CDTF">2021-06-06T15:14:16Z</dcterms:created>
  <dcterms:modified xsi:type="dcterms:W3CDTF">2021-12-16T08:16:22Z</dcterms:modified>
</cp:coreProperties>
</file>