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embeddedFontLst>
    <p:embeddedFont>
      <p:font typeface="Anton"/>
      <p:regular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r Dafoe"/>
      <p:regular r:id="rId22"/>
    </p:embeddedFont>
    <p:embeddedFont>
      <p:font typeface="Abril Fatface"/>
      <p:regular r:id="rId23"/>
    </p:embeddedFont>
    <p:embeddedFont>
      <p:font typeface="Epilog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rDafoe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Epilogue-regular.fntdata"/><Relationship Id="rId23" Type="http://schemas.openxmlformats.org/officeDocument/2006/relationships/font" Target="fonts/AbrilFatfac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Epilogue-italic.fntdata"/><Relationship Id="rId25" Type="http://schemas.openxmlformats.org/officeDocument/2006/relationships/font" Target="fonts/Epilogue-bold.fntdata"/><Relationship Id="rId27" Type="http://schemas.openxmlformats.org/officeDocument/2006/relationships/font" Target="fonts/Epilog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nton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onghai_Empire" TargetMode="External"/><Relationship Id="rId3" Type="http://schemas.openxmlformats.org/officeDocument/2006/relationships/hyperlink" Target="https://en.wikipedia.org/wiki/Songhai_Empire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thecollector.com/songhai-empire-africa/" TargetMode="External"/><Relationship Id="rId3" Type="http://schemas.openxmlformats.org/officeDocument/2006/relationships/hyperlink" Target="https://www.redbubble.com/i/postcard/Songhai-Empire-by-maarifa/83137233.V7PMD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s.m.wikipedia.org/wiki/Archivo:Mapa_shonghai.svg" TargetMode="External"/><Relationship Id="rId3" Type="http://schemas.openxmlformats.org/officeDocument/2006/relationships/hyperlink" Target="https://en.wikipedia.org/wiki/Songhai_Empire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Songhai_Empir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heafricanhistory.com/762" TargetMode="External"/><Relationship Id="rId3" Type="http://schemas.openxmlformats.org/officeDocument/2006/relationships/hyperlink" Target="https://clipart-library.com/clipart/overthrow-cliparts_3.htm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m.wikipedia.org/wiki/File:Songhai_Empire_%28orthographic_projection%29.svg" TargetMode="External"/><Relationship Id="rId3" Type="http://schemas.openxmlformats.org/officeDocument/2006/relationships/hyperlink" Target="https://en.wikipedia.org/wiki/Songhai_Empir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681659910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1681659910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Epilogue"/>
              <a:ea typeface="Epilogue"/>
              <a:cs typeface="Epilogue"/>
              <a:sym typeface="Epilog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4d5d98c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link: </a:t>
            </a:r>
            <a:r>
              <a:rPr lang="en-US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Wikipedia</a:t>
            </a:r>
            <a:endParaRPr sz="105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14d5d98c7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4d5d98c71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https://www.thecollector.com/songhai-empire-africa/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https://www.redbubble.com/i/postcard/Songhai-Empire-by-maarifa/83137233.V7PMD</a:t>
            </a:r>
            <a:r>
              <a:rPr lang="en-US"/>
              <a:t> </a:t>
            </a:r>
            <a:endParaRPr/>
          </a:p>
        </p:txBody>
      </p:sp>
      <p:sp>
        <p:nvSpPr>
          <p:cNvPr id="325" name="Google Shape;325;g314d5d98c71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https://es.m.wikipedia.org/wiki/Archivo:Mapa_shonghai.svg</a:t>
            </a:r>
            <a:r>
              <a:rPr lang="en-US"/>
              <a:t> </a:t>
            </a:r>
            <a:r>
              <a:rPr lang="en-US"/>
              <a:t>and </a:t>
            </a:r>
            <a:r>
              <a:rPr lang="en-US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https://en.wikipedia.org/wiki/Songhai_Empire</a:t>
            </a:r>
            <a:r>
              <a:rPr lang="en-US" sz="1050"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347" name="Google Shape;347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https://en.wikipedia.org/wiki/Songhai_Empire</a:t>
            </a:r>
            <a:r>
              <a:rPr lang="en-US"/>
              <a:t> </a:t>
            </a:r>
            <a:endParaRPr/>
          </a:p>
        </p:txBody>
      </p:sp>
      <p:sp>
        <p:nvSpPr>
          <p:cNvPr id="370" name="Google Shape;3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https://theafricanhistory.com/762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https://clipart-library.com/clipart/overthrow-cliparts_3.htm</a:t>
            </a:r>
            <a:r>
              <a:rPr lang="en-US"/>
              <a:t> removed background with remove.bg</a:t>
            </a:r>
            <a:endParaRPr/>
          </a:p>
        </p:txBody>
      </p:sp>
      <p:sp>
        <p:nvSpPr>
          <p:cNvPr id="418" name="Google Shape;4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https://en.m.wikipedia.org/wiki/File:Songhai_Empire_%28orthographic_projection%29.svg</a:t>
            </a:r>
            <a:r>
              <a:rPr lang="en-US"/>
              <a:t> </a:t>
            </a:r>
            <a:r>
              <a:rPr lang="en-US"/>
              <a:t>and </a:t>
            </a:r>
            <a:r>
              <a:rPr lang="en-US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https://en.wikipedia.org/wiki/Songhai_Empire</a:t>
            </a:r>
            <a:r>
              <a:rPr lang="en-US" sz="10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  <p:sp>
        <p:nvSpPr>
          <p:cNvPr id="440" name="Google Shape;44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jp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B344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5243179" y="145918"/>
            <a:ext cx="6211222" cy="6818707"/>
          </a:xfrm>
          <a:custGeom>
            <a:rect b="b" l="l" r="r" t="t"/>
            <a:pathLst>
              <a:path extrusionOk="0" h="6818707" w="6211222">
                <a:moveTo>
                  <a:pt x="0" y="0"/>
                </a:moveTo>
                <a:lnTo>
                  <a:pt x="6211222" y="0"/>
                </a:lnTo>
                <a:lnTo>
                  <a:pt x="6211222" y="6818707"/>
                </a:lnTo>
                <a:lnTo>
                  <a:pt x="0" y="6818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5"/>
          <p:cNvSpPr/>
          <p:nvPr/>
        </p:nvSpPr>
        <p:spPr>
          <a:xfrm>
            <a:off x="5580300" y="5031075"/>
            <a:ext cx="6792600" cy="756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B344"/>
              </a:gs>
              <a:gs pos="100000">
                <a:srgbClr val="1C0905"/>
              </a:gs>
            </a:gsLst>
            <a:lin ang="8100019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Made By:</a:t>
            </a:r>
            <a:r>
              <a:rPr b="1" lang="en-US" sz="2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Kano G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Aries W, Abraham Munoz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6623650" y="1572575"/>
            <a:ext cx="4339347" cy="1369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D9D9D9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E599"/>
                    </a:gs>
                    <a:gs pos="100000">
                      <a:srgbClr val="1C0905"/>
                    </a:gs>
                  </a:gsLst>
                  <a:lin ang="8100019" scaled="0"/>
                </a:gradFill>
                <a:latin typeface="Anton"/>
              </a:rPr>
              <a:t>SONGHAI</a:t>
            </a:r>
          </a:p>
        </p:txBody>
      </p:sp>
      <p:sp>
        <p:nvSpPr>
          <p:cNvPr id="89" name="Google Shape;89;p15"/>
          <p:cNvSpPr/>
          <p:nvPr/>
        </p:nvSpPr>
        <p:spPr>
          <a:xfrm>
            <a:off x="6688225" y="2942086"/>
            <a:ext cx="4339353" cy="1226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CCCCC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E599"/>
                    </a:gs>
                    <a:gs pos="100000">
                      <a:srgbClr val="1C0905"/>
                    </a:gs>
                  </a:gsLst>
                  <a:lin ang="8100019" scaled="0"/>
                </a:gradFill>
                <a:latin typeface="Anton"/>
              </a:rPr>
              <a:t>EMPIRE</a:t>
            </a:r>
          </a:p>
        </p:txBody>
      </p:sp>
      <p:sp>
        <p:nvSpPr>
          <p:cNvPr id="90" name="Google Shape;90;p15"/>
          <p:cNvSpPr/>
          <p:nvPr/>
        </p:nvSpPr>
        <p:spPr>
          <a:xfrm>
            <a:off x="-2812054" y="0"/>
            <a:ext cx="9306560" cy="6979920"/>
          </a:xfrm>
          <a:custGeom>
            <a:rect b="b" l="l" r="r" t="t"/>
            <a:pathLst>
              <a:path extrusionOk="0" h="609600" w="812800">
                <a:moveTo>
                  <a:pt x="609600" y="0"/>
                </a:moveTo>
                <a:lnTo>
                  <a:pt x="0" y="0"/>
                </a:lnTo>
                <a:lnTo>
                  <a:pt x="203200" y="609600"/>
                </a:lnTo>
                <a:lnTo>
                  <a:pt x="812800" y="609600"/>
                </a:lnTo>
                <a:lnTo>
                  <a:pt x="6096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6279" r="-6289" t="0"/>
            </a:stretch>
          </a:blip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91" name="Google Shape;91;p15"/>
          <p:cNvSpPr txBox="1"/>
          <p:nvPr/>
        </p:nvSpPr>
        <p:spPr>
          <a:xfrm>
            <a:off x="6956625" y="4250275"/>
            <a:ext cx="46392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63" u="none" cap="none" strike="noStrike">
                <a:solidFill>
                  <a:srgbClr val="1C0905"/>
                </a:solidFill>
                <a:latin typeface="Mr Dafoe"/>
                <a:ea typeface="Mr Dafoe"/>
                <a:cs typeface="Mr Dafoe"/>
                <a:sym typeface="Mr Dafoe"/>
              </a:rPr>
              <a:t>Facts about the rise and fall</a:t>
            </a:r>
            <a:endParaRPr sz="500"/>
          </a:p>
        </p:txBody>
      </p:sp>
      <p:sp>
        <p:nvSpPr>
          <p:cNvPr id="92" name="Google Shape;92;p15"/>
          <p:cNvSpPr/>
          <p:nvPr/>
        </p:nvSpPr>
        <p:spPr>
          <a:xfrm>
            <a:off x="6655938" y="1654375"/>
            <a:ext cx="4339347" cy="13697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D9D9D9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0B344"/>
                    </a:gs>
                    <a:gs pos="100000">
                      <a:srgbClr val="1C0905"/>
                    </a:gs>
                  </a:gsLst>
                  <a:lin ang="8099331" scaled="0"/>
                </a:gradFill>
                <a:latin typeface="Anton"/>
              </a:rPr>
              <a:t>SONGHAI</a:t>
            </a:r>
          </a:p>
        </p:txBody>
      </p:sp>
      <p:sp>
        <p:nvSpPr>
          <p:cNvPr id="93" name="Google Shape;93;p15"/>
          <p:cNvSpPr/>
          <p:nvPr/>
        </p:nvSpPr>
        <p:spPr>
          <a:xfrm>
            <a:off x="6720512" y="3023886"/>
            <a:ext cx="4339353" cy="1226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CCCCCC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0B344"/>
                    </a:gs>
                    <a:gs pos="100000">
                      <a:srgbClr val="1C0905"/>
                    </a:gs>
                  </a:gsLst>
                  <a:lin ang="8099331" scaled="0"/>
                </a:gradFill>
                <a:latin typeface="Anton"/>
              </a:rPr>
              <a:t>EMPIRE</a:t>
            </a: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lin ang="5400012" scaled="0"/>
        </a:gra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"/>
          <p:cNvSpPr txBox="1"/>
          <p:nvPr>
            <p:ph type="title"/>
          </p:nvPr>
        </p:nvSpPr>
        <p:spPr>
          <a:xfrm>
            <a:off x="415650" y="344900"/>
            <a:ext cx="91680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accent1"/>
                </a:solidFill>
              </a:rPr>
              <a:t>ICONS Backup (</a:t>
            </a:r>
            <a:r>
              <a:rPr lang="en-US" sz="4000">
                <a:solidFill>
                  <a:schemeClr val="accent1"/>
                </a:solidFill>
              </a:rPr>
              <a:t>DON'T</a:t>
            </a:r>
            <a:r>
              <a:rPr lang="en-US" sz="4000">
                <a:solidFill>
                  <a:schemeClr val="accent1"/>
                </a:solidFill>
              </a:rPr>
              <a:t> REMOVE THIS IS USING BY SLIDES)</a:t>
            </a:r>
            <a:endParaRPr sz="4000">
              <a:solidFill>
                <a:schemeClr val="accent1"/>
              </a:solidFill>
            </a:endParaRPr>
          </a:p>
        </p:txBody>
      </p:sp>
      <p:grpSp>
        <p:nvGrpSpPr>
          <p:cNvPr id="476" name="Google Shape;476;p24"/>
          <p:cNvGrpSpPr/>
          <p:nvPr/>
        </p:nvGrpSpPr>
        <p:grpSpPr>
          <a:xfrm>
            <a:off x="3570764" y="1773752"/>
            <a:ext cx="405160" cy="253589"/>
            <a:chOff x="4797800" y="1994125"/>
            <a:chExt cx="306475" cy="186025"/>
          </a:xfrm>
        </p:grpSpPr>
        <p:sp>
          <p:nvSpPr>
            <p:cNvPr id="477" name="Google Shape;477;p24"/>
            <p:cNvSpPr/>
            <p:nvPr/>
          </p:nvSpPr>
          <p:spPr>
            <a:xfrm>
              <a:off x="4837950" y="1994125"/>
              <a:ext cx="226175" cy="152575"/>
            </a:xfrm>
            <a:custGeom>
              <a:rect b="b" l="l" r="r" t="t"/>
              <a:pathLst>
                <a:path extrusionOk="0" h="6103" w="9047">
                  <a:moveTo>
                    <a:pt x="8244" y="786"/>
                  </a:moveTo>
                  <a:lnTo>
                    <a:pt x="8244" y="5318"/>
                  </a:lnTo>
                  <a:lnTo>
                    <a:pt x="803" y="5318"/>
                  </a:lnTo>
                  <a:lnTo>
                    <a:pt x="803" y="786"/>
                  </a:lnTo>
                  <a:close/>
                  <a:moveTo>
                    <a:pt x="536" y="1"/>
                  </a:moveTo>
                  <a:cubicBezTo>
                    <a:pt x="232" y="1"/>
                    <a:pt x="0" y="233"/>
                    <a:pt x="0" y="518"/>
                  </a:cubicBezTo>
                  <a:lnTo>
                    <a:pt x="0" y="6103"/>
                  </a:lnTo>
                  <a:lnTo>
                    <a:pt x="9047" y="6103"/>
                  </a:lnTo>
                  <a:lnTo>
                    <a:pt x="9047" y="518"/>
                  </a:lnTo>
                  <a:cubicBezTo>
                    <a:pt x="9047" y="233"/>
                    <a:pt x="8815" y="1"/>
                    <a:pt x="8511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4797800" y="2160075"/>
              <a:ext cx="306475" cy="20075"/>
            </a:xfrm>
            <a:custGeom>
              <a:rect b="b" l="l" r="r" t="t"/>
              <a:pathLst>
                <a:path extrusionOk="0" h="803" w="12259">
                  <a:moveTo>
                    <a:pt x="1" y="0"/>
                  </a:moveTo>
                  <a:lnTo>
                    <a:pt x="1" y="268"/>
                  </a:lnTo>
                  <a:cubicBezTo>
                    <a:pt x="1" y="571"/>
                    <a:pt x="250" y="803"/>
                    <a:pt x="536" y="803"/>
                  </a:cubicBezTo>
                  <a:lnTo>
                    <a:pt x="11723" y="803"/>
                  </a:lnTo>
                  <a:cubicBezTo>
                    <a:pt x="12026" y="803"/>
                    <a:pt x="12258" y="571"/>
                    <a:pt x="12258" y="268"/>
                  </a:cubicBezTo>
                  <a:lnTo>
                    <a:pt x="12258" y="0"/>
                  </a:lnTo>
                  <a:lnTo>
                    <a:pt x="6923" y="0"/>
                  </a:lnTo>
                  <a:lnTo>
                    <a:pt x="6923" y="125"/>
                  </a:lnTo>
                  <a:cubicBezTo>
                    <a:pt x="6923" y="214"/>
                    <a:pt x="6870" y="268"/>
                    <a:pt x="6799" y="268"/>
                  </a:cubicBezTo>
                  <a:lnTo>
                    <a:pt x="5460" y="268"/>
                  </a:lnTo>
                  <a:cubicBezTo>
                    <a:pt x="5389" y="268"/>
                    <a:pt x="5336" y="214"/>
                    <a:pt x="5336" y="125"/>
                  </a:cubicBezTo>
                  <a:lnTo>
                    <a:pt x="5336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24"/>
          <p:cNvSpPr/>
          <p:nvPr/>
        </p:nvSpPr>
        <p:spPr>
          <a:xfrm>
            <a:off x="3013572" y="1789650"/>
            <a:ext cx="351487" cy="308322"/>
          </a:xfrm>
          <a:custGeom>
            <a:rect b="b" l="l" r="r" t="t"/>
            <a:pathLst>
              <a:path extrusionOk="0" h="9047" w="10635">
                <a:moveTo>
                  <a:pt x="9850" y="803"/>
                </a:moveTo>
                <a:lnTo>
                  <a:pt x="9850" y="6656"/>
                </a:lnTo>
                <a:lnTo>
                  <a:pt x="804" y="6656"/>
                </a:lnTo>
                <a:lnTo>
                  <a:pt x="804" y="803"/>
                </a:lnTo>
                <a:close/>
                <a:moveTo>
                  <a:pt x="536" y="0"/>
                </a:moveTo>
                <a:cubicBezTo>
                  <a:pt x="250" y="0"/>
                  <a:pt x="1" y="250"/>
                  <a:pt x="1" y="536"/>
                </a:cubicBezTo>
                <a:lnTo>
                  <a:pt x="1" y="6923"/>
                </a:lnTo>
                <a:cubicBezTo>
                  <a:pt x="1" y="7227"/>
                  <a:pt x="250" y="7459"/>
                  <a:pt x="536" y="7459"/>
                </a:cubicBezTo>
                <a:lnTo>
                  <a:pt x="4265" y="7459"/>
                </a:lnTo>
                <a:lnTo>
                  <a:pt x="4265" y="8261"/>
                </a:lnTo>
                <a:lnTo>
                  <a:pt x="2927" y="8261"/>
                </a:lnTo>
                <a:lnTo>
                  <a:pt x="2927" y="9047"/>
                </a:lnTo>
                <a:lnTo>
                  <a:pt x="7709" y="9047"/>
                </a:lnTo>
                <a:lnTo>
                  <a:pt x="7709" y="8261"/>
                </a:lnTo>
                <a:lnTo>
                  <a:pt x="6388" y="8261"/>
                </a:lnTo>
                <a:lnTo>
                  <a:pt x="6388" y="7459"/>
                </a:lnTo>
                <a:lnTo>
                  <a:pt x="10100" y="7459"/>
                </a:lnTo>
                <a:cubicBezTo>
                  <a:pt x="10403" y="7459"/>
                  <a:pt x="10635" y="7227"/>
                  <a:pt x="10635" y="6923"/>
                </a:cubicBezTo>
                <a:lnTo>
                  <a:pt x="10635" y="536"/>
                </a:lnTo>
                <a:cubicBezTo>
                  <a:pt x="10635" y="250"/>
                  <a:pt x="10403" y="0"/>
                  <a:pt x="10100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4"/>
          <p:cNvSpPr/>
          <p:nvPr/>
        </p:nvSpPr>
        <p:spPr>
          <a:xfrm>
            <a:off x="2598483" y="1706244"/>
            <a:ext cx="211156" cy="398327"/>
          </a:xfrm>
          <a:custGeom>
            <a:rect b="b" l="l" r="r" t="t"/>
            <a:pathLst>
              <a:path extrusionOk="0" h="11688" w="6389">
                <a:moveTo>
                  <a:pt x="3730" y="518"/>
                </a:moveTo>
                <a:cubicBezTo>
                  <a:pt x="3873" y="518"/>
                  <a:pt x="3998" y="643"/>
                  <a:pt x="3998" y="785"/>
                </a:cubicBezTo>
                <a:cubicBezTo>
                  <a:pt x="3998" y="946"/>
                  <a:pt x="3873" y="1053"/>
                  <a:pt x="3730" y="1053"/>
                </a:cubicBezTo>
                <a:lnTo>
                  <a:pt x="2659" y="1053"/>
                </a:lnTo>
                <a:cubicBezTo>
                  <a:pt x="2517" y="1053"/>
                  <a:pt x="2392" y="946"/>
                  <a:pt x="2392" y="785"/>
                </a:cubicBezTo>
                <a:cubicBezTo>
                  <a:pt x="2392" y="643"/>
                  <a:pt x="2517" y="518"/>
                  <a:pt x="2659" y="518"/>
                </a:cubicBezTo>
                <a:close/>
                <a:moveTo>
                  <a:pt x="5586" y="1588"/>
                </a:moveTo>
                <a:lnTo>
                  <a:pt x="5586" y="10099"/>
                </a:lnTo>
                <a:lnTo>
                  <a:pt x="804" y="10099"/>
                </a:lnTo>
                <a:lnTo>
                  <a:pt x="804" y="1588"/>
                </a:lnTo>
                <a:close/>
                <a:moveTo>
                  <a:pt x="268" y="0"/>
                </a:moveTo>
                <a:cubicBezTo>
                  <a:pt x="126" y="0"/>
                  <a:pt x="1" y="125"/>
                  <a:pt x="1" y="250"/>
                </a:cubicBezTo>
                <a:lnTo>
                  <a:pt x="1" y="11420"/>
                </a:lnTo>
                <a:cubicBezTo>
                  <a:pt x="1" y="11562"/>
                  <a:pt x="126" y="11687"/>
                  <a:pt x="268" y="11687"/>
                </a:cubicBezTo>
                <a:lnTo>
                  <a:pt x="6121" y="11687"/>
                </a:lnTo>
                <a:cubicBezTo>
                  <a:pt x="6264" y="11687"/>
                  <a:pt x="6388" y="11562"/>
                  <a:pt x="6388" y="11420"/>
                </a:cubicBezTo>
                <a:lnTo>
                  <a:pt x="6388" y="250"/>
                </a:lnTo>
                <a:cubicBezTo>
                  <a:pt x="6388" y="125"/>
                  <a:pt x="6264" y="0"/>
                  <a:pt x="6121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4"/>
          <p:cNvSpPr/>
          <p:nvPr/>
        </p:nvSpPr>
        <p:spPr>
          <a:xfrm>
            <a:off x="4125519" y="1774124"/>
            <a:ext cx="352082" cy="253589"/>
          </a:xfrm>
          <a:custGeom>
            <a:rect b="b" l="l" r="r" t="t"/>
            <a:pathLst>
              <a:path extrusionOk="0" h="7441" w="10653">
                <a:moveTo>
                  <a:pt x="5317" y="268"/>
                </a:moveTo>
                <a:cubicBezTo>
                  <a:pt x="5406" y="268"/>
                  <a:pt x="5460" y="322"/>
                  <a:pt x="5460" y="393"/>
                </a:cubicBezTo>
                <a:cubicBezTo>
                  <a:pt x="5460" y="482"/>
                  <a:pt x="5406" y="518"/>
                  <a:pt x="5317" y="518"/>
                </a:cubicBezTo>
                <a:cubicBezTo>
                  <a:pt x="5246" y="518"/>
                  <a:pt x="5192" y="482"/>
                  <a:pt x="5192" y="393"/>
                </a:cubicBezTo>
                <a:cubicBezTo>
                  <a:pt x="5192" y="322"/>
                  <a:pt x="5246" y="268"/>
                  <a:pt x="5317" y="268"/>
                </a:cubicBezTo>
                <a:close/>
                <a:moveTo>
                  <a:pt x="9849" y="786"/>
                </a:moveTo>
                <a:lnTo>
                  <a:pt x="9849" y="6638"/>
                </a:lnTo>
                <a:lnTo>
                  <a:pt x="785" y="6638"/>
                </a:lnTo>
                <a:lnTo>
                  <a:pt x="785" y="786"/>
                </a:lnTo>
                <a:close/>
                <a:moveTo>
                  <a:pt x="5977" y="6906"/>
                </a:moveTo>
                <a:cubicBezTo>
                  <a:pt x="6067" y="6906"/>
                  <a:pt x="6120" y="6959"/>
                  <a:pt x="6120" y="7031"/>
                </a:cubicBezTo>
                <a:cubicBezTo>
                  <a:pt x="6120" y="7120"/>
                  <a:pt x="6067" y="7173"/>
                  <a:pt x="5977" y="7173"/>
                </a:cubicBezTo>
                <a:lnTo>
                  <a:pt x="4657" y="7173"/>
                </a:lnTo>
                <a:cubicBezTo>
                  <a:pt x="4586" y="7173"/>
                  <a:pt x="4514" y="7120"/>
                  <a:pt x="4514" y="7031"/>
                </a:cubicBezTo>
                <a:cubicBezTo>
                  <a:pt x="4514" y="6959"/>
                  <a:pt x="4586" y="6906"/>
                  <a:pt x="4657" y="6906"/>
                </a:cubicBezTo>
                <a:close/>
                <a:moveTo>
                  <a:pt x="535" y="1"/>
                </a:moveTo>
                <a:cubicBezTo>
                  <a:pt x="232" y="1"/>
                  <a:pt x="0" y="233"/>
                  <a:pt x="0" y="518"/>
                </a:cubicBezTo>
                <a:lnTo>
                  <a:pt x="0" y="6906"/>
                </a:lnTo>
                <a:cubicBezTo>
                  <a:pt x="0" y="7209"/>
                  <a:pt x="232" y="7441"/>
                  <a:pt x="535" y="7441"/>
                </a:cubicBezTo>
                <a:lnTo>
                  <a:pt x="10117" y="7441"/>
                </a:lnTo>
                <a:cubicBezTo>
                  <a:pt x="10402" y="7441"/>
                  <a:pt x="10652" y="7209"/>
                  <a:pt x="10652" y="6906"/>
                </a:cubicBezTo>
                <a:lnTo>
                  <a:pt x="10652" y="518"/>
                </a:lnTo>
                <a:cubicBezTo>
                  <a:pt x="10652" y="233"/>
                  <a:pt x="10402" y="1"/>
                  <a:pt x="1011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4"/>
          <p:cNvSpPr/>
          <p:nvPr/>
        </p:nvSpPr>
        <p:spPr>
          <a:xfrm>
            <a:off x="4629024" y="1731262"/>
            <a:ext cx="333805" cy="339335"/>
          </a:xfrm>
          <a:custGeom>
            <a:rect b="b" l="l" r="r" t="t"/>
            <a:pathLst>
              <a:path extrusionOk="0" h="9957" w="10100">
                <a:moveTo>
                  <a:pt x="8762" y="1464"/>
                </a:moveTo>
                <a:lnTo>
                  <a:pt x="8762" y="6245"/>
                </a:lnTo>
                <a:lnTo>
                  <a:pt x="1321" y="6245"/>
                </a:lnTo>
                <a:lnTo>
                  <a:pt x="1321" y="1464"/>
                </a:lnTo>
                <a:close/>
                <a:moveTo>
                  <a:pt x="5050" y="0"/>
                </a:moveTo>
                <a:cubicBezTo>
                  <a:pt x="4907" y="0"/>
                  <a:pt x="4783" y="125"/>
                  <a:pt x="4783" y="268"/>
                </a:cubicBezTo>
                <a:lnTo>
                  <a:pt x="4783" y="536"/>
                </a:lnTo>
                <a:lnTo>
                  <a:pt x="251" y="536"/>
                </a:lnTo>
                <a:cubicBezTo>
                  <a:pt x="126" y="536"/>
                  <a:pt x="1" y="661"/>
                  <a:pt x="1" y="803"/>
                </a:cubicBezTo>
                <a:cubicBezTo>
                  <a:pt x="1" y="946"/>
                  <a:pt x="126" y="1053"/>
                  <a:pt x="251" y="1053"/>
                </a:cubicBezTo>
                <a:lnTo>
                  <a:pt x="518" y="1053"/>
                </a:lnTo>
                <a:lnTo>
                  <a:pt x="518" y="6513"/>
                </a:lnTo>
                <a:lnTo>
                  <a:pt x="251" y="6513"/>
                </a:lnTo>
                <a:cubicBezTo>
                  <a:pt x="126" y="6513"/>
                  <a:pt x="1" y="6638"/>
                  <a:pt x="1" y="6781"/>
                </a:cubicBezTo>
                <a:cubicBezTo>
                  <a:pt x="1" y="6923"/>
                  <a:pt x="126" y="7048"/>
                  <a:pt x="251" y="7048"/>
                </a:cubicBezTo>
                <a:lnTo>
                  <a:pt x="4319" y="7048"/>
                </a:lnTo>
                <a:lnTo>
                  <a:pt x="2285" y="9100"/>
                </a:lnTo>
                <a:cubicBezTo>
                  <a:pt x="2178" y="9207"/>
                  <a:pt x="2178" y="9368"/>
                  <a:pt x="2285" y="9475"/>
                </a:cubicBezTo>
                <a:cubicBezTo>
                  <a:pt x="2338" y="9528"/>
                  <a:pt x="2405" y="9555"/>
                  <a:pt x="2472" y="9555"/>
                </a:cubicBezTo>
                <a:cubicBezTo>
                  <a:pt x="2539" y="9555"/>
                  <a:pt x="2606" y="9528"/>
                  <a:pt x="2659" y="9475"/>
                </a:cubicBezTo>
                <a:lnTo>
                  <a:pt x="4783" y="7334"/>
                </a:lnTo>
                <a:lnTo>
                  <a:pt x="4783" y="9707"/>
                </a:lnTo>
                <a:cubicBezTo>
                  <a:pt x="4783" y="9850"/>
                  <a:pt x="4907" y="9957"/>
                  <a:pt x="5050" y="9957"/>
                </a:cubicBezTo>
                <a:cubicBezTo>
                  <a:pt x="5193" y="9957"/>
                  <a:pt x="5318" y="9850"/>
                  <a:pt x="5318" y="9707"/>
                </a:cubicBezTo>
                <a:lnTo>
                  <a:pt x="5318" y="7334"/>
                </a:lnTo>
                <a:lnTo>
                  <a:pt x="7441" y="9475"/>
                </a:lnTo>
                <a:cubicBezTo>
                  <a:pt x="7495" y="9520"/>
                  <a:pt x="7562" y="9542"/>
                  <a:pt x="7628" y="9542"/>
                </a:cubicBezTo>
                <a:cubicBezTo>
                  <a:pt x="7695" y="9542"/>
                  <a:pt x="7762" y="9520"/>
                  <a:pt x="7816" y="9475"/>
                </a:cubicBezTo>
                <a:cubicBezTo>
                  <a:pt x="7923" y="9350"/>
                  <a:pt x="7923" y="9189"/>
                  <a:pt x="7816" y="9082"/>
                </a:cubicBezTo>
                <a:lnTo>
                  <a:pt x="5782" y="7048"/>
                </a:lnTo>
                <a:lnTo>
                  <a:pt x="9832" y="7048"/>
                </a:lnTo>
                <a:cubicBezTo>
                  <a:pt x="9975" y="7048"/>
                  <a:pt x="10100" y="6923"/>
                  <a:pt x="10100" y="6781"/>
                </a:cubicBezTo>
                <a:cubicBezTo>
                  <a:pt x="10100" y="6638"/>
                  <a:pt x="9975" y="6513"/>
                  <a:pt x="9832" y="6513"/>
                </a:cubicBezTo>
                <a:lnTo>
                  <a:pt x="9564" y="6513"/>
                </a:lnTo>
                <a:lnTo>
                  <a:pt x="9564" y="1053"/>
                </a:lnTo>
                <a:lnTo>
                  <a:pt x="9832" y="1053"/>
                </a:lnTo>
                <a:cubicBezTo>
                  <a:pt x="9975" y="1053"/>
                  <a:pt x="10100" y="946"/>
                  <a:pt x="10100" y="803"/>
                </a:cubicBezTo>
                <a:cubicBezTo>
                  <a:pt x="10100" y="661"/>
                  <a:pt x="9975" y="536"/>
                  <a:pt x="9832" y="536"/>
                </a:cubicBezTo>
                <a:lnTo>
                  <a:pt x="5318" y="536"/>
                </a:lnTo>
                <a:lnTo>
                  <a:pt x="5318" y="268"/>
                </a:lnTo>
                <a:cubicBezTo>
                  <a:pt x="5318" y="125"/>
                  <a:pt x="5193" y="0"/>
                  <a:pt x="505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4"/>
          <p:cNvSpPr/>
          <p:nvPr/>
        </p:nvSpPr>
        <p:spPr>
          <a:xfrm>
            <a:off x="5618340" y="1764938"/>
            <a:ext cx="299003" cy="280956"/>
          </a:xfrm>
          <a:custGeom>
            <a:rect b="b" l="l" r="r" t="t"/>
            <a:pathLst>
              <a:path extrusionOk="0" h="8244" w="9047">
                <a:moveTo>
                  <a:pt x="464" y="1"/>
                </a:moveTo>
                <a:cubicBezTo>
                  <a:pt x="196" y="1"/>
                  <a:pt x="0" y="215"/>
                  <a:pt x="0" y="464"/>
                </a:cubicBezTo>
                <a:lnTo>
                  <a:pt x="0" y="5960"/>
                </a:lnTo>
                <a:cubicBezTo>
                  <a:pt x="0" y="6210"/>
                  <a:pt x="196" y="6406"/>
                  <a:pt x="464" y="6406"/>
                </a:cubicBezTo>
                <a:lnTo>
                  <a:pt x="5424" y="6406"/>
                </a:lnTo>
                <a:lnTo>
                  <a:pt x="7244" y="8244"/>
                </a:lnTo>
                <a:lnTo>
                  <a:pt x="7244" y="6424"/>
                </a:lnTo>
                <a:lnTo>
                  <a:pt x="8600" y="6424"/>
                </a:lnTo>
                <a:cubicBezTo>
                  <a:pt x="8850" y="6424"/>
                  <a:pt x="9046" y="6210"/>
                  <a:pt x="9046" y="5960"/>
                </a:cubicBezTo>
                <a:lnTo>
                  <a:pt x="9046" y="464"/>
                </a:lnTo>
                <a:cubicBezTo>
                  <a:pt x="9046" y="215"/>
                  <a:pt x="8850" y="1"/>
                  <a:pt x="860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24"/>
          <p:cNvGrpSpPr/>
          <p:nvPr/>
        </p:nvGrpSpPr>
        <p:grpSpPr>
          <a:xfrm>
            <a:off x="6164058" y="1777777"/>
            <a:ext cx="352082" cy="254203"/>
            <a:chOff x="4250025" y="2848800"/>
            <a:chExt cx="266325" cy="186475"/>
          </a:xfrm>
        </p:grpSpPr>
        <p:sp>
          <p:nvSpPr>
            <p:cNvPr id="485" name="Google Shape;485;p24"/>
            <p:cNvSpPr/>
            <p:nvPr/>
          </p:nvSpPr>
          <p:spPr>
            <a:xfrm>
              <a:off x="4250025" y="2848800"/>
              <a:ext cx="166425" cy="149900"/>
            </a:xfrm>
            <a:custGeom>
              <a:rect b="b" l="l" r="r" t="t"/>
              <a:pathLst>
                <a:path extrusionOk="0" h="5996" w="6657">
                  <a:moveTo>
                    <a:pt x="536" y="0"/>
                  </a:moveTo>
                  <a:cubicBezTo>
                    <a:pt x="233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3" y="4657"/>
                    <a:pt x="536" y="4657"/>
                  </a:cubicBezTo>
                  <a:lnTo>
                    <a:pt x="1321" y="4657"/>
                  </a:lnTo>
                  <a:lnTo>
                    <a:pt x="1321" y="5995"/>
                  </a:lnTo>
                  <a:lnTo>
                    <a:pt x="2659" y="4657"/>
                  </a:lnTo>
                  <a:lnTo>
                    <a:pt x="3462" y="4657"/>
                  </a:lnTo>
                  <a:lnTo>
                    <a:pt x="3462" y="1998"/>
                  </a:lnTo>
                  <a:cubicBezTo>
                    <a:pt x="3462" y="1427"/>
                    <a:pt x="3944" y="928"/>
                    <a:pt x="4515" y="928"/>
                  </a:cubicBezTo>
                  <a:lnTo>
                    <a:pt x="6656" y="928"/>
                  </a:ln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4349950" y="2885375"/>
              <a:ext cx="166400" cy="149900"/>
            </a:xfrm>
            <a:custGeom>
              <a:rect b="b" l="l" r="r" t="t"/>
              <a:pathLst>
                <a:path extrusionOk="0" h="5996" w="6656">
                  <a:moveTo>
                    <a:pt x="518" y="0"/>
                  </a:moveTo>
                  <a:cubicBezTo>
                    <a:pt x="232" y="0"/>
                    <a:pt x="1" y="250"/>
                    <a:pt x="1" y="535"/>
                  </a:cubicBezTo>
                  <a:lnTo>
                    <a:pt x="1" y="4122"/>
                  </a:lnTo>
                  <a:cubicBezTo>
                    <a:pt x="1" y="4425"/>
                    <a:pt x="232" y="4657"/>
                    <a:pt x="518" y="4657"/>
                  </a:cubicBezTo>
                  <a:lnTo>
                    <a:pt x="3979" y="4657"/>
                  </a:lnTo>
                  <a:lnTo>
                    <a:pt x="5318" y="5995"/>
                  </a:lnTo>
                  <a:lnTo>
                    <a:pt x="5318" y="4657"/>
                  </a:lnTo>
                  <a:lnTo>
                    <a:pt x="6121" y="4657"/>
                  </a:lnTo>
                  <a:cubicBezTo>
                    <a:pt x="6424" y="4657"/>
                    <a:pt x="6656" y="4425"/>
                    <a:pt x="6656" y="4122"/>
                  </a:cubicBezTo>
                  <a:lnTo>
                    <a:pt x="6656" y="535"/>
                  </a:lnTo>
                  <a:cubicBezTo>
                    <a:pt x="6656" y="250"/>
                    <a:pt x="6424" y="0"/>
                    <a:pt x="6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7" name="Google Shape;487;p24"/>
          <p:cNvGrpSpPr/>
          <p:nvPr/>
        </p:nvGrpSpPr>
        <p:grpSpPr>
          <a:xfrm>
            <a:off x="6761406" y="1741891"/>
            <a:ext cx="343224" cy="326555"/>
            <a:chOff x="4707700" y="2822475"/>
            <a:chExt cx="259625" cy="239550"/>
          </a:xfrm>
        </p:grpSpPr>
        <p:sp>
          <p:nvSpPr>
            <p:cNvPr id="488" name="Google Shape;488;p24"/>
            <p:cNvSpPr/>
            <p:nvPr/>
          </p:nvSpPr>
          <p:spPr>
            <a:xfrm>
              <a:off x="4707700" y="2822475"/>
              <a:ext cx="259625" cy="176225"/>
            </a:xfrm>
            <a:custGeom>
              <a:rect b="b" l="l" r="r" t="t"/>
              <a:pathLst>
                <a:path extrusionOk="0" h="7049" w="10385">
                  <a:moveTo>
                    <a:pt x="5335" y="0"/>
                  </a:moveTo>
                  <a:cubicBezTo>
                    <a:pt x="4729" y="0"/>
                    <a:pt x="4193" y="429"/>
                    <a:pt x="4051" y="1000"/>
                  </a:cubicBezTo>
                  <a:cubicBezTo>
                    <a:pt x="3801" y="643"/>
                    <a:pt x="3408" y="393"/>
                    <a:pt x="2944" y="393"/>
                  </a:cubicBezTo>
                  <a:cubicBezTo>
                    <a:pt x="2195" y="393"/>
                    <a:pt x="1606" y="1000"/>
                    <a:pt x="1606" y="1731"/>
                  </a:cubicBezTo>
                  <a:cubicBezTo>
                    <a:pt x="1606" y="1838"/>
                    <a:pt x="1624" y="1927"/>
                    <a:pt x="1642" y="2034"/>
                  </a:cubicBezTo>
                  <a:cubicBezTo>
                    <a:pt x="1535" y="1999"/>
                    <a:pt x="1446" y="1981"/>
                    <a:pt x="1339" y="1981"/>
                  </a:cubicBezTo>
                  <a:cubicBezTo>
                    <a:pt x="607" y="1981"/>
                    <a:pt x="0" y="2588"/>
                    <a:pt x="0" y="3319"/>
                  </a:cubicBezTo>
                  <a:cubicBezTo>
                    <a:pt x="0" y="4051"/>
                    <a:pt x="607" y="4657"/>
                    <a:pt x="1339" y="4657"/>
                  </a:cubicBezTo>
                  <a:lnTo>
                    <a:pt x="1356" y="4657"/>
                  </a:lnTo>
                  <a:cubicBezTo>
                    <a:pt x="1428" y="5335"/>
                    <a:pt x="1999" y="5853"/>
                    <a:pt x="2677" y="5853"/>
                  </a:cubicBezTo>
                  <a:cubicBezTo>
                    <a:pt x="2980" y="5853"/>
                    <a:pt x="3266" y="5746"/>
                    <a:pt x="3480" y="5567"/>
                  </a:cubicBezTo>
                  <a:lnTo>
                    <a:pt x="3480" y="5567"/>
                  </a:lnTo>
                  <a:cubicBezTo>
                    <a:pt x="3480" y="5621"/>
                    <a:pt x="3462" y="5656"/>
                    <a:pt x="3462" y="5710"/>
                  </a:cubicBezTo>
                  <a:cubicBezTo>
                    <a:pt x="3462" y="6442"/>
                    <a:pt x="4068" y="7048"/>
                    <a:pt x="4800" y="7048"/>
                  </a:cubicBezTo>
                  <a:cubicBezTo>
                    <a:pt x="5496" y="7048"/>
                    <a:pt x="6067" y="6513"/>
                    <a:pt x="6138" y="5835"/>
                  </a:cubicBezTo>
                  <a:cubicBezTo>
                    <a:pt x="6370" y="6174"/>
                    <a:pt x="6763" y="6388"/>
                    <a:pt x="7191" y="6388"/>
                  </a:cubicBezTo>
                  <a:cubicBezTo>
                    <a:pt x="7922" y="6388"/>
                    <a:pt x="8529" y="5781"/>
                    <a:pt x="8529" y="5050"/>
                  </a:cubicBezTo>
                  <a:lnTo>
                    <a:pt x="8529" y="4925"/>
                  </a:lnTo>
                  <a:cubicBezTo>
                    <a:pt x="8690" y="4996"/>
                    <a:pt x="8868" y="5050"/>
                    <a:pt x="9064" y="5050"/>
                  </a:cubicBezTo>
                  <a:cubicBezTo>
                    <a:pt x="9796" y="5050"/>
                    <a:pt x="10385" y="4443"/>
                    <a:pt x="10385" y="3712"/>
                  </a:cubicBezTo>
                  <a:cubicBezTo>
                    <a:pt x="10385" y="2980"/>
                    <a:pt x="9796" y="2391"/>
                    <a:pt x="9064" y="2391"/>
                  </a:cubicBezTo>
                  <a:cubicBezTo>
                    <a:pt x="8957" y="2391"/>
                    <a:pt x="8868" y="2409"/>
                    <a:pt x="8761" y="2427"/>
                  </a:cubicBezTo>
                  <a:cubicBezTo>
                    <a:pt x="8779" y="2338"/>
                    <a:pt x="8797" y="2231"/>
                    <a:pt x="8797" y="2124"/>
                  </a:cubicBezTo>
                  <a:cubicBezTo>
                    <a:pt x="8797" y="1392"/>
                    <a:pt x="8190" y="785"/>
                    <a:pt x="7459" y="785"/>
                  </a:cubicBezTo>
                  <a:cubicBezTo>
                    <a:pt x="7155" y="785"/>
                    <a:pt x="6870" y="892"/>
                    <a:pt x="6638" y="1071"/>
                  </a:cubicBezTo>
                  <a:cubicBezTo>
                    <a:pt x="6531" y="464"/>
                    <a:pt x="5995" y="0"/>
                    <a:pt x="5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4754525" y="29919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1"/>
                  </a:moveTo>
                  <a:cubicBezTo>
                    <a:pt x="358" y="1"/>
                    <a:pt x="1" y="357"/>
                    <a:pt x="1" y="803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32" y="1589"/>
                    <a:pt x="1589" y="1232"/>
                    <a:pt x="1589" y="803"/>
                  </a:cubicBezTo>
                  <a:cubicBezTo>
                    <a:pt x="1589" y="357"/>
                    <a:pt x="1232" y="1"/>
                    <a:pt x="8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4719750" y="3031675"/>
              <a:ext cx="29900" cy="30350"/>
            </a:xfrm>
            <a:custGeom>
              <a:rect b="b" l="l" r="r" t="t"/>
              <a:pathLst>
                <a:path extrusionOk="0" h="1214" w="1196">
                  <a:moveTo>
                    <a:pt x="589" y="1"/>
                  </a:moveTo>
                  <a:cubicBezTo>
                    <a:pt x="268" y="1"/>
                    <a:pt x="0" y="286"/>
                    <a:pt x="0" y="607"/>
                  </a:cubicBezTo>
                  <a:cubicBezTo>
                    <a:pt x="0" y="946"/>
                    <a:pt x="268" y="1214"/>
                    <a:pt x="589" y="1214"/>
                  </a:cubicBezTo>
                  <a:cubicBezTo>
                    <a:pt x="928" y="1214"/>
                    <a:pt x="1196" y="946"/>
                    <a:pt x="1196" y="607"/>
                  </a:cubicBezTo>
                  <a:cubicBezTo>
                    <a:pt x="1196" y="286"/>
                    <a:pt x="92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" name="Google Shape;491;p24"/>
          <p:cNvSpPr/>
          <p:nvPr/>
        </p:nvSpPr>
        <p:spPr>
          <a:xfrm>
            <a:off x="7235378" y="1745476"/>
            <a:ext cx="340878" cy="320045"/>
          </a:xfrm>
          <a:custGeom>
            <a:rect b="b" l="l" r="r" t="t"/>
            <a:pathLst>
              <a:path extrusionOk="0" h="9391" w="10314">
                <a:moveTo>
                  <a:pt x="5157" y="1"/>
                </a:moveTo>
                <a:cubicBezTo>
                  <a:pt x="4568" y="1"/>
                  <a:pt x="4086" y="482"/>
                  <a:pt x="4086" y="1071"/>
                </a:cubicBezTo>
                <a:cubicBezTo>
                  <a:pt x="4086" y="1553"/>
                  <a:pt x="4425" y="1963"/>
                  <a:pt x="4889" y="2088"/>
                </a:cubicBezTo>
                <a:lnTo>
                  <a:pt x="4889" y="3926"/>
                </a:lnTo>
                <a:cubicBezTo>
                  <a:pt x="4497" y="3997"/>
                  <a:pt x="4176" y="4229"/>
                  <a:pt x="3997" y="4550"/>
                </a:cubicBezTo>
                <a:lnTo>
                  <a:pt x="2284" y="3837"/>
                </a:lnTo>
                <a:cubicBezTo>
                  <a:pt x="2338" y="3373"/>
                  <a:pt x="2088" y="2891"/>
                  <a:pt x="1624" y="2695"/>
                </a:cubicBezTo>
                <a:cubicBezTo>
                  <a:pt x="1490" y="2643"/>
                  <a:pt x="1353" y="2618"/>
                  <a:pt x="1219" y="2618"/>
                </a:cubicBezTo>
                <a:cubicBezTo>
                  <a:pt x="798" y="2618"/>
                  <a:pt x="404" y="2860"/>
                  <a:pt x="214" y="3266"/>
                </a:cubicBezTo>
                <a:cubicBezTo>
                  <a:pt x="0" y="3819"/>
                  <a:pt x="250" y="4443"/>
                  <a:pt x="803" y="4675"/>
                </a:cubicBezTo>
                <a:cubicBezTo>
                  <a:pt x="932" y="4727"/>
                  <a:pt x="1067" y="4752"/>
                  <a:pt x="1201" y="4752"/>
                </a:cubicBezTo>
                <a:cubicBezTo>
                  <a:pt x="1529" y="4752"/>
                  <a:pt x="1849" y="4603"/>
                  <a:pt x="2052" y="4336"/>
                </a:cubicBezTo>
                <a:lnTo>
                  <a:pt x="3801" y="5050"/>
                </a:lnTo>
                <a:cubicBezTo>
                  <a:pt x="3801" y="5086"/>
                  <a:pt x="3801" y="5157"/>
                  <a:pt x="3801" y="5211"/>
                </a:cubicBezTo>
                <a:cubicBezTo>
                  <a:pt x="3801" y="5514"/>
                  <a:pt x="3890" y="5799"/>
                  <a:pt x="4051" y="6014"/>
                </a:cubicBezTo>
                <a:lnTo>
                  <a:pt x="2677" y="7423"/>
                </a:lnTo>
                <a:cubicBezTo>
                  <a:pt x="2506" y="7319"/>
                  <a:pt x="2313" y="7268"/>
                  <a:pt x="2122" y="7268"/>
                </a:cubicBezTo>
                <a:cubicBezTo>
                  <a:pt x="1854" y="7268"/>
                  <a:pt x="1590" y="7368"/>
                  <a:pt x="1392" y="7566"/>
                </a:cubicBezTo>
                <a:cubicBezTo>
                  <a:pt x="964" y="7994"/>
                  <a:pt x="964" y="8654"/>
                  <a:pt x="1392" y="9082"/>
                </a:cubicBezTo>
                <a:cubicBezTo>
                  <a:pt x="1597" y="9288"/>
                  <a:pt x="1869" y="9390"/>
                  <a:pt x="2141" y="9390"/>
                </a:cubicBezTo>
                <a:cubicBezTo>
                  <a:pt x="2414" y="9390"/>
                  <a:pt x="2686" y="9288"/>
                  <a:pt x="2891" y="9082"/>
                </a:cubicBezTo>
                <a:cubicBezTo>
                  <a:pt x="3230" y="8726"/>
                  <a:pt x="3283" y="8190"/>
                  <a:pt x="3051" y="7780"/>
                </a:cubicBezTo>
                <a:lnTo>
                  <a:pt x="4461" y="6370"/>
                </a:lnTo>
                <a:cubicBezTo>
                  <a:pt x="4657" y="6495"/>
                  <a:pt x="4889" y="6549"/>
                  <a:pt x="5121" y="6549"/>
                </a:cubicBezTo>
                <a:lnTo>
                  <a:pt x="5175" y="6549"/>
                </a:lnTo>
                <a:cubicBezTo>
                  <a:pt x="5407" y="6549"/>
                  <a:pt x="5639" y="6495"/>
                  <a:pt x="5853" y="6370"/>
                </a:cubicBezTo>
                <a:lnTo>
                  <a:pt x="7244" y="7780"/>
                </a:lnTo>
                <a:cubicBezTo>
                  <a:pt x="7013" y="8190"/>
                  <a:pt x="7066" y="8726"/>
                  <a:pt x="7405" y="9082"/>
                </a:cubicBezTo>
                <a:cubicBezTo>
                  <a:pt x="7619" y="9288"/>
                  <a:pt x="7896" y="9390"/>
                  <a:pt x="8170" y="9390"/>
                </a:cubicBezTo>
                <a:cubicBezTo>
                  <a:pt x="8444" y="9390"/>
                  <a:pt x="8716" y="9288"/>
                  <a:pt x="8922" y="9082"/>
                </a:cubicBezTo>
                <a:cubicBezTo>
                  <a:pt x="9332" y="8672"/>
                  <a:pt x="9332" y="7994"/>
                  <a:pt x="8922" y="7584"/>
                </a:cubicBezTo>
                <a:cubicBezTo>
                  <a:pt x="8720" y="7382"/>
                  <a:pt x="8450" y="7282"/>
                  <a:pt x="8174" y="7282"/>
                </a:cubicBezTo>
                <a:cubicBezTo>
                  <a:pt x="7985" y="7282"/>
                  <a:pt x="7793" y="7329"/>
                  <a:pt x="7619" y="7423"/>
                </a:cubicBezTo>
                <a:lnTo>
                  <a:pt x="6245" y="6031"/>
                </a:lnTo>
                <a:cubicBezTo>
                  <a:pt x="6406" y="5799"/>
                  <a:pt x="6513" y="5532"/>
                  <a:pt x="6513" y="5228"/>
                </a:cubicBezTo>
                <a:cubicBezTo>
                  <a:pt x="6513" y="5175"/>
                  <a:pt x="6513" y="5104"/>
                  <a:pt x="6495" y="5068"/>
                </a:cubicBezTo>
                <a:lnTo>
                  <a:pt x="8244" y="4336"/>
                </a:lnTo>
                <a:cubicBezTo>
                  <a:pt x="8450" y="4607"/>
                  <a:pt x="8777" y="4766"/>
                  <a:pt x="9118" y="4766"/>
                </a:cubicBezTo>
                <a:cubicBezTo>
                  <a:pt x="9249" y="4766"/>
                  <a:pt x="9382" y="4743"/>
                  <a:pt x="9510" y="4693"/>
                </a:cubicBezTo>
                <a:cubicBezTo>
                  <a:pt x="10046" y="4443"/>
                  <a:pt x="10313" y="3837"/>
                  <a:pt x="10081" y="3284"/>
                </a:cubicBezTo>
                <a:cubicBezTo>
                  <a:pt x="9906" y="2878"/>
                  <a:pt x="9504" y="2636"/>
                  <a:pt x="9079" y="2636"/>
                </a:cubicBezTo>
                <a:cubicBezTo>
                  <a:pt x="8944" y="2636"/>
                  <a:pt x="8806" y="2661"/>
                  <a:pt x="8672" y="2713"/>
                </a:cubicBezTo>
                <a:cubicBezTo>
                  <a:pt x="8226" y="2891"/>
                  <a:pt x="7958" y="3373"/>
                  <a:pt x="8030" y="3855"/>
                </a:cubicBezTo>
                <a:lnTo>
                  <a:pt x="6317" y="4568"/>
                </a:lnTo>
                <a:cubicBezTo>
                  <a:pt x="6120" y="4247"/>
                  <a:pt x="5781" y="3997"/>
                  <a:pt x="5407" y="3944"/>
                </a:cubicBezTo>
                <a:lnTo>
                  <a:pt x="5407" y="2088"/>
                </a:lnTo>
                <a:cubicBezTo>
                  <a:pt x="5871" y="1963"/>
                  <a:pt x="6210" y="1553"/>
                  <a:pt x="6210" y="1071"/>
                </a:cubicBezTo>
                <a:cubicBezTo>
                  <a:pt x="6210" y="482"/>
                  <a:pt x="5746" y="1"/>
                  <a:pt x="51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4"/>
          <p:cNvSpPr/>
          <p:nvPr/>
        </p:nvSpPr>
        <p:spPr>
          <a:xfrm>
            <a:off x="7758873" y="1778333"/>
            <a:ext cx="352082" cy="254203"/>
          </a:xfrm>
          <a:custGeom>
            <a:rect b="b" l="l" r="r" t="t"/>
            <a:pathLst>
              <a:path extrusionOk="0" h="7459" w="10653">
                <a:moveTo>
                  <a:pt x="9475" y="803"/>
                </a:moveTo>
                <a:lnTo>
                  <a:pt x="5514" y="4657"/>
                </a:lnTo>
                <a:cubicBezTo>
                  <a:pt x="5460" y="4711"/>
                  <a:pt x="5394" y="4737"/>
                  <a:pt x="5327" y="4737"/>
                </a:cubicBezTo>
                <a:cubicBezTo>
                  <a:pt x="5260" y="4737"/>
                  <a:pt x="5193" y="4711"/>
                  <a:pt x="5139" y="4657"/>
                </a:cubicBezTo>
                <a:lnTo>
                  <a:pt x="1196" y="803"/>
                </a:lnTo>
                <a:close/>
                <a:moveTo>
                  <a:pt x="804" y="1160"/>
                </a:moveTo>
                <a:lnTo>
                  <a:pt x="3409" y="3693"/>
                </a:lnTo>
                <a:lnTo>
                  <a:pt x="804" y="6299"/>
                </a:lnTo>
                <a:lnTo>
                  <a:pt x="804" y="1160"/>
                </a:lnTo>
                <a:close/>
                <a:moveTo>
                  <a:pt x="9850" y="1178"/>
                </a:moveTo>
                <a:lnTo>
                  <a:pt x="9850" y="6299"/>
                </a:lnTo>
                <a:lnTo>
                  <a:pt x="7263" y="3693"/>
                </a:lnTo>
                <a:lnTo>
                  <a:pt x="9850" y="1178"/>
                </a:lnTo>
                <a:close/>
                <a:moveTo>
                  <a:pt x="6906" y="4068"/>
                </a:moveTo>
                <a:lnTo>
                  <a:pt x="9493" y="6655"/>
                </a:lnTo>
                <a:lnTo>
                  <a:pt x="1196" y="6655"/>
                </a:lnTo>
                <a:lnTo>
                  <a:pt x="3783" y="4068"/>
                </a:lnTo>
                <a:lnTo>
                  <a:pt x="4782" y="5032"/>
                </a:lnTo>
                <a:cubicBezTo>
                  <a:pt x="4943" y="5192"/>
                  <a:pt x="5139" y="5264"/>
                  <a:pt x="5353" y="5264"/>
                </a:cubicBezTo>
                <a:cubicBezTo>
                  <a:pt x="5550" y="5264"/>
                  <a:pt x="5746" y="5192"/>
                  <a:pt x="5907" y="5032"/>
                </a:cubicBezTo>
                <a:lnTo>
                  <a:pt x="6906" y="4068"/>
                </a:lnTo>
                <a:close/>
                <a:moveTo>
                  <a:pt x="1" y="0"/>
                </a:moveTo>
                <a:lnTo>
                  <a:pt x="1" y="7458"/>
                </a:lnTo>
                <a:lnTo>
                  <a:pt x="10653" y="7458"/>
                </a:lnTo>
                <a:lnTo>
                  <a:pt x="1065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4"/>
          <p:cNvGrpSpPr/>
          <p:nvPr/>
        </p:nvGrpSpPr>
        <p:grpSpPr>
          <a:xfrm>
            <a:off x="8396572" y="1705391"/>
            <a:ext cx="351487" cy="398940"/>
            <a:chOff x="6425500" y="2795700"/>
            <a:chExt cx="265875" cy="292650"/>
          </a:xfrm>
        </p:grpSpPr>
        <p:sp>
          <p:nvSpPr>
            <p:cNvPr id="494" name="Google Shape;494;p24"/>
            <p:cNvSpPr/>
            <p:nvPr/>
          </p:nvSpPr>
          <p:spPr>
            <a:xfrm>
              <a:off x="6425500" y="2795700"/>
              <a:ext cx="265875" cy="292650"/>
            </a:xfrm>
            <a:custGeom>
              <a:rect b="b" l="l" r="r" t="t"/>
              <a:pathLst>
                <a:path extrusionOk="0" h="11706" w="10635">
                  <a:moveTo>
                    <a:pt x="7976" y="2124"/>
                  </a:moveTo>
                  <a:lnTo>
                    <a:pt x="7976" y="6567"/>
                  </a:lnTo>
                  <a:lnTo>
                    <a:pt x="6781" y="7709"/>
                  </a:lnTo>
                  <a:cubicBezTo>
                    <a:pt x="6343" y="7379"/>
                    <a:pt x="5826" y="7214"/>
                    <a:pt x="5311" y="7214"/>
                  </a:cubicBezTo>
                  <a:cubicBezTo>
                    <a:pt x="4796" y="7214"/>
                    <a:pt x="4283" y="7379"/>
                    <a:pt x="3854" y="7709"/>
                  </a:cubicBezTo>
                  <a:lnTo>
                    <a:pt x="2659" y="6567"/>
                  </a:lnTo>
                  <a:lnTo>
                    <a:pt x="2659" y="2124"/>
                  </a:lnTo>
                  <a:close/>
                  <a:moveTo>
                    <a:pt x="785" y="5514"/>
                  </a:moveTo>
                  <a:lnTo>
                    <a:pt x="3444" y="8048"/>
                  </a:lnTo>
                  <a:lnTo>
                    <a:pt x="785" y="10581"/>
                  </a:lnTo>
                  <a:lnTo>
                    <a:pt x="785" y="5514"/>
                  </a:lnTo>
                  <a:close/>
                  <a:moveTo>
                    <a:pt x="9832" y="5532"/>
                  </a:moveTo>
                  <a:lnTo>
                    <a:pt x="9832" y="10599"/>
                  </a:lnTo>
                  <a:lnTo>
                    <a:pt x="7173" y="8066"/>
                  </a:lnTo>
                  <a:lnTo>
                    <a:pt x="9832" y="5532"/>
                  </a:lnTo>
                  <a:close/>
                  <a:moveTo>
                    <a:pt x="5317" y="7749"/>
                  </a:moveTo>
                  <a:cubicBezTo>
                    <a:pt x="5781" y="7749"/>
                    <a:pt x="6245" y="7914"/>
                    <a:pt x="6602" y="8244"/>
                  </a:cubicBezTo>
                  <a:lnTo>
                    <a:pt x="6781" y="8423"/>
                  </a:lnTo>
                  <a:lnTo>
                    <a:pt x="9403" y="10903"/>
                  </a:lnTo>
                  <a:lnTo>
                    <a:pt x="1232" y="10903"/>
                  </a:lnTo>
                  <a:lnTo>
                    <a:pt x="3854" y="8423"/>
                  </a:lnTo>
                  <a:lnTo>
                    <a:pt x="4033" y="8244"/>
                  </a:lnTo>
                  <a:cubicBezTo>
                    <a:pt x="4390" y="7914"/>
                    <a:pt x="4854" y="7749"/>
                    <a:pt x="5317" y="7749"/>
                  </a:cubicBezTo>
                  <a:close/>
                  <a:moveTo>
                    <a:pt x="5317" y="1"/>
                  </a:moveTo>
                  <a:lnTo>
                    <a:pt x="3712" y="1339"/>
                  </a:lnTo>
                  <a:lnTo>
                    <a:pt x="1856" y="1339"/>
                  </a:lnTo>
                  <a:lnTo>
                    <a:pt x="1856" y="2499"/>
                  </a:lnTo>
                  <a:lnTo>
                    <a:pt x="0" y="4283"/>
                  </a:lnTo>
                  <a:lnTo>
                    <a:pt x="0" y="11706"/>
                  </a:lnTo>
                  <a:lnTo>
                    <a:pt x="10635" y="11706"/>
                  </a:lnTo>
                  <a:lnTo>
                    <a:pt x="10635" y="4283"/>
                  </a:lnTo>
                  <a:lnTo>
                    <a:pt x="8761" y="2499"/>
                  </a:lnTo>
                  <a:lnTo>
                    <a:pt x="8761" y="1339"/>
                  </a:lnTo>
                  <a:lnTo>
                    <a:pt x="6905" y="1339"/>
                  </a:lnTo>
                  <a:lnTo>
                    <a:pt x="53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515150" y="2868425"/>
              <a:ext cx="86575" cy="87000"/>
            </a:xfrm>
            <a:custGeom>
              <a:rect b="b" l="l" r="r" t="t"/>
              <a:pathLst>
                <a:path extrusionOk="0" h="3480" w="3463">
                  <a:moveTo>
                    <a:pt x="1731" y="1338"/>
                  </a:moveTo>
                  <a:cubicBezTo>
                    <a:pt x="1963" y="1338"/>
                    <a:pt x="2160" y="1517"/>
                    <a:pt x="2160" y="1767"/>
                  </a:cubicBezTo>
                  <a:cubicBezTo>
                    <a:pt x="2160" y="1999"/>
                    <a:pt x="1963" y="2195"/>
                    <a:pt x="1731" y="2195"/>
                  </a:cubicBezTo>
                  <a:cubicBezTo>
                    <a:pt x="1500" y="2195"/>
                    <a:pt x="1303" y="1981"/>
                    <a:pt x="1303" y="1767"/>
                  </a:cubicBezTo>
                  <a:cubicBezTo>
                    <a:pt x="1303" y="1517"/>
                    <a:pt x="1500" y="1338"/>
                    <a:pt x="1731" y="1338"/>
                  </a:cubicBezTo>
                  <a:close/>
                  <a:moveTo>
                    <a:pt x="1749" y="0"/>
                  </a:moveTo>
                  <a:cubicBezTo>
                    <a:pt x="786" y="0"/>
                    <a:pt x="19" y="767"/>
                    <a:pt x="19" y="1731"/>
                  </a:cubicBezTo>
                  <a:cubicBezTo>
                    <a:pt x="1" y="2694"/>
                    <a:pt x="768" y="3462"/>
                    <a:pt x="1731" y="3479"/>
                  </a:cubicBezTo>
                  <a:cubicBezTo>
                    <a:pt x="2035" y="3479"/>
                    <a:pt x="2320" y="3408"/>
                    <a:pt x="2588" y="3265"/>
                  </a:cubicBezTo>
                  <a:cubicBezTo>
                    <a:pt x="2695" y="3212"/>
                    <a:pt x="2731" y="3069"/>
                    <a:pt x="2695" y="2962"/>
                  </a:cubicBezTo>
                  <a:cubicBezTo>
                    <a:pt x="2646" y="2888"/>
                    <a:pt x="2562" y="2848"/>
                    <a:pt x="2480" y="2848"/>
                  </a:cubicBezTo>
                  <a:cubicBezTo>
                    <a:pt x="2444" y="2848"/>
                    <a:pt x="2407" y="2856"/>
                    <a:pt x="2374" y="2873"/>
                  </a:cubicBezTo>
                  <a:cubicBezTo>
                    <a:pt x="2178" y="2980"/>
                    <a:pt x="1963" y="3033"/>
                    <a:pt x="1731" y="3033"/>
                  </a:cubicBezTo>
                  <a:cubicBezTo>
                    <a:pt x="1018" y="3033"/>
                    <a:pt x="429" y="2445"/>
                    <a:pt x="447" y="1749"/>
                  </a:cubicBezTo>
                  <a:cubicBezTo>
                    <a:pt x="447" y="1035"/>
                    <a:pt x="1036" y="446"/>
                    <a:pt x="1749" y="446"/>
                  </a:cubicBezTo>
                  <a:cubicBezTo>
                    <a:pt x="2445" y="446"/>
                    <a:pt x="3034" y="1017"/>
                    <a:pt x="3034" y="1749"/>
                  </a:cubicBezTo>
                  <a:lnTo>
                    <a:pt x="3034" y="2159"/>
                  </a:lnTo>
                  <a:cubicBezTo>
                    <a:pt x="2784" y="2159"/>
                    <a:pt x="2606" y="1981"/>
                    <a:pt x="2606" y="1749"/>
                  </a:cubicBezTo>
                  <a:cubicBezTo>
                    <a:pt x="2606" y="1321"/>
                    <a:pt x="2320" y="946"/>
                    <a:pt x="1892" y="874"/>
                  </a:cubicBezTo>
                  <a:cubicBezTo>
                    <a:pt x="1836" y="862"/>
                    <a:pt x="1778" y="855"/>
                    <a:pt x="1721" y="855"/>
                  </a:cubicBezTo>
                  <a:cubicBezTo>
                    <a:pt x="1382" y="855"/>
                    <a:pt x="1051" y="1074"/>
                    <a:pt x="929" y="1410"/>
                  </a:cubicBezTo>
                  <a:cubicBezTo>
                    <a:pt x="786" y="1784"/>
                    <a:pt x="929" y="2248"/>
                    <a:pt x="1285" y="2462"/>
                  </a:cubicBezTo>
                  <a:cubicBezTo>
                    <a:pt x="1423" y="2545"/>
                    <a:pt x="1575" y="2585"/>
                    <a:pt x="1728" y="2585"/>
                  </a:cubicBezTo>
                  <a:cubicBezTo>
                    <a:pt x="1972" y="2585"/>
                    <a:pt x="2216" y="2482"/>
                    <a:pt x="2392" y="2284"/>
                  </a:cubicBezTo>
                  <a:cubicBezTo>
                    <a:pt x="2552" y="2480"/>
                    <a:pt x="2784" y="2587"/>
                    <a:pt x="3052" y="2587"/>
                  </a:cubicBezTo>
                  <a:cubicBezTo>
                    <a:pt x="3284" y="2587"/>
                    <a:pt x="3462" y="2391"/>
                    <a:pt x="3462" y="2141"/>
                  </a:cubicBezTo>
                  <a:lnTo>
                    <a:pt x="3462" y="1731"/>
                  </a:lnTo>
                  <a:cubicBezTo>
                    <a:pt x="3462" y="767"/>
                    <a:pt x="2695" y="0"/>
                    <a:pt x="1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p24"/>
          <p:cNvSpPr/>
          <p:nvPr/>
        </p:nvSpPr>
        <p:spPr>
          <a:xfrm>
            <a:off x="8894278" y="1737892"/>
            <a:ext cx="352677" cy="335654"/>
          </a:xfrm>
          <a:custGeom>
            <a:rect b="b" l="l" r="r" t="t"/>
            <a:pathLst>
              <a:path extrusionOk="0" h="9849" w="10671">
                <a:moveTo>
                  <a:pt x="8726" y="1430"/>
                </a:moveTo>
                <a:lnTo>
                  <a:pt x="3391" y="6426"/>
                </a:lnTo>
                <a:lnTo>
                  <a:pt x="946" y="5588"/>
                </a:lnTo>
                <a:lnTo>
                  <a:pt x="8726" y="1430"/>
                </a:lnTo>
                <a:close/>
                <a:moveTo>
                  <a:pt x="9957" y="1216"/>
                </a:moveTo>
                <a:lnTo>
                  <a:pt x="8833" y="8282"/>
                </a:lnTo>
                <a:lnTo>
                  <a:pt x="6442" y="7461"/>
                </a:lnTo>
                <a:lnTo>
                  <a:pt x="6424" y="7461"/>
                </a:lnTo>
                <a:lnTo>
                  <a:pt x="5478" y="7122"/>
                </a:lnTo>
                <a:lnTo>
                  <a:pt x="9957" y="1216"/>
                </a:lnTo>
                <a:close/>
                <a:moveTo>
                  <a:pt x="8761" y="2001"/>
                </a:moveTo>
                <a:lnTo>
                  <a:pt x="4943" y="6944"/>
                </a:lnTo>
                <a:lnTo>
                  <a:pt x="4782" y="7158"/>
                </a:lnTo>
                <a:cubicBezTo>
                  <a:pt x="4765" y="7176"/>
                  <a:pt x="4747" y="7211"/>
                  <a:pt x="4729" y="7265"/>
                </a:cubicBezTo>
                <a:lnTo>
                  <a:pt x="4693" y="7425"/>
                </a:lnTo>
                <a:lnTo>
                  <a:pt x="4426" y="8639"/>
                </a:lnTo>
                <a:lnTo>
                  <a:pt x="3783" y="6783"/>
                </a:lnTo>
                <a:lnTo>
                  <a:pt x="8761" y="2001"/>
                </a:lnTo>
                <a:close/>
                <a:moveTo>
                  <a:pt x="5211" y="7622"/>
                </a:moveTo>
                <a:lnTo>
                  <a:pt x="5853" y="7836"/>
                </a:lnTo>
                <a:lnTo>
                  <a:pt x="4961" y="8710"/>
                </a:lnTo>
                <a:lnTo>
                  <a:pt x="4961" y="8710"/>
                </a:lnTo>
                <a:lnTo>
                  <a:pt x="5211" y="7622"/>
                </a:lnTo>
                <a:close/>
                <a:moveTo>
                  <a:pt x="10390" y="0"/>
                </a:moveTo>
                <a:cubicBezTo>
                  <a:pt x="10342" y="0"/>
                  <a:pt x="10292" y="14"/>
                  <a:pt x="10242" y="39"/>
                </a:cubicBezTo>
                <a:lnTo>
                  <a:pt x="161" y="5391"/>
                </a:lnTo>
                <a:cubicBezTo>
                  <a:pt x="72" y="5445"/>
                  <a:pt x="1" y="5552"/>
                  <a:pt x="1" y="5641"/>
                </a:cubicBezTo>
                <a:cubicBezTo>
                  <a:pt x="1" y="5748"/>
                  <a:pt x="90" y="5855"/>
                  <a:pt x="179" y="5873"/>
                </a:cubicBezTo>
                <a:lnTo>
                  <a:pt x="2945" y="6819"/>
                </a:lnTo>
                <a:lnTo>
                  <a:pt x="3301" y="6944"/>
                </a:lnTo>
                <a:lnTo>
                  <a:pt x="3373" y="7176"/>
                </a:lnTo>
                <a:lnTo>
                  <a:pt x="4194" y="9638"/>
                </a:lnTo>
                <a:lnTo>
                  <a:pt x="4194" y="9656"/>
                </a:lnTo>
                <a:lnTo>
                  <a:pt x="4194" y="9674"/>
                </a:lnTo>
                <a:cubicBezTo>
                  <a:pt x="4229" y="9745"/>
                  <a:pt x="4301" y="9816"/>
                  <a:pt x="4390" y="9834"/>
                </a:cubicBezTo>
                <a:cubicBezTo>
                  <a:pt x="4419" y="9844"/>
                  <a:pt x="4446" y="9848"/>
                  <a:pt x="4472" y="9848"/>
                </a:cubicBezTo>
                <a:cubicBezTo>
                  <a:pt x="4543" y="9848"/>
                  <a:pt x="4605" y="9815"/>
                  <a:pt x="4658" y="9763"/>
                </a:cubicBezTo>
                <a:lnTo>
                  <a:pt x="4747" y="9674"/>
                </a:lnTo>
                <a:lnTo>
                  <a:pt x="6424" y="8032"/>
                </a:lnTo>
                <a:lnTo>
                  <a:pt x="8975" y="8906"/>
                </a:lnTo>
                <a:cubicBezTo>
                  <a:pt x="9001" y="8919"/>
                  <a:pt x="9028" y="8925"/>
                  <a:pt x="9056" y="8925"/>
                </a:cubicBezTo>
                <a:cubicBezTo>
                  <a:pt x="9106" y="8925"/>
                  <a:pt x="9155" y="8905"/>
                  <a:pt x="9190" y="8871"/>
                </a:cubicBezTo>
                <a:cubicBezTo>
                  <a:pt x="9261" y="8835"/>
                  <a:pt x="9314" y="8764"/>
                  <a:pt x="9332" y="8692"/>
                </a:cubicBezTo>
                <a:lnTo>
                  <a:pt x="10653" y="324"/>
                </a:lnTo>
                <a:cubicBezTo>
                  <a:pt x="10670" y="199"/>
                  <a:pt x="10617" y="110"/>
                  <a:pt x="10546" y="56"/>
                </a:cubicBezTo>
                <a:cubicBezTo>
                  <a:pt x="10498" y="18"/>
                  <a:pt x="10445" y="0"/>
                  <a:pt x="1039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24"/>
          <p:cNvGrpSpPr/>
          <p:nvPr/>
        </p:nvGrpSpPr>
        <p:grpSpPr>
          <a:xfrm>
            <a:off x="9474618" y="1760035"/>
            <a:ext cx="350297" cy="290464"/>
            <a:chOff x="5549875" y="2418425"/>
            <a:chExt cx="264975" cy="213075"/>
          </a:xfrm>
        </p:grpSpPr>
        <p:sp>
          <p:nvSpPr>
            <p:cNvPr id="498" name="Google Shape;498;p24"/>
            <p:cNvSpPr/>
            <p:nvPr/>
          </p:nvSpPr>
          <p:spPr>
            <a:xfrm>
              <a:off x="5549875" y="2576925"/>
              <a:ext cx="42400" cy="54575"/>
            </a:xfrm>
            <a:custGeom>
              <a:rect b="b" l="l" r="r" t="t"/>
              <a:pathLst>
                <a:path extrusionOk="0" h="2183" w="1696">
                  <a:moveTo>
                    <a:pt x="448" y="0"/>
                  </a:moveTo>
                  <a:cubicBezTo>
                    <a:pt x="379" y="0"/>
                    <a:pt x="311" y="20"/>
                    <a:pt x="250" y="62"/>
                  </a:cubicBezTo>
                  <a:cubicBezTo>
                    <a:pt x="54" y="169"/>
                    <a:pt x="0" y="419"/>
                    <a:pt x="107" y="598"/>
                  </a:cubicBezTo>
                  <a:lnTo>
                    <a:pt x="910" y="1989"/>
                  </a:lnTo>
                  <a:cubicBezTo>
                    <a:pt x="971" y="2111"/>
                    <a:pt x="1114" y="2182"/>
                    <a:pt x="1255" y="2182"/>
                  </a:cubicBezTo>
                  <a:cubicBezTo>
                    <a:pt x="1322" y="2182"/>
                    <a:pt x="1388" y="2167"/>
                    <a:pt x="1446" y="2132"/>
                  </a:cubicBezTo>
                  <a:cubicBezTo>
                    <a:pt x="1624" y="2025"/>
                    <a:pt x="1695" y="1775"/>
                    <a:pt x="1588" y="1579"/>
                  </a:cubicBezTo>
                  <a:lnTo>
                    <a:pt x="785" y="205"/>
                  </a:lnTo>
                  <a:cubicBezTo>
                    <a:pt x="715" y="75"/>
                    <a:pt x="581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5576175" y="2418425"/>
              <a:ext cx="238675" cy="211200"/>
            </a:xfrm>
            <a:custGeom>
              <a:rect b="b" l="l" r="r" t="t"/>
              <a:pathLst>
                <a:path extrusionOk="0" h="8448" w="9547">
                  <a:moveTo>
                    <a:pt x="5693" y="6724"/>
                  </a:moveTo>
                  <a:lnTo>
                    <a:pt x="5568" y="7348"/>
                  </a:lnTo>
                  <a:lnTo>
                    <a:pt x="3730" y="7883"/>
                  </a:lnTo>
                  <a:lnTo>
                    <a:pt x="3284" y="7402"/>
                  </a:lnTo>
                  <a:lnTo>
                    <a:pt x="5693" y="6724"/>
                  </a:lnTo>
                  <a:close/>
                  <a:moveTo>
                    <a:pt x="6248" y="1"/>
                  </a:moveTo>
                  <a:cubicBezTo>
                    <a:pt x="6184" y="1"/>
                    <a:pt x="6119" y="24"/>
                    <a:pt x="6067" y="68"/>
                  </a:cubicBezTo>
                  <a:lnTo>
                    <a:pt x="1" y="5921"/>
                  </a:lnTo>
                  <a:lnTo>
                    <a:pt x="1196" y="8008"/>
                  </a:lnTo>
                  <a:lnTo>
                    <a:pt x="2713" y="7580"/>
                  </a:lnTo>
                  <a:lnTo>
                    <a:pt x="3391" y="8312"/>
                  </a:lnTo>
                  <a:cubicBezTo>
                    <a:pt x="3476" y="8396"/>
                    <a:pt x="3583" y="8448"/>
                    <a:pt x="3703" y="8448"/>
                  </a:cubicBezTo>
                  <a:cubicBezTo>
                    <a:pt x="3735" y="8448"/>
                    <a:pt x="3768" y="8444"/>
                    <a:pt x="3801" y="8437"/>
                  </a:cubicBezTo>
                  <a:lnTo>
                    <a:pt x="5800" y="7866"/>
                  </a:lnTo>
                  <a:cubicBezTo>
                    <a:pt x="5836" y="7848"/>
                    <a:pt x="5871" y="7830"/>
                    <a:pt x="5889" y="7812"/>
                  </a:cubicBezTo>
                  <a:cubicBezTo>
                    <a:pt x="5996" y="7758"/>
                    <a:pt x="6067" y="7651"/>
                    <a:pt x="6085" y="7544"/>
                  </a:cubicBezTo>
                  <a:lnTo>
                    <a:pt x="6264" y="6563"/>
                  </a:lnTo>
                  <a:lnTo>
                    <a:pt x="9315" y="5707"/>
                  </a:lnTo>
                  <a:cubicBezTo>
                    <a:pt x="9475" y="5635"/>
                    <a:pt x="9547" y="5439"/>
                    <a:pt x="9458" y="5296"/>
                  </a:cubicBezTo>
                  <a:lnTo>
                    <a:pt x="8565" y="3744"/>
                  </a:lnTo>
                  <a:lnTo>
                    <a:pt x="7370" y="1674"/>
                  </a:lnTo>
                  <a:lnTo>
                    <a:pt x="6478" y="140"/>
                  </a:lnTo>
                  <a:cubicBezTo>
                    <a:pt x="6426" y="46"/>
                    <a:pt x="6337" y="1"/>
                    <a:pt x="62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24"/>
          <p:cNvSpPr/>
          <p:nvPr/>
        </p:nvSpPr>
        <p:spPr>
          <a:xfrm>
            <a:off x="2620588" y="2368871"/>
            <a:ext cx="166936" cy="380674"/>
          </a:xfrm>
          <a:custGeom>
            <a:rect b="b" l="l" r="r" t="t"/>
            <a:pathLst>
              <a:path extrusionOk="0" h="11170" w="5051">
                <a:moveTo>
                  <a:pt x="1857" y="0"/>
                </a:moveTo>
                <a:cubicBezTo>
                  <a:pt x="839" y="0"/>
                  <a:pt x="1" y="839"/>
                  <a:pt x="1" y="1856"/>
                </a:cubicBezTo>
                <a:lnTo>
                  <a:pt x="1" y="8654"/>
                </a:lnTo>
                <a:cubicBezTo>
                  <a:pt x="1" y="10046"/>
                  <a:pt x="1125" y="11170"/>
                  <a:pt x="2517" y="11170"/>
                </a:cubicBezTo>
                <a:cubicBezTo>
                  <a:pt x="3908" y="11170"/>
                  <a:pt x="5050" y="10046"/>
                  <a:pt x="5050" y="8654"/>
                </a:cubicBezTo>
                <a:lnTo>
                  <a:pt x="5050" y="5853"/>
                </a:lnTo>
                <a:lnTo>
                  <a:pt x="4247" y="5853"/>
                </a:lnTo>
                <a:lnTo>
                  <a:pt x="4247" y="8654"/>
                </a:lnTo>
                <a:cubicBezTo>
                  <a:pt x="4247" y="9618"/>
                  <a:pt x="3480" y="10385"/>
                  <a:pt x="2517" y="10385"/>
                </a:cubicBezTo>
                <a:cubicBezTo>
                  <a:pt x="1571" y="10385"/>
                  <a:pt x="786" y="9618"/>
                  <a:pt x="786" y="8654"/>
                </a:cubicBezTo>
                <a:lnTo>
                  <a:pt x="786" y="1856"/>
                </a:lnTo>
                <a:cubicBezTo>
                  <a:pt x="786" y="1285"/>
                  <a:pt x="1268" y="803"/>
                  <a:pt x="1857" y="803"/>
                </a:cubicBezTo>
                <a:cubicBezTo>
                  <a:pt x="2445" y="803"/>
                  <a:pt x="2909" y="1285"/>
                  <a:pt x="2909" y="1856"/>
                </a:cubicBezTo>
                <a:lnTo>
                  <a:pt x="2909" y="8119"/>
                </a:lnTo>
                <a:cubicBezTo>
                  <a:pt x="2909" y="8351"/>
                  <a:pt x="2749" y="8511"/>
                  <a:pt x="2517" y="8511"/>
                </a:cubicBezTo>
                <a:cubicBezTo>
                  <a:pt x="2303" y="8511"/>
                  <a:pt x="2124" y="8351"/>
                  <a:pt x="2124" y="8119"/>
                </a:cubicBezTo>
                <a:lnTo>
                  <a:pt x="2124" y="4925"/>
                </a:lnTo>
                <a:lnTo>
                  <a:pt x="1321" y="4925"/>
                </a:lnTo>
                <a:lnTo>
                  <a:pt x="1321" y="8119"/>
                </a:lnTo>
                <a:cubicBezTo>
                  <a:pt x="1321" y="8779"/>
                  <a:pt x="1857" y="9314"/>
                  <a:pt x="2517" y="9314"/>
                </a:cubicBezTo>
                <a:cubicBezTo>
                  <a:pt x="3177" y="9314"/>
                  <a:pt x="3712" y="8779"/>
                  <a:pt x="3712" y="8119"/>
                </a:cubicBezTo>
                <a:lnTo>
                  <a:pt x="3712" y="1856"/>
                </a:lnTo>
                <a:cubicBezTo>
                  <a:pt x="3712" y="839"/>
                  <a:pt x="2891" y="0"/>
                  <a:pt x="185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24"/>
          <p:cNvGrpSpPr/>
          <p:nvPr/>
        </p:nvGrpSpPr>
        <p:grpSpPr>
          <a:xfrm>
            <a:off x="3570694" y="2404542"/>
            <a:ext cx="299598" cy="308322"/>
            <a:chOff x="3739275" y="2525850"/>
            <a:chExt cx="226625" cy="226175"/>
          </a:xfrm>
        </p:grpSpPr>
        <p:sp>
          <p:nvSpPr>
            <p:cNvPr id="502" name="Google Shape;502;p24"/>
            <p:cNvSpPr/>
            <p:nvPr/>
          </p:nvSpPr>
          <p:spPr>
            <a:xfrm>
              <a:off x="377942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393" y="0"/>
                  </a:moveTo>
                  <a:cubicBezTo>
                    <a:pt x="179" y="0"/>
                    <a:pt x="1" y="178"/>
                    <a:pt x="1" y="410"/>
                  </a:cubicBezTo>
                  <a:lnTo>
                    <a:pt x="1" y="1195"/>
                  </a:lnTo>
                  <a:cubicBezTo>
                    <a:pt x="1" y="1427"/>
                    <a:pt x="179" y="1606"/>
                    <a:pt x="393" y="1606"/>
                  </a:cubicBezTo>
                  <a:cubicBezTo>
                    <a:pt x="625" y="1606"/>
                    <a:pt x="804" y="1427"/>
                    <a:pt x="804" y="1195"/>
                  </a:cubicBezTo>
                  <a:lnTo>
                    <a:pt x="804" y="410"/>
                  </a:lnTo>
                  <a:cubicBezTo>
                    <a:pt x="804" y="178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739275" y="2605675"/>
              <a:ext cx="226625" cy="146350"/>
            </a:xfrm>
            <a:custGeom>
              <a:rect b="b" l="l" r="r" t="t"/>
              <a:pathLst>
                <a:path extrusionOk="0" h="5854" w="9065">
                  <a:moveTo>
                    <a:pt x="2927" y="804"/>
                  </a:moveTo>
                  <a:lnTo>
                    <a:pt x="2927" y="1856"/>
                  </a:lnTo>
                  <a:lnTo>
                    <a:pt x="804" y="1856"/>
                  </a:lnTo>
                  <a:lnTo>
                    <a:pt x="804" y="804"/>
                  </a:lnTo>
                  <a:close/>
                  <a:moveTo>
                    <a:pt x="5604" y="804"/>
                  </a:moveTo>
                  <a:lnTo>
                    <a:pt x="5604" y="1856"/>
                  </a:lnTo>
                  <a:lnTo>
                    <a:pt x="3462" y="1856"/>
                  </a:lnTo>
                  <a:lnTo>
                    <a:pt x="3462" y="804"/>
                  </a:lnTo>
                  <a:close/>
                  <a:moveTo>
                    <a:pt x="8262" y="804"/>
                  </a:moveTo>
                  <a:lnTo>
                    <a:pt x="8262" y="1856"/>
                  </a:lnTo>
                  <a:lnTo>
                    <a:pt x="6121" y="1856"/>
                  </a:lnTo>
                  <a:lnTo>
                    <a:pt x="6121" y="804"/>
                  </a:lnTo>
                  <a:close/>
                  <a:moveTo>
                    <a:pt x="2927" y="2392"/>
                  </a:moveTo>
                  <a:lnTo>
                    <a:pt x="2927" y="3462"/>
                  </a:lnTo>
                  <a:lnTo>
                    <a:pt x="804" y="3462"/>
                  </a:lnTo>
                  <a:lnTo>
                    <a:pt x="804" y="2392"/>
                  </a:lnTo>
                  <a:close/>
                  <a:moveTo>
                    <a:pt x="5604" y="2392"/>
                  </a:moveTo>
                  <a:lnTo>
                    <a:pt x="5604" y="3462"/>
                  </a:lnTo>
                  <a:lnTo>
                    <a:pt x="3462" y="3462"/>
                  </a:lnTo>
                  <a:lnTo>
                    <a:pt x="3462" y="2392"/>
                  </a:lnTo>
                  <a:close/>
                  <a:moveTo>
                    <a:pt x="8262" y="2392"/>
                  </a:moveTo>
                  <a:lnTo>
                    <a:pt x="8262" y="3462"/>
                  </a:lnTo>
                  <a:lnTo>
                    <a:pt x="6121" y="3462"/>
                  </a:lnTo>
                  <a:lnTo>
                    <a:pt x="6121" y="2392"/>
                  </a:lnTo>
                  <a:close/>
                  <a:moveTo>
                    <a:pt x="2927" y="3980"/>
                  </a:moveTo>
                  <a:lnTo>
                    <a:pt x="2927" y="5050"/>
                  </a:lnTo>
                  <a:lnTo>
                    <a:pt x="804" y="5050"/>
                  </a:lnTo>
                  <a:lnTo>
                    <a:pt x="804" y="3980"/>
                  </a:lnTo>
                  <a:close/>
                  <a:moveTo>
                    <a:pt x="5604" y="3980"/>
                  </a:moveTo>
                  <a:lnTo>
                    <a:pt x="5604" y="5050"/>
                  </a:lnTo>
                  <a:lnTo>
                    <a:pt x="3462" y="5050"/>
                  </a:lnTo>
                  <a:lnTo>
                    <a:pt x="3462" y="3980"/>
                  </a:lnTo>
                  <a:close/>
                  <a:moveTo>
                    <a:pt x="8262" y="3980"/>
                  </a:moveTo>
                  <a:lnTo>
                    <a:pt x="8262" y="5050"/>
                  </a:lnTo>
                  <a:lnTo>
                    <a:pt x="6121" y="5050"/>
                  </a:lnTo>
                  <a:lnTo>
                    <a:pt x="6121" y="3980"/>
                  </a:lnTo>
                  <a:close/>
                  <a:moveTo>
                    <a:pt x="1" y="1"/>
                  </a:moveTo>
                  <a:lnTo>
                    <a:pt x="1" y="5853"/>
                  </a:lnTo>
                  <a:lnTo>
                    <a:pt x="9065" y="5853"/>
                  </a:lnTo>
                  <a:lnTo>
                    <a:pt x="90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905675" y="2525850"/>
              <a:ext cx="20100" cy="40150"/>
            </a:xfrm>
            <a:custGeom>
              <a:rect b="b" l="l" r="r" t="t"/>
              <a:pathLst>
                <a:path extrusionOk="0" h="1606" w="804">
                  <a:moveTo>
                    <a:pt x="411" y="0"/>
                  </a:moveTo>
                  <a:cubicBezTo>
                    <a:pt x="179" y="0"/>
                    <a:pt x="0" y="178"/>
                    <a:pt x="0" y="410"/>
                  </a:cubicBezTo>
                  <a:lnTo>
                    <a:pt x="0" y="1195"/>
                  </a:lnTo>
                  <a:cubicBezTo>
                    <a:pt x="0" y="1427"/>
                    <a:pt x="179" y="1606"/>
                    <a:pt x="411" y="1606"/>
                  </a:cubicBezTo>
                  <a:cubicBezTo>
                    <a:pt x="643" y="1606"/>
                    <a:pt x="803" y="1427"/>
                    <a:pt x="803" y="1195"/>
                  </a:cubicBezTo>
                  <a:lnTo>
                    <a:pt x="803" y="410"/>
                  </a:lnTo>
                  <a:cubicBezTo>
                    <a:pt x="803" y="178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739275" y="2545900"/>
              <a:ext cx="226625" cy="46425"/>
            </a:xfrm>
            <a:custGeom>
              <a:rect b="b" l="l" r="r" t="t"/>
              <a:pathLst>
                <a:path extrusionOk="0" h="1857" w="9065">
                  <a:moveTo>
                    <a:pt x="1" y="1"/>
                  </a:moveTo>
                  <a:lnTo>
                    <a:pt x="1" y="1857"/>
                  </a:lnTo>
                  <a:lnTo>
                    <a:pt x="9065" y="1857"/>
                  </a:lnTo>
                  <a:lnTo>
                    <a:pt x="9065" y="1"/>
                  </a:lnTo>
                  <a:lnTo>
                    <a:pt x="7994" y="1"/>
                  </a:lnTo>
                  <a:lnTo>
                    <a:pt x="7994" y="393"/>
                  </a:lnTo>
                  <a:cubicBezTo>
                    <a:pt x="7994" y="929"/>
                    <a:pt x="7584" y="1321"/>
                    <a:pt x="7067" y="1321"/>
                  </a:cubicBezTo>
                  <a:cubicBezTo>
                    <a:pt x="6549" y="1321"/>
                    <a:pt x="6121" y="929"/>
                    <a:pt x="6121" y="393"/>
                  </a:cubicBezTo>
                  <a:lnTo>
                    <a:pt x="6121" y="1"/>
                  </a:lnTo>
                  <a:lnTo>
                    <a:pt x="2927" y="1"/>
                  </a:lnTo>
                  <a:lnTo>
                    <a:pt x="2927" y="393"/>
                  </a:lnTo>
                  <a:cubicBezTo>
                    <a:pt x="2927" y="929"/>
                    <a:pt x="2535" y="1321"/>
                    <a:pt x="1999" y="1321"/>
                  </a:cubicBezTo>
                  <a:cubicBezTo>
                    <a:pt x="1482" y="1321"/>
                    <a:pt x="1072" y="929"/>
                    <a:pt x="1072" y="393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" name="Google Shape;506;p24"/>
          <p:cNvGrpSpPr/>
          <p:nvPr/>
        </p:nvGrpSpPr>
        <p:grpSpPr>
          <a:xfrm>
            <a:off x="3043876" y="2377772"/>
            <a:ext cx="272464" cy="361861"/>
            <a:chOff x="4518575" y="2506200"/>
            <a:chExt cx="206100" cy="265450"/>
          </a:xfrm>
        </p:grpSpPr>
        <p:sp>
          <p:nvSpPr>
            <p:cNvPr id="507" name="Google Shape;507;p24"/>
            <p:cNvSpPr/>
            <p:nvPr/>
          </p:nvSpPr>
          <p:spPr>
            <a:xfrm>
              <a:off x="4518575" y="2506200"/>
              <a:ext cx="206100" cy="265450"/>
            </a:xfrm>
            <a:custGeom>
              <a:rect b="b" l="l" r="r" t="t"/>
              <a:pathLst>
                <a:path extrusionOk="0" h="10618" w="8244">
                  <a:moveTo>
                    <a:pt x="7440" y="786"/>
                  </a:moveTo>
                  <a:lnTo>
                    <a:pt x="7440" y="9832"/>
                  </a:lnTo>
                  <a:lnTo>
                    <a:pt x="803" y="9832"/>
                  </a:lnTo>
                  <a:lnTo>
                    <a:pt x="803" y="786"/>
                  </a:lnTo>
                  <a:close/>
                  <a:moveTo>
                    <a:pt x="0" y="1"/>
                  </a:moveTo>
                  <a:lnTo>
                    <a:pt x="0" y="10617"/>
                  </a:lnTo>
                  <a:lnTo>
                    <a:pt x="8243" y="10617"/>
                  </a:lnTo>
                  <a:lnTo>
                    <a:pt x="82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4628300" y="25557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4628300" y="2608800"/>
              <a:ext cx="56225" cy="13425"/>
            </a:xfrm>
            <a:custGeom>
              <a:rect b="b" l="l" r="r" t="t"/>
              <a:pathLst>
                <a:path extrusionOk="0" h="537" w="2249">
                  <a:moveTo>
                    <a:pt x="0" y="1"/>
                  </a:moveTo>
                  <a:lnTo>
                    <a:pt x="0" y="536"/>
                  </a:lnTo>
                  <a:lnTo>
                    <a:pt x="2249" y="536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4628300" y="2715425"/>
              <a:ext cx="56225" cy="13400"/>
            </a:xfrm>
            <a:custGeom>
              <a:rect b="b" l="l" r="r" t="t"/>
              <a:pathLst>
                <a:path extrusionOk="0" h="536" w="2249">
                  <a:moveTo>
                    <a:pt x="0" y="0"/>
                  </a:moveTo>
                  <a:lnTo>
                    <a:pt x="0" y="535"/>
                  </a:lnTo>
                  <a:lnTo>
                    <a:pt x="2249" y="53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4628300" y="2662325"/>
              <a:ext cx="56225" cy="12975"/>
            </a:xfrm>
            <a:custGeom>
              <a:rect b="b" l="l" r="r" t="t"/>
              <a:pathLst>
                <a:path extrusionOk="0" h="519" w="2249">
                  <a:moveTo>
                    <a:pt x="0" y="1"/>
                  </a:moveTo>
                  <a:lnTo>
                    <a:pt x="0" y="518"/>
                  </a:lnTo>
                  <a:lnTo>
                    <a:pt x="2249" y="518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4558275" y="25392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4558275" y="2592300"/>
              <a:ext cx="49525" cy="40625"/>
            </a:xfrm>
            <a:custGeom>
              <a:rect b="b" l="l" r="r" t="t"/>
              <a:pathLst>
                <a:path extrusionOk="0" h="1625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4558275" y="2645375"/>
              <a:ext cx="49525" cy="41075"/>
            </a:xfrm>
            <a:custGeom>
              <a:rect b="b" l="l" r="r" t="t"/>
              <a:pathLst>
                <a:path extrusionOk="0" h="1643" w="1981">
                  <a:moveTo>
                    <a:pt x="1606" y="1"/>
                  </a:moveTo>
                  <a:lnTo>
                    <a:pt x="732" y="893"/>
                  </a:lnTo>
                  <a:lnTo>
                    <a:pt x="375" y="536"/>
                  </a:lnTo>
                  <a:lnTo>
                    <a:pt x="0" y="911"/>
                  </a:lnTo>
                  <a:lnTo>
                    <a:pt x="732" y="1642"/>
                  </a:lnTo>
                  <a:lnTo>
                    <a:pt x="1981" y="376"/>
                  </a:lnTo>
                  <a:lnTo>
                    <a:pt x="16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4558275" y="2698025"/>
              <a:ext cx="49525" cy="40600"/>
            </a:xfrm>
            <a:custGeom>
              <a:rect b="b" l="l" r="r" t="t"/>
              <a:pathLst>
                <a:path extrusionOk="0" h="1624" w="1981">
                  <a:moveTo>
                    <a:pt x="1606" y="0"/>
                  </a:moveTo>
                  <a:lnTo>
                    <a:pt x="732" y="875"/>
                  </a:lnTo>
                  <a:lnTo>
                    <a:pt x="375" y="536"/>
                  </a:lnTo>
                  <a:lnTo>
                    <a:pt x="0" y="910"/>
                  </a:lnTo>
                  <a:lnTo>
                    <a:pt x="732" y="1624"/>
                  </a:lnTo>
                  <a:lnTo>
                    <a:pt x="1981" y="375"/>
                  </a:lnTo>
                  <a:lnTo>
                    <a:pt x="1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24"/>
          <p:cNvGrpSpPr/>
          <p:nvPr/>
        </p:nvGrpSpPr>
        <p:grpSpPr>
          <a:xfrm>
            <a:off x="4125077" y="2404742"/>
            <a:ext cx="299631" cy="308322"/>
            <a:chOff x="4164375" y="1677425"/>
            <a:chExt cx="226650" cy="226175"/>
          </a:xfrm>
        </p:grpSpPr>
        <p:sp>
          <p:nvSpPr>
            <p:cNvPr id="517" name="Google Shape;517;p24"/>
            <p:cNvSpPr/>
            <p:nvPr/>
          </p:nvSpPr>
          <p:spPr>
            <a:xfrm>
              <a:off x="4164375" y="1677425"/>
              <a:ext cx="226650" cy="226175"/>
            </a:xfrm>
            <a:custGeom>
              <a:rect b="b" l="l" r="r" t="t"/>
              <a:pathLst>
                <a:path extrusionOk="0" h="9047" w="9066">
                  <a:moveTo>
                    <a:pt x="1" y="0"/>
                  </a:moveTo>
                  <a:lnTo>
                    <a:pt x="1" y="9047"/>
                  </a:lnTo>
                  <a:lnTo>
                    <a:pt x="9065" y="9047"/>
                  </a:lnTo>
                  <a:lnTo>
                    <a:pt x="9065" y="8244"/>
                  </a:lnTo>
                  <a:lnTo>
                    <a:pt x="804" y="8244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204525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254500" y="1677425"/>
              <a:ext cx="36600" cy="186475"/>
            </a:xfrm>
            <a:custGeom>
              <a:rect b="b" l="l" r="r" t="t"/>
              <a:pathLst>
                <a:path extrusionOk="0" h="7459" w="1464">
                  <a:moveTo>
                    <a:pt x="0" y="0"/>
                  </a:moveTo>
                  <a:lnTo>
                    <a:pt x="0" y="7459"/>
                  </a:lnTo>
                  <a:lnTo>
                    <a:pt x="1463" y="7459"/>
                  </a:lnTo>
                  <a:lnTo>
                    <a:pt x="14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4304450" y="1747450"/>
              <a:ext cx="36600" cy="116450"/>
            </a:xfrm>
            <a:custGeom>
              <a:rect b="b" l="l" r="r" t="t"/>
              <a:pathLst>
                <a:path extrusionOk="0" h="4658" w="1464">
                  <a:moveTo>
                    <a:pt x="1" y="1"/>
                  </a:moveTo>
                  <a:lnTo>
                    <a:pt x="1" y="4658"/>
                  </a:lnTo>
                  <a:lnTo>
                    <a:pt x="1464" y="4658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4354400" y="1803650"/>
              <a:ext cx="36625" cy="60250"/>
            </a:xfrm>
            <a:custGeom>
              <a:rect b="b" l="l" r="r" t="t"/>
              <a:pathLst>
                <a:path extrusionOk="0" h="2410" w="1465">
                  <a:moveTo>
                    <a:pt x="1" y="1"/>
                  </a:moveTo>
                  <a:lnTo>
                    <a:pt x="1" y="2410"/>
                  </a:lnTo>
                  <a:lnTo>
                    <a:pt x="1464" y="2410"/>
                  </a:lnTo>
                  <a:lnTo>
                    <a:pt x="1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24"/>
          <p:cNvGrpSpPr/>
          <p:nvPr/>
        </p:nvGrpSpPr>
        <p:grpSpPr>
          <a:xfrm>
            <a:off x="5179042" y="2395931"/>
            <a:ext cx="299003" cy="308322"/>
            <a:chOff x="5226025" y="1677425"/>
            <a:chExt cx="226175" cy="226175"/>
          </a:xfrm>
        </p:grpSpPr>
        <p:sp>
          <p:nvSpPr>
            <p:cNvPr id="523" name="Google Shape;523;p24"/>
            <p:cNvSpPr/>
            <p:nvPr/>
          </p:nvSpPr>
          <p:spPr>
            <a:xfrm>
              <a:off x="5226025" y="1677425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5259025" y="1733625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54" y="1"/>
                  </a:moveTo>
                  <a:lnTo>
                    <a:pt x="1" y="571"/>
                  </a:lnTo>
                  <a:lnTo>
                    <a:pt x="2410" y="2980"/>
                  </a:lnTo>
                  <a:lnTo>
                    <a:pt x="3213" y="2177"/>
                  </a:lnTo>
                  <a:lnTo>
                    <a:pt x="4533" y="3516"/>
                  </a:lnTo>
                  <a:lnTo>
                    <a:pt x="5336" y="2713"/>
                  </a:lnTo>
                  <a:lnTo>
                    <a:pt x="6389" y="3765"/>
                  </a:lnTo>
                  <a:lnTo>
                    <a:pt x="5603" y="4533"/>
                  </a:lnTo>
                  <a:lnTo>
                    <a:pt x="7727" y="4533"/>
                  </a:lnTo>
                  <a:lnTo>
                    <a:pt x="7727" y="2409"/>
                  </a:lnTo>
                  <a:lnTo>
                    <a:pt x="6942" y="3194"/>
                  </a:lnTo>
                  <a:lnTo>
                    <a:pt x="5336" y="1589"/>
                  </a:lnTo>
                  <a:lnTo>
                    <a:pt x="4533" y="2391"/>
                  </a:lnTo>
                  <a:lnTo>
                    <a:pt x="3213" y="1053"/>
                  </a:lnTo>
                  <a:lnTo>
                    <a:pt x="2410" y="1856"/>
                  </a:lnTo>
                  <a:lnTo>
                    <a:pt x="554" y="1"/>
                  </a:lnTo>
                  <a:close/>
                </a:path>
              </a:pathLst>
            </a:cu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4"/>
          <p:cNvGrpSpPr/>
          <p:nvPr/>
        </p:nvGrpSpPr>
        <p:grpSpPr>
          <a:xfrm>
            <a:off x="4652426" y="2396024"/>
            <a:ext cx="299003" cy="308322"/>
            <a:chOff x="4835275" y="1198350"/>
            <a:chExt cx="226175" cy="226175"/>
          </a:xfrm>
        </p:grpSpPr>
        <p:sp>
          <p:nvSpPr>
            <p:cNvPr id="526" name="Google Shape;526;p24"/>
            <p:cNvSpPr/>
            <p:nvPr/>
          </p:nvSpPr>
          <p:spPr>
            <a:xfrm>
              <a:off x="4835275" y="1198350"/>
              <a:ext cx="226175" cy="226175"/>
            </a:xfrm>
            <a:custGeom>
              <a:rect b="b" l="l" r="r" t="t"/>
              <a:pathLst>
                <a:path extrusionOk="0" h="9047" w="9047">
                  <a:moveTo>
                    <a:pt x="0" y="0"/>
                  </a:moveTo>
                  <a:lnTo>
                    <a:pt x="0" y="9047"/>
                  </a:lnTo>
                  <a:lnTo>
                    <a:pt x="9047" y="9047"/>
                  </a:lnTo>
                  <a:lnTo>
                    <a:pt x="9047" y="8244"/>
                  </a:lnTo>
                  <a:lnTo>
                    <a:pt x="803" y="8244"/>
                  </a:lnTo>
                  <a:lnTo>
                    <a:pt x="803" y="0"/>
                  </a:lnTo>
                  <a:close/>
                </a:path>
              </a:pathLst>
            </a:custGeom>
            <a:gradFill>
              <a:gsLst>
                <a:gs pos="0">
                  <a:srgbClr val="74D158"/>
                </a:gs>
                <a:gs pos="100000">
                  <a:srgbClr val="3D7C2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4868275" y="1255000"/>
              <a:ext cx="193175" cy="113325"/>
            </a:xfrm>
            <a:custGeom>
              <a:rect b="b" l="l" r="r" t="t"/>
              <a:pathLst>
                <a:path extrusionOk="0" h="4533" w="7727">
                  <a:moveTo>
                    <a:pt x="5603" y="0"/>
                  </a:moveTo>
                  <a:lnTo>
                    <a:pt x="6388" y="785"/>
                  </a:lnTo>
                  <a:lnTo>
                    <a:pt x="5336" y="1838"/>
                  </a:lnTo>
                  <a:lnTo>
                    <a:pt x="4533" y="1035"/>
                  </a:lnTo>
                  <a:lnTo>
                    <a:pt x="3195" y="2356"/>
                  </a:lnTo>
                  <a:lnTo>
                    <a:pt x="2409" y="1571"/>
                  </a:lnTo>
                  <a:lnTo>
                    <a:pt x="1" y="3979"/>
                  </a:lnTo>
                  <a:lnTo>
                    <a:pt x="554" y="4532"/>
                  </a:lnTo>
                  <a:lnTo>
                    <a:pt x="2409" y="2695"/>
                  </a:lnTo>
                  <a:lnTo>
                    <a:pt x="3195" y="3480"/>
                  </a:lnTo>
                  <a:lnTo>
                    <a:pt x="4533" y="2159"/>
                  </a:lnTo>
                  <a:lnTo>
                    <a:pt x="5336" y="2962"/>
                  </a:lnTo>
                  <a:lnTo>
                    <a:pt x="6941" y="1339"/>
                  </a:lnTo>
                  <a:lnTo>
                    <a:pt x="7727" y="2124"/>
                  </a:lnTo>
                  <a:lnTo>
                    <a:pt x="7727" y="0"/>
                  </a:lnTo>
                  <a:close/>
                </a:path>
              </a:pathLst>
            </a:custGeom>
            <a:gradFill>
              <a:gsLst>
                <a:gs pos="0">
                  <a:srgbClr val="74D158"/>
                </a:gs>
                <a:gs pos="100000">
                  <a:srgbClr val="3D7C2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24"/>
          <p:cNvGrpSpPr/>
          <p:nvPr/>
        </p:nvGrpSpPr>
        <p:grpSpPr>
          <a:xfrm>
            <a:off x="6339271" y="2379923"/>
            <a:ext cx="347356" cy="358215"/>
            <a:chOff x="968775" y="1180050"/>
            <a:chExt cx="262750" cy="262775"/>
          </a:xfrm>
        </p:grpSpPr>
        <p:sp>
          <p:nvSpPr>
            <p:cNvPr id="529" name="Google Shape;529;p24"/>
            <p:cNvSpPr/>
            <p:nvPr/>
          </p:nvSpPr>
          <p:spPr>
            <a:xfrm>
              <a:off x="1061550" y="1180050"/>
              <a:ext cx="169975" cy="169550"/>
            </a:xfrm>
            <a:custGeom>
              <a:rect b="b" l="l" r="r" t="t"/>
              <a:pathLst>
                <a:path extrusionOk="0" h="6782" w="6799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968775" y="1189875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1015150" y="1236700"/>
              <a:ext cx="160175" cy="159725"/>
            </a:xfrm>
            <a:custGeom>
              <a:rect b="b" l="l" r="r" t="t"/>
              <a:pathLst>
                <a:path extrusionOk="0" h="6389" w="6407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24"/>
          <p:cNvGrpSpPr/>
          <p:nvPr/>
        </p:nvGrpSpPr>
        <p:grpSpPr>
          <a:xfrm>
            <a:off x="5704170" y="2446992"/>
            <a:ext cx="386288" cy="224042"/>
            <a:chOff x="1678900" y="1231350"/>
            <a:chExt cx="292200" cy="164350"/>
          </a:xfrm>
        </p:grpSpPr>
        <p:sp>
          <p:nvSpPr>
            <p:cNvPr id="533" name="Google Shape;533;p24"/>
            <p:cNvSpPr/>
            <p:nvPr/>
          </p:nvSpPr>
          <p:spPr>
            <a:xfrm>
              <a:off x="1678900" y="1231350"/>
              <a:ext cx="233775" cy="159725"/>
            </a:xfrm>
            <a:custGeom>
              <a:rect b="b" l="l" r="r" t="t"/>
              <a:pathLst>
                <a:path extrusionOk="0" h="6389" w="9351">
                  <a:moveTo>
                    <a:pt x="5853" y="1"/>
                  </a:moveTo>
                  <a:cubicBezTo>
                    <a:pt x="2624" y="1"/>
                    <a:pt x="1" y="2641"/>
                    <a:pt x="1" y="5871"/>
                  </a:cubicBezTo>
                  <a:lnTo>
                    <a:pt x="1" y="6388"/>
                  </a:lnTo>
                  <a:lnTo>
                    <a:pt x="786" y="6388"/>
                  </a:lnTo>
                  <a:lnTo>
                    <a:pt x="786" y="5871"/>
                  </a:lnTo>
                  <a:cubicBezTo>
                    <a:pt x="786" y="5318"/>
                    <a:pt x="893" y="4783"/>
                    <a:pt x="1053" y="4301"/>
                  </a:cubicBezTo>
                  <a:lnTo>
                    <a:pt x="1535" y="4497"/>
                  </a:lnTo>
                  <a:cubicBezTo>
                    <a:pt x="1589" y="4319"/>
                    <a:pt x="1660" y="4158"/>
                    <a:pt x="1731" y="3997"/>
                  </a:cubicBezTo>
                  <a:lnTo>
                    <a:pt x="1232" y="3801"/>
                  </a:lnTo>
                  <a:cubicBezTo>
                    <a:pt x="1428" y="3355"/>
                    <a:pt x="1714" y="2927"/>
                    <a:pt x="2035" y="2570"/>
                  </a:cubicBezTo>
                  <a:lnTo>
                    <a:pt x="2410" y="2927"/>
                  </a:lnTo>
                  <a:cubicBezTo>
                    <a:pt x="2517" y="2802"/>
                    <a:pt x="2641" y="2677"/>
                    <a:pt x="2784" y="2552"/>
                  </a:cubicBezTo>
                  <a:lnTo>
                    <a:pt x="2410" y="2178"/>
                  </a:lnTo>
                  <a:cubicBezTo>
                    <a:pt x="2766" y="1839"/>
                    <a:pt x="3177" y="1553"/>
                    <a:pt x="3623" y="1321"/>
                  </a:cubicBezTo>
                  <a:lnTo>
                    <a:pt x="3819" y="1821"/>
                  </a:lnTo>
                  <a:cubicBezTo>
                    <a:pt x="3980" y="1731"/>
                    <a:pt x="4158" y="1678"/>
                    <a:pt x="4319" y="1607"/>
                  </a:cubicBezTo>
                  <a:lnTo>
                    <a:pt x="4122" y="1107"/>
                  </a:lnTo>
                  <a:cubicBezTo>
                    <a:pt x="4568" y="946"/>
                    <a:pt x="5068" y="839"/>
                    <a:pt x="5586" y="821"/>
                  </a:cubicBezTo>
                  <a:lnTo>
                    <a:pt x="5586" y="1357"/>
                  </a:lnTo>
                  <a:cubicBezTo>
                    <a:pt x="5675" y="1357"/>
                    <a:pt x="5746" y="1339"/>
                    <a:pt x="5853" y="1339"/>
                  </a:cubicBezTo>
                  <a:cubicBezTo>
                    <a:pt x="5942" y="1339"/>
                    <a:pt x="6014" y="1339"/>
                    <a:pt x="6103" y="1357"/>
                  </a:cubicBezTo>
                  <a:lnTo>
                    <a:pt x="6103" y="821"/>
                  </a:lnTo>
                  <a:cubicBezTo>
                    <a:pt x="6638" y="839"/>
                    <a:pt x="7120" y="964"/>
                    <a:pt x="7566" y="1125"/>
                  </a:cubicBezTo>
                  <a:lnTo>
                    <a:pt x="7370" y="1607"/>
                  </a:lnTo>
                  <a:cubicBezTo>
                    <a:pt x="7548" y="1678"/>
                    <a:pt x="7709" y="1731"/>
                    <a:pt x="7869" y="1821"/>
                  </a:cubicBezTo>
                  <a:lnTo>
                    <a:pt x="8066" y="1321"/>
                  </a:lnTo>
                  <a:cubicBezTo>
                    <a:pt x="8315" y="1446"/>
                    <a:pt x="8547" y="1589"/>
                    <a:pt x="8761" y="1749"/>
                  </a:cubicBezTo>
                  <a:lnTo>
                    <a:pt x="9350" y="1178"/>
                  </a:lnTo>
                  <a:cubicBezTo>
                    <a:pt x="8369" y="447"/>
                    <a:pt x="7173" y="1"/>
                    <a:pt x="5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1927800" y="1294250"/>
              <a:ext cx="43300" cy="96825"/>
            </a:xfrm>
            <a:custGeom>
              <a:rect b="b" l="l" r="r" t="t"/>
              <a:pathLst>
                <a:path extrusionOk="0" h="3873" w="1732">
                  <a:moveTo>
                    <a:pt x="697" y="1"/>
                  </a:moveTo>
                  <a:lnTo>
                    <a:pt x="126" y="571"/>
                  </a:lnTo>
                  <a:cubicBezTo>
                    <a:pt x="269" y="786"/>
                    <a:pt x="393" y="1035"/>
                    <a:pt x="501" y="1267"/>
                  </a:cubicBezTo>
                  <a:lnTo>
                    <a:pt x="1" y="1481"/>
                  </a:lnTo>
                  <a:cubicBezTo>
                    <a:pt x="72" y="1642"/>
                    <a:pt x="144" y="1820"/>
                    <a:pt x="197" y="1981"/>
                  </a:cubicBezTo>
                  <a:lnTo>
                    <a:pt x="697" y="1785"/>
                  </a:lnTo>
                  <a:cubicBezTo>
                    <a:pt x="840" y="2267"/>
                    <a:pt x="947" y="2802"/>
                    <a:pt x="947" y="3355"/>
                  </a:cubicBezTo>
                  <a:lnTo>
                    <a:pt x="947" y="3872"/>
                  </a:lnTo>
                  <a:lnTo>
                    <a:pt x="1732" y="3872"/>
                  </a:lnTo>
                  <a:lnTo>
                    <a:pt x="1732" y="3355"/>
                  </a:lnTo>
                  <a:cubicBezTo>
                    <a:pt x="1732" y="2106"/>
                    <a:pt x="1357" y="946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1809600" y="1267925"/>
              <a:ext cx="128500" cy="127775"/>
            </a:xfrm>
            <a:custGeom>
              <a:rect b="b" l="l" r="r" t="t"/>
              <a:pathLst>
                <a:path extrusionOk="0" h="5111" w="5140">
                  <a:moveTo>
                    <a:pt x="5139" y="1"/>
                  </a:moveTo>
                  <a:lnTo>
                    <a:pt x="250" y="4158"/>
                  </a:lnTo>
                  <a:cubicBezTo>
                    <a:pt x="215" y="4176"/>
                    <a:pt x="215" y="4194"/>
                    <a:pt x="179" y="4230"/>
                  </a:cubicBezTo>
                  <a:cubicBezTo>
                    <a:pt x="1" y="4461"/>
                    <a:pt x="18" y="4783"/>
                    <a:pt x="250" y="4997"/>
                  </a:cubicBezTo>
                  <a:cubicBezTo>
                    <a:pt x="351" y="5074"/>
                    <a:pt x="468" y="5111"/>
                    <a:pt x="584" y="5111"/>
                  </a:cubicBezTo>
                  <a:cubicBezTo>
                    <a:pt x="737" y="5111"/>
                    <a:pt x="888" y="5047"/>
                    <a:pt x="1000" y="4925"/>
                  </a:cubicBezTo>
                  <a:lnTo>
                    <a:pt x="5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24"/>
          <p:cNvSpPr/>
          <p:nvPr/>
        </p:nvSpPr>
        <p:spPr>
          <a:xfrm>
            <a:off x="7023159" y="2368888"/>
            <a:ext cx="245958" cy="363054"/>
          </a:xfrm>
          <a:custGeom>
            <a:rect b="b" l="l" r="r" t="t"/>
            <a:pathLst>
              <a:path extrusionOk="0" h="10653" w="7442">
                <a:moveTo>
                  <a:pt x="6299" y="803"/>
                </a:moveTo>
                <a:cubicBezTo>
                  <a:pt x="6156" y="2106"/>
                  <a:pt x="5389" y="3926"/>
                  <a:pt x="4479" y="4622"/>
                </a:cubicBezTo>
                <a:cubicBezTo>
                  <a:pt x="4247" y="4800"/>
                  <a:pt x="4122" y="5050"/>
                  <a:pt x="4122" y="5318"/>
                </a:cubicBezTo>
                <a:cubicBezTo>
                  <a:pt x="4122" y="5603"/>
                  <a:pt x="4247" y="5853"/>
                  <a:pt x="4479" y="6031"/>
                </a:cubicBezTo>
                <a:cubicBezTo>
                  <a:pt x="4925" y="6388"/>
                  <a:pt x="5354" y="7013"/>
                  <a:pt x="5675" y="7726"/>
                </a:cubicBezTo>
                <a:lnTo>
                  <a:pt x="1785" y="7726"/>
                </a:lnTo>
                <a:cubicBezTo>
                  <a:pt x="2124" y="7013"/>
                  <a:pt x="2534" y="6388"/>
                  <a:pt x="2980" y="6031"/>
                </a:cubicBezTo>
                <a:cubicBezTo>
                  <a:pt x="3195" y="5853"/>
                  <a:pt x="3319" y="5603"/>
                  <a:pt x="3319" y="5318"/>
                </a:cubicBezTo>
                <a:cubicBezTo>
                  <a:pt x="3319" y="5050"/>
                  <a:pt x="3195" y="4800"/>
                  <a:pt x="2980" y="4622"/>
                </a:cubicBezTo>
                <a:cubicBezTo>
                  <a:pt x="2071" y="3926"/>
                  <a:pt x="1303" y="2106"/>
                  <a:pt x="1161" y="803"/>
                </a:cubicBezTo>
                <a:close/>
                <a:moveTo>
                  <a:pt x="1" y="0"/>
                </a:moveTo>
                <a:lnTo>
                  <a:pt x="1" y="803"/>
                </a:lnTo>
                <a:lnTo>
                  <a:pt x="358" y="803"/>
                </a:lnTo>
                <a:cubicBezTo>
                  <a:pt x="500" y="2284"/>
                  <a:pt x="1339" y="4425"/>
                  <a:pt x="2588" y="5318"/>
                </a:cubicBezTo>
                <a:cubicBezTo>
                  <a:pt x="1339" y="6228"/>
                  <a:pt x="483" y="8369"/>
                  <a:pt x="358" y="9850"/>
                </a:cubicBezTo>
                <a:lnTo>
                  <a:pt x="1" y="9850"/>
                </a:lnTo>
                <a:lnTo>
                  <a:pt x="1" y="10652"/>
                </a:lnTo>
                <a:lnTo>
                  <a:pt x="7441" y="10652"/>
                </a:lnTo>
                <a:lnTo>
                  <a:pt x="7441" y="9850"/>
                </a:lnTo>
                <a:lnTo>
                  <a:pt x="7084" y="9850"/>
                </a:lnTo>
                <a:cubicBezTo>
                  <a:pt x="6959" y="8369"/>
                  <a:pt x="6085" y="6228"/>
                  <a:pt x="4854" y="5318"/>
                </a:cubicBezTo>
                <a:cubicBezTo>
                  <a:pt x="6085" y="4425"/>
                  <a:pt x="6959" y="2284"/>
                  <a:pt x="7084" y="803"/>
                </a:cubicBezTo>
                <a:lnTo>
                  <a:pt x="7441" y="803"/>
                </a:lnTo>
                <a:lnTo>
                  <a:pt x="74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24"/>
          <p:cNvGrpSpPr/>
          <p:nvPr/>
        </p:nvGrpSpPr>
        <p:grpSpPr>
          <a:xfrm>
            <a:off x="7467406" y="2373531"/>
            <a:ext cx="322006" cy="353205"/>
            <a:chOff x="2405550" y="1181850"/>
            <a:chExt cx="243575" cy="259100"/>
          </a:xfrm>
        </p:grpSpPr>
        <p:sp>
          <p:nvSpPr>
            <p:cNvPr id="538" name="Google Shape;538;p24"/>
            <p:cNvSpPr/>
            <p:nvPr/>
          </p:nvSpPr>
          <p:spPr>
            <a:xfrm>
              <a:off x="2517500" y="1255000"/>
              <a:ext cx="13425" cy="12950"/>
            </a:xfrm>
            <a:custGeom>
              <a:rect b="b" l="l" r="r" t="t"/>
              <a:pathLst>
                <a:path extrusionOk="0" h="518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18"/>
                    <a:pt x="269" y="518"/>
                  </a:cubicBezTo>
                  <a:cubicBezTo>
                    <a:pt x="429" y="518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2517500" y="1387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6"/>
                    <a:pt x="269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2584425" y="1317900"/>
              <a:ext cx="12950" cy="13400"/>
            </a:xfrm>
            <a:custGeom>
              <a:rect b="b" l="l" r="r" t="t"/>
              <a:pathLst>
                <a:path extrusionOk="0" h="536" w="518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11" y="535"/>
                    <a:pt x="518" y="428"/>
                    <a:pt x="518" y="268"/>
                  </a:cubicBezTo>
                  <a:cubicBezTo>
                    <a:pt x="518" y="125"/>
                    <a:pt x="411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2451050" y="131790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428"/>
                    <a:pt x="125" y="535"/>
                    <a:pt x="268" y="535"/>
                  </a:cubicBezTo>
                  <a:cubicBezTo>
                    <a:pt x="429" y="535"/>
                    <a:pt x="536" y="428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2517500" y="1278200"/>
              <a:ext cx="44650" cy="84325"/>
            </a:xfrm>
            <a:custGeom>
              <a:rect b="b" l="l" r="r" t="t"/>
              <a:pathLst>
                <a:path extrusionOk="0" h="3373" w="1786">
                  <a:moveTo>
                    <a:pt x="1" y="0"/>
                  </a:moveTo>
                  <a:lnTo>
                    <a:pt x="1" y="1856"/>
                  </a:lnTo>
                  <a:cubicBezTo>
                    <a:pt x="1" y="1927"/>
                    <a:pt x="37" y="1999"/>
                    <a:pt x="90" y="2052"/>
                  </a:cubicBezTo>
                  <a:lnTo>
                    <a:pt x="1411" y="3372"/>
                  </a:lnTo>
                  <a:lnTo>
                    <a:pt x="1785" y="2998"/>
                  </a:lnTo>
                  <a:lnTo>
                    <a:pt x="536" y="1767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2405550" y="1181850"/>
              <a:ext cx="243575" cy="259100"/>
            </a:xfrm>
            <a:custGeom>
              <a:rect b="b" l="l" r="r" t="t"/>
              <a:pathLst>
                <a:path extrusionOk="0" h="10364" w="9743">
                  <a:moveTo>
                    <a:pt x="4747" y="2123"/>
                  </a:moveTo>
                  <a:cubicBezTo>
                    <a:pt x="6816" y="2123"/>
                    <a:pt x="8476" y="3783"/>
                    <a:pt x="8476" y="5853"/>
                  </a:cubicBezTo>
                  <a:cubicBezTo>
                    <a:pt x="8476" y="7904"/>
                    <a:pt x="6816" y="9564"/>
                    <a:pt x="4747" y="9564"/>
                  </a:cubicBezTo>
                  <a:cubicBezTo>
                    <a:pt x="2695" y="9564"/>
                    <a:pt x="1017" y="7904"/>
                    <a:pt x="1017" y="5853"/>
                  </a:cubicBezTo>
                  <a:cubicBezTo>
                    <a:pt x="1017" y="3783"/>
                    <a:pt x="2695" y="2123"/>
                    <a:pt x="4747" y="2123"/>
                  </a:cubicBezTo>
                  <a:close/>
                  <a:moveTo>
                    <a:pt x="3159" y="0"/>
                  </a:moveTo>
                  <a:lnTo>
                    <a:pt x="3159" y="785"/>
                  </a:lnTo>
                  <a:lnTo>
                    <a:pt x="4354" y="785"/>
                  </a:lnTo>
                  <a:lnTo>
                    <a:pt x="4354" y="1338"/>
                  </a:lnTo>
                  <a:cubicBezTo>
                    <a:pt x="2249" y="1517"/>
                    <a:pt x="536" y="3158"/>
                    <a:pt x="268" y="5282"/>
                  </a:cubicBezTo>
                  <a:cubicBezTo>
                    <a:pt x="0" y="7387"/>
                    <a:pt x="1249" y="9403"/>
                    <a:pt x="3248" y="10099"/>
                  </a:cubicBezTo>
                  <a:cubicBezTo>
                    <a:pt x="3752" y="10278"/>
                    <a:pt x="4268" y="10363"/>
                    <a:pt x="4777" y="10363"/>
                  </a:cubicBezTo>
                  <a:cubicBezTo>
                    <a:pt x="6303" y="10363"/>
                    <a:pt x="7762" y="9591"/>
                    <a:pt x="8618" y="8226"/>
                  </a:cubicBezTo>
                  <a:cubicBezTo>
                    <a:pt x="9743" y="6424"/>
                    <a:pt x="9421" y="4086"/>
                    <a:pt x="7923" y="2605"/>
                  </a:cubicBezTo>
                  <a:lnTo>
                    <a:pt x="8315" y="2213"/>
                  </a:lnTo>
                  <a:cubicBezTo>
                    <a:pt x="8458" y="2052"/>
                    <a:pt x="8458" y="1802"/>
                    <a:pt x="8297" y="1642"/>
                  </a:cubicBezTo>
                  <a:cubicBezTo>
                    <a:pt x="8221" y="1566"/>
                    <a:pt x="8115" y="1525"/>
                    <a:pt x="8009" y="1525"/>
                  </a:cubicBezTo>
                  <a:cubicBezTo>
                    <a:pt x="7914" y="1525"/>
                    <a:pt x="7819" y="1557"/>
                    <a:pt x="7744" y="1624"/>
                  </a:cubicBezTo>
                  <a:lnTo>
                    <a:pt x="7280" y="2088"/>
                  </a:lnTo>
                  <a:cubicBezTo>
                    <a:pt x="6656" y="1677"/>
                    <a:pt x="5924" y="1410"/>
                    <a:pt x="5157" y="1356"/>
                  </a:cubicBezTo>
                  <a:lnTo>
                    <a:pt x="5157" y="785"/>
                  </a:lnTo>
                  <a:lnTo>
                    <a:pt x="6352" y="785"/>
                  </a:lnTo>
                  <a:lnTo>
                    <a:pt x="6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4" name="Google Shape;544;p24"/>
          <p:cNvSpPr/>
          <p:nvPr/>
        </p:nvSpPr>
        <p:spPr>
          <a:xfrm>
            <a:off x="8075550" y="2396514"/>
            <a:ext cx="299003" cy="308322"/>
          </a:xfrm>
          <a:custGeom>
            <a:rect b="b" l="l" r="r" t="t"/>
            <a:pathLst>
              <a:path extrusionOk="0" h="9047" w="9047">
                <a:moveTo>
                  <a:pt x="4514" y="2927"/>
                </a:moveTo>
                <a:cubicBezTo>
                  <a:pt x="5389" y="2927"/>
                  <a:pt x="6102" y="3640"/>
                  <a:pt x="6102" y="4515"/>
                </a:cubicBezTo>
                <a:cubicBezTo>
                  <a:pt x="6102" y="5407"/>
                  <a:pt x="5389" y="6120"/>
                  <a:pt x="4514" y="6120"/>
                </a:cubicBezTo>
                <a:cubicBezTo>
                  <a:pt x="3640" y="6120"/>
                  <a:pt x="2926" y="5407"/>
                  <a:pt x="2926" y="4515"/>
                </a:cubicBezTo>
                <a:cubicBezTo>
                  <a:pt x="2926" y="3640"/>
                  <a:pt x="3640" y="2927"/>
                  <a:pt x="4514" y="2927"/>
                </a:cubicBezTo>
                <a:close/>
                <a:moveTo>
                  <a:pt x="3979" y="0"/>
                </a:moveTo>
                <a:lnTo>
                  <a:pt x="3515" y="928"/>
                </a:lnTo>
                <a:cubicBezTo>
                  <a:pt x="3230" y="1017"/>
                  <a:pt x="2944" y="1124"/>
                  <a:pt x="2695" y="1285"/>
                </a:cubicBezTo>
                <a:lnTo>
                  <a:pt x="1695" y="946"/>
                </a:lnTo>
                <a:lnTo>
                  <a:pt x="946" y="1695"/>
                </a:lnTo>
                <a:lnTo>
                  <a:pt x="1267" y="2695"/>
                </a:lnTo>
                <a:cubicBezTo>
                  <a:pt x="1124" y="2962"/>
                  <a:pt x="999" y="3248"/>
                  <a:pt x="928" y="3533"/>
                </a:cubicBezTo>
                <a:lnTo>
                  <a:pt x="0" y="3997"/>
                </a:lnTo>
                <a:lnTo>
                  <a:pt x="0" y="5050"/>
                </a:lnTo>
                <a:lnTo>
                  <a:pt x="928" y="5514"/>
                </a:lnTo>
                <a:cubicBezTo>
                  <a:pt x="999" y="5817"/>
                  <a:pt x="1124" y="6085"/>
                  <a:pt x="1267" y="6352"/>
                </a:cubicBezTo>
                <a:lnTo>
                  <a:pt x="946" y="7352"/>
                </a:lnTo>
                <a:lnTo>
                  <a:pt x="1695" y="8101"/>
                </a:lnTo>
                <a:lnTo>
                  <a:pt x="2695" y="7780"/>
                </a:lnTo>
                <a:cubicBezTo>
                  <a:pt x="2962" y="7922"/>
                  <a:pt x="3248" y="8047"/>
                  <a:pt x="3533" y="8119"/>
                </a:cubicBezTo>
                <a:lnTo>
                  <a:pt x="3997" y="9047"/>
                </a:lnTo>
                <a:lnTo>
                  <a:pt x="5068" y="9047"/>
                </a:lnTo>
                <a:lnTo>
                  <a:pt x="5532" y="8119"/>
                </a:lnTo>
                <a:cubicBezTo>
                  <a:pt x="5817" y="8047"/>
                  <a:pt x="6102" y="7922"/>
                  <a:pt x="6352" y="7780"/>
                </a:cubicBezTo>
                <a:lnTo>
                  <a:pt x="7351" y="8101"/>
                </a:lnTo>
                <a:lnTo>
                  <a:pt x="8101" y="7352"/>
                </a:lnTo>
                <a:lnTo>
                  <a:pt x="7762" y="6352"/>
                </a:lnTo>
                <a:cubicBezTo>
                  <a:pt x="7922" y="6085"/>
                  <a:pt x="8029" y="5799"/>
                  <a:pt x="8119" y="5514"/>
                </a:cubicBezTo>
                <a:lnTo>
                  <a:pt x="9047" y="5050"/>
                </a:lnTo>
                <a:lnTo>
                  <a:pt x="9047" y="3979"/>
                </a:lnTo>
                <a:lnTo>
                  <a:pt x="8101" y="3515"/>
                </a:lnTo>
                <a:cubicBezTo>
                  <a:pt x="8029" y="3230"/>
                  <a:pt x="7905" y="2962"/>
                  <a:pt x="7762" y="2695"/>
                </a:cubicBezTo>
                <a:lnTo>
                  <a:pt x="8101" y="1695"/>
                </a:lnTo>
                <a:lnTo>
                  <a:pt x="7334" y="946"/>
                </a:lnTo>
                <a:lnTo>
                  <a:pt x="6334" y="1285"/>
                </a:lnTo>
                <a:cubicBezTo>
                  <a:pt x="6085" y="1124"/>
                  <a:pt x="5799" y="1017"/>
                  <a:pt x="5496" y="928"/>
                </a:cubicBezTo>
                <a:lnTo>
                  <a:pt x="505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24"/>
          <p:cNvGrpSpPr/>
          <p:nvPr/>
        </p:nvGrpSpPr>
        <p:grpSpPr>
          <a:xfrm>
            <a:off x="8500593" y="2371333"/>
            <a:ext cx="286610" cy="357601"/>
            <a:chOff x="3086700" y="1180050"/>
            <a:chExt cx="216800" cy="262325"/>
          </a:xfrm>
        </p:grpSpPr>
        <p:sp>
          <p:nvSpPr>
            <p:cNvPr id="546" name="Google Shape;546;p24"/>
            <p:cNvSpPr/>
            <p:nvPr/>
          </p:nvSpPr>
          <p:spPr>
            <a:xfrm>
              <a:off x="3161625" y="1180050"/>
              <a:ext cx="141875" cy="141425"/>
            </a:xfrm>
            <a:custGeom>
              <a:rect b="b" l="l" r="r" t="t"/>
              <a:pathLst>
                <a:path extrusionOk="0" h="5657" w="5675">
                  <a:moveTo>
                    <a:pt x="2838" y="1839"/>
                  </a:moveTo>
                  <a:cubicBezTo>
                    <a:pt x="3391" y="1839"/>
                    <a:pt x="3837" y="2285"/>
                    <a:pt x="3837" y="2838"/>
                  </a:cubicBezTo>
                  <a:cubicBezTo>
                    <a:pt x="3837" y="3373"/>
                    <a:pt x="3391" y="3837"/>
                    <a:pt x="2838" y="3837"/>
                  </a:cubicBezTo>
                  <a:cubicBezTo>
                    <a:pt x="2285" y="3837"/>
                    <a:pt x="1839" y="3373"/>
                    <a:pt x="1839" y="2838"/>
                  </a:cubicBezTo>
                  <a:cubicBezTo>
                    <a:pt x="1839" y="2285"/>
                    <a:pt x="2302" y="1839"/>
                    <a:pt x="2838" y="1839"/>
                  </a:cubicBezTo>
                  <a:close/>
                  <a:moveTo>
                    <a:pt x="2499" y="1"/>
                  </a:moveTo>
                  <a:lnTo>
                    <a:pt x="2213" y="590"/>
                  </a:lnTo>
                  <a:cubicBezTo>
                    <a:pt x="2035" y="643"/>
                    <a:pt x="1856" y="697"/>
                    <a:pt x="1696" y="804"/>
                  </a:cubicBezTo>
                  <a:lnTo>
                    <a:pt x="1071" y="590"/>
                  </a:lnTo>
                  <a:lnTo>
                    <a:pt x="590" y="1054"/>
                  </a:lnTo>
                  <a:lnTo>
                    <a:pt x="804" y="1696"/>
                  </a:lnTo>
                  <a:cubicBezTo>
                    <a:pt x="714" y="1856"/>
                    <a:pt x="643" y="2035"/>
                    <a:pt x="590" y="2213"/>
                  </a:cubicBezTo>
                  <a:lnTo>
                    <a:pt x="1" y="2499"/>
                  </a:lnTo>
                  <a:lnTo>
                    <a:pt x="1" y="3159"/>
                  </a:lnTo>
                  <a:lnTo>
                    <a:pt x="590" y="3462"/>
                  </a:lnTo>
                  <a:cubicBezTo>
                    <a:pt x="643" y="3641"/>
                    <a:pt x="714" y="3819"/>
                    <a:pt x="804" y="3980"/>
                  </a:cubicBezTo>
                  <a:lnTo>
                    <a:pt x="590" y="4604"/>
                  </a:lnTo>
                  <a:lnTo>
                    <a:pt x="1053" y="5068"/>
                  </a:lnTo>
                  <a:lnTo>
                    <a:pt x="1678" y="4854"/>
                  </a:lnTo>
                  <a:cubicBezTo>
                    <a:pt x="1839" y="4961"/>
                    <a:pt x="2017" y="5015"/>
                    <a:pt x="2195" y="5068"/>
                  </a:cubicBezTo>
                  <a:lnTo>
                    <a:pt x="2499" y="5657"/>
                  </a:lnTo>
                  <a:lnTo>
                    <a:pt x="3159" y="5657"/>
                  </a:lnTo>
                  <a:lnTo>
                    <a:pt x="3462" y="5068"/>
                  </a:lnTo>
                  <a:cubicBezTo>
                    <a:pt x="3641" y="5015"/>
                    <a:pt x="3819" y="4961"/>
                    <a:pt x="3962" y="4854"/>
                  </a:cubicBezTo>
                  <a:lnTo>
                    <a:pt x="4586" y="5068"/>
                  </a:lnTo>
                  <a:lnTo>
                    <a:pt x="5068" y="4604"/>
                  </a:lnTo>
                  <a:lnTo>
                    <a:pt x="4854" y="3980"/>
                  </a:lnTo>
                  <a:cubicBezTo>
                    <a:pt x="4961" y="3819"/>
                    <a:pt x="5032" y="3623"/>
                    <a:pt x="5086" y="3462"/>
                  </a:cubicBezTo>
                  <a:lnTo>
                    <a:pt x="5675" y="3159"/>
                  </a:lnTo>
                  <a:lnTo>
                    <a:pt x="5675" y="2499"/>
                  </a:lnTo>
                  <a:lnTo>
                    <a:pt x="5086" y="2213"/>
                  </a:lnTo>
                  <a:cubicBezTo>
                    <a:pt x="5032" y="2035"/>
                    <a:pt x="4961" y="1856"/>
                    <a:pt x="4872" y="1696"/>
                  </a:cubicBezTo>
                  <a:lnTo>
                    <a:pt x="5086" y="1054"/>
                  </a:lnTo>
                  <a:lnTo>
                    <a:pt x="4604" y="590"/>
                  </a:lnTo>
                  <a:lnTo>
                    <a:pt x="3980" y="804"/>
                  </a:lnTo>
                  <a:cubicBezTo>
                    <a:pt x="3819" y="697"/>
                    <a:pt x="3658" y="643"/>
                    <a:pt x="3462" y="590"/>
                  </a:cubicBezTo>
                  <a:lnTo>
                    <a:pt x="31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3086700" y="1301400"/>
              <a:ext cx="141425" cy="140975"/>
            </a:xfrm>
            <a:custGeom>
              <a:rect b="b" l="l" r="r" t="t"/>
              <a:pathLst>
                <a:path extrusionOk="0" h="5639" w="5657">
                  <a:moveTo>
                    <a:pt x="2837" y="1838"/>
                  </a:moveTo>
                  <a:cubicBezTo>
                    <a:pt x="3390" y="1838"/>
                    <a:pt x="3836" y="2284"/>
                    <a:pt x="3836" y="2819"/>
                  </a:cubicBezTo>
                  <a:cubicBezTo>
                    <a:pt x="3836" y="3372"/>
                    <a:pt x="3390" y="3818"/>
                    <a:pt x="2837" y="3818"/>
                  </a:cubicBezTo>
                  <a:cubicBezTo>
                    <a:pt x="2266" y="3818"/>
                    <a:pt x="1838" y="3372"/>
                    <a:pt x="1838" y="2819"/>
                  </a:cubicBezTo>
                  <a:cubicBezTo>
                    <a:pt x="1838" y="2266"/>
                    <a:pt x="2284" y="1838"/>
                    <a:pt x="2837" y="1838"/>
                  </a:cubicBezTo>
                  <a:close/>
                  <a:moveTo>
                    <a:pt x="2498" y="0"/>
                  </a:moveTo>
                  <a:lnTo>
                    <a:pt x="2195" y="571"/>
                  </a:lnTo>
                  <a:cubicBezTo>
                    <a:pt x="2016" y="624"/>
                    <a:pt x="1838" y="696"/>
                    <a:pt x="1677" y="785"/>
                  </a:cubicBezTo>
                  <a:lnTo>
                    <a:pt x="1053" y="571"/>
                  </a:lnTo>
                  <a:lnTo>
                    <a:pt x="589" y="1035"/>
                  </a:lnTo>
                  <a:lnTo>
                    <a:pt x="785" y="1659"/>
                  </a:lnTo>
                  <a:cubicBezTo>
                    <a:pt x="696" y="1838"/>
                    <a:pt x="642" y="2016"/>
                    <a:pt x="571" y="2195"/>
                  </a:cubicBezTo>
                  <a:lnTo>
                    <a:pt x="0" y="2480"/>
                  </a:lnTo>
                  <a:lnTo>
                    <a:pt x="0" y="3140"/>
                  </a:lnTo>
                  <a:lnTo>
                    <a:pt x="571" y="3426"/>
                  </a:lnTo>
                  <a:cubicBezTo>
                    <a:pt x="642" y="3622"/>
                    <a:pt x="696" y="3800"/>
                    <a:pt x="785" y="3961"/>
                  </a:cubicBezTo>
                  <a:lnTo>
                    <a:pt x="589" y="4586"/>
                  </a:lnTo>
                  <a:lnTo>
                    <a:pt x="1053" y="5049"/>
                  </a:lnTo>
                  <a:lnTo>
                    <a:pt x="1677" y="4853"/>
                  </a:lnTo>
                  <a:cubicBezTo>
                    <a:pt x="1838" y="4942"/>
                    <a:pt x="2016" y="5014"/>
                    <a:pt x="2195" y="5049"/>
                  </a:cubicBezTo>
                  <a:lnTo>
                    <a:pt x="2498" y="5638"/>
                  </a:lnTo>
                  <a:lnTo>
                    <a:pt x="3158" y="5638"/>
                  </a:lnTo>
                  <a:lnTo>
                    <a:pt x="3462" y="5049"/>
                  </a:lnTo>
                  <a:cubicBezTo>
                    <a:pt x="3640" y="5014"/>
                    <a:pt x="3818" y="4942"/>
                    <a:pt x="3979" y="4853"/>
                  </a:cubicBezTo>
                  <a:lnTo>
                    <a:pt x="4604" y="5049"/>
                  </a:lnTo>
                  <a:lnTo>
                    <a:pt x="5067" y="4586"/>
                  </a:lnTo>
                  <a:lnTo>
                    <a:pt x="4853" y="3961"/>
                  </a:lnTo>
                  <a:cubicBezTo>
                    <a:pt x="4960" y="3800"/>
                    <a:pt x="5032" y="3640"/>
                    <a:pt x="5085" y="3444"/>
                  </a:cubicBezTo>
                  <a:lnTo>
                    <a:pt x="5656" y="3158"/>
                  </a:lnTo>
                  <a:lnTo>
                    <a:pt x="5656" y="2498"/>
                  </a:lnTo>
                  <a:lnTo>
                    <a:pt x="5085" y="2195"/>
                  </a:lnTo>
                  <a:cubicBezTo>
                    <a:pt x="5032" y="2016"/>
                    <a:pt x="4960" y="1838"/>
                    <a:pt x="4853" y="1677"/>
                  </a:cubicBezTo>
                  <a:lnTo>
                    <a:pt x="5085" y="1053"/>
                  </a:lnTo>
                  <a:lnTo>
                    <a:pt x="4604" y="571"/>
                  </a:lnTo>
                  <a:lnTo>
                    <a:pt x="3979" y="785"/>
                  </a:lnTo>
                  <a:cubicBezTo>
                    <a:pt x="3818" y="696"/>
                    <a:pt x="3622" y="624"/>
                    <a:pt x="3462" y="571"/>
                  </a:cubicBezTo>
                  <a:lnTo>
                    <a:pt x="31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24"/>
          <p:cNvGrpSpPr/>
          <p:nvPr/>
        </p:nvGrpSpPr>
        <p:grpSpPr>
          <a:xfrm>
            <a:off x="9007187" y="2359473"/>
            <a:ext cx="228243" cy="381321"/>
            <a:chOff x="3741075" y="1171575"/>
            <a:chExt cx="172650" cy="279725"/>
          </a:xfrm>
        </p:grpSpPr>
        <p:sp>
          <p:nvSpPr>
            <p:cNvPr id="549" name="Google Shape;549;p24"/>
            <p:cNvSpPr/>
            <p:nvPr/>
          </p:nvSpPr>
          <p:spPr>
            <a:xfrm>
              <a:off x="3784350" y="1364725"/>
              <a:ext cx="86100" cy="19650"/>
            </a:xfrm>
            <a:custGeom>
              <a:rect b="b" l="l" r="r" t="t"/>
              <a:pathLst>
                <a:path extrusionOk="0" h="786" w="3444">
                  <a:moveTo>
                    <a:pt x="393" y="1"/>
                  </a:moveTo>
                  <a:cubicBezTo>
                    <a:pt x="161" y="1"/>
                    <a:pt x="0" y="161"/>
                    <a:pt x="0" y="393"/>
                  </a:cubicBezTo>
                  <a:cubicBezTo>
                    <a:pt x="0" y="625"/>
                    <a:pt x="161" y="786"/>
                    <a:pt x="393" y="786"/>
                  </a:cubicBezTo>
                  <a:lnTo>
                    <a:pt x="3051" y="786"/>
                  </a:lnTo>
                  <a:cubicBezTo>
                    <a:pt x="3283" y="786"/>
                    <a:pt x="3444" y="625"/>
                    <a:pt x="3444" y="393"/>
                  </a:cubicBezTo>
                  <a:cubicBezTo>
                    <a:pt x="3444" y="161"/>
                    <a:pt x="3283" y="1"/>
                    <a:pt x="3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3784350" y="1397750"/>
              <a:ext cx="86100" cy="20075"/>
            </a:xfrm>
            <a:custGeom>
              <a:rect b="b" l="l" r="r" t="t"/>
              <a:pathLst>
                <a:path extrusionOk="0" h="803" w="3444">
                  <a:moveTo>
                    <a:pt x="393" y="0"/>
                  </a:moveTo>
                  <a:cubicBezTo>
                    <a:pt x="161" y="0"/>
                    <a:pt x="0" y="178"/>
                    <a:pt x="0" y="410"/>
                  </a:cubicBezTo>
                  <a:cubicBezTo>
                    <a:pt x="0" y="642"/>
                    <a:pt x="161" y="803"/>
                    <a:pt x="393" y="803"/>
                  </a:cubicBezTo>
                  <a:lnTo>
                    <a:pt x="3051" y="803"/>
                  </a:lnTo>
                  <a:cubicBezTo>
                    <a:pt x="3283" y="803"/>
                    <a:pt x="3444" y="642"/>
                    <a:pt x="3444" y="410"/>
                  </a:cubicBezTo>
                  <a:cubicBezTo>
                    <a:pt x="3444" y="178"/>
                    <a:pt x="3283" y="0"/>
                    <a:pt x="3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3805750" y="1431200"/>
              <a:ext cx="43300" cy="20100"/>
            </a:xfrm>
            <a:custGeom>
              <a:rect b="b" l="l" r="r" t="t"/>
              <a:pathLst>
                <a:path extrusionOk="0" h="804" w="1732">
                  <a:moveTo>
                    <a:pt x="1" y="0"/>
                  </a:moveTo>
                  <a:cubicBezTo>
                    <a:pt x="36" y="446"/>
                    <a:pt x="411" y="803"/>
                    <a:pt x="857" y="803"/>
                  </a:cubicBezTo>
                  <a:cubicBezTo>
                    <a:pt x="1321" y="803"/>
                    <a:pt x="1696" y="446"/>
                    <a:pt x="1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>
              <a:off x="3741075" y="1171575"/>
              <a:ext cx="172650" cy="179800"/>
            </a:xfrm>
            <a:custGeom>
              <a:rect b="b" l="l" r="r" t="t"/>
              <a:pathLst>
                <a:path extrusionOk="0" h="7192" w="6906">
                  <a:moveTo>
                    <a:pt x="3462" y="786"/>
                  </a:moveTo>
                  <a:cubicBezTo>
                    <a:pt x="4907" y="804"/>
                    <a:pt x="6103" y="1963"/>
                    <a:pt x="6120" y="3427"/>
                  </a:cubicBezTo>
                  <a:lnTo>
                    <a:pt x="6120" y="3534"/>
                  </a:lnTo>
                  <a:lnTo>
                    <a:pt x="6103" y="3534"/>
                  </a:lnTo>
                  <a:cubicBezTo>
                    <a:pt x="6103" y="3855"/>
                    <a:pt x="6031" y="4176"/>
                    <a:pt x="5924" y="4461"/>
                  </a:cubicBezTo>
                  <a:cubicBezTo>
                    <a:pt x="5817" y="4729"/>
                    <a:pt x="5674" y="4979"/>
                    <a:pt x="5478" y="5193"/>
                  </a:cubicBezTo>
                  <a:cubicBezTo>
                    <a:pt x="5175" y="5568"/>
                    <a:pt x="4907" y="5960"/>
                    <a:pt x="4711" y="6388"/>
                  </a:cubicBezTo>
                  <a:lnTo>
                    <a:pt x="2213" y="6388"/>
                  </a:lnTo>
                  <a:cubicBezTo>
                    <a:pt x="1999" y="5960"/>
                    <a:pt x="1731" y="5568"/>
                    <a:pt x="1446" y="5193"/>
                  </a:cubicBezTo>
                  <a:cubicBezTo>
                    <a:pt x="1249" y="4979"/>
                    <a:pt x="1107" y="4729"/>
                    <a:pt x="1000" y="4461"/>
                  </a:cubicBezTo>
                  <a:cubicBezTo>
                    <a:pt x="875" y="4176"/>
                    <a:pt x="821" y="3855"/>
                    <a:pt x="803" y="3534"/>
                  </a:cubicBezTo>
                  <a:lnTo>
                    <a:pt x="803" y="3427"/>
                  </a:lnTo>
                  <a:cubicBezTo>
                    <a:pt x="839" y="1981"/>
                    <a:pt x="2017" y="804"/>
                    <a:pt x="3462" y="786"/>
                  </a:cubicBezTo>
                  <a:close/>
                  <a:moveTo>
                    <a:pt x="3444" y="1"/>
                  </a:moveTo>
                  <a:cubicBezTo>
                    <a:pt x="1570" y="19"/>
                    <a:pt x="36" y="1535"/>
                    <a:pt x="0" y="3427"/>
                  </a:cubicBezTo>
                  <a:lnTo>
                    <a:pt x="0" y="3551"/>
                  </a:lnTo>
                  <a:cubicBezTo>
                    <a:pt x="18" y="3962"/>
                    <a:pt x="90" y="4354"/>
                    <a:pt x="232" y="4747"/>
                  </a:cubicBezTo>
                  <a:cubicBezTo>
                    <a:pt x="393" y="5104"/>
                    <a:pt x="589" y="5443"/>
                    <a:pt x="839" y="5728"/>
                  </a:cubicBezTo>
                  <a:cubicBezTo>
                    <a:pt x="1160" y="6067"/>
                    <a:pt x="1499" y="6763"/>
                    <a:pt x="1642" y="7049"/>
                  </a:cubicBezTo>
                  <a:cubicBezTo>
                    <a:pt x="1695" y="7138"/>
                    <a:pt x="1785" y="7191"/>
                    <a:pt x="1892" y="7191"/>
                  </a:cubicBezTo>
                  <a:lnTo>
                    <a:pt x="5014" y="7191"/>
                  </a:lnTo>
                  <a:cubicBezTo>
                    <a:pt x="5121" y="7191"/>
                    <a:pt x="5228" y="7138"/>
                    <a:pt x="5264" y="7049"/>
                  </a:cubicBezTo>
                  <a:cubicBezTo>
                    <a:pt x="5407" y="6763"/>
                    <a:pt x="5746" y="6067"/>
                    <a:pt x="6085" y="5728"/>
                  </a:cubicBezTo>
                  <a:cubicBezTo>
                    <a:pt x="6317" y="5443"/>
                    <a:pt x="6549" y="5104"/>
                    <a:pt x="6673" y="4747"/>
                  </a:cubicBezTo>
                  <a:cubicBezTo>
                    <a:pt x="6816" y="4354"/>
                    <a:pt x="6905" y="3962"/>
                    <a:pt x="6905" y="3551"/>
                  </a:cubicBezTo>
                  <a:lnTo>
                    <a:pt x="6905" y="3427"/>
                  </a:lnTo>
                  <a:cubicBezTo>
                    <a:pt x="6870" y="1535"/>
                    <a:pt x="5353" y="19"/>
                    <a:pt x="34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3" name="Google Shape;553;p24"/>
          <p:cNvSpPr/>
          <p:nvPr/>
        </p:nvSpPr>
        <p:spPr>
          <a:xfrm>
            <a:off x="9465599" y="2371870"/>
            <a:ext cx="350330" cy="358181"/>
          </a:xfrm>
          <a:custGeom>
            <a:rect b="b" l="l" r="r" t="t"/>
            <a:pathLst>
              <a:path extrusionOk="0" h="10510" w="10600">
                <a:moveTo>
                  <a:pt x="3979" y="786"/>
                </a:moveTo>
                <a:cubicBezTo>
                  <a:pt x="5746" y="786"/>
                  <a:pt x="7173" y="2213"/>
                  <a:pt x="7173" y="3980"/>
                </a:cubicBezTo>
                <a:cubicBezTo>
                  <a:pt x="7173" y="5728"/>
                  <a:pt x="5746" y="7173"/>
                  <a:pt x="3979" y="7173"/>
                </a:cubicBezTo>
                <a:cubicBezTo>
                  <a:pt x="2231" y="7173"/>
                  <a:pt x="786" y="5728"/>
                  <a:pt x="786" y="3980"/>
                </a:cubicBezTo>
                <a:cubicBezTo>
                  <a:pt x="786" y="2213"/>
                  <a:pt x="2231" y="786"/>
                  <a:pt x="3979" y="786"/>
                </a:cubicBezTo>
                <a:close/>
                <a:moveTo>
                  <a:pt x="3997" y="1"/>
                </a:moveTo>
                <a:cubicBezTo>
                  <a:pt x="1803" y="1"/>
                  <a:pt x="1" y="1785"/>
                  <a:pt x="1" y="3980"/>
                </a:cubicBezTo>
                <a:cubicBezTo>
                  <a:pt x="1" y="6192"/>
                  <a:pt x="1803" y="7976"/>
                  <a:pt x="3997" y="7976"/>
                </a:cubicBezTo>
                <a:cubicBezTo>
                  <a:pt x="4907" y="7976"/>
                  <a:pt x="5746" y="7673"/>
                  <a:pt x="6424" y="7156"/>
                </a:cubicBezTo>
                <a:lnTo>
                  <a:pt x="7013" y="7744"/>
                </a:lnTo>
                <a:cubicBezTo>
                  <a:pt x="6959" y="8030"/>
                  <a:pt x="7031" y="8333"/>
                  <a:pt x="7263" y="8565"/>
                </a:cubicBezTo>
                <a:lnTo>
                  <a:pt x="8922" y="10224"/>
                </a:lnTo>
                <a:cubicBezTo>
                  <a:pt x="9100" y="10421"/>
                  <a:pt x="9350" y="10510"/>
                  <a:pt x="9582" y="10510"/>
                </a:cubicBezTo>
                <a:cubicBezTo>
                  <a:pt x="9832" y="10510"/>
                  <a:pt x="10082" y="10421"/>
                  <a:pt x="10260" y="10224"/>
                </a:cubicBezTo>
                <a:cubicBezTo>
                  <a:pt x="10599" y="9868"/>
                  <a:pt x="10599" y="9261"/>
                  <a:pt x="10242" y="8904"/>
                </a:cubicBezTo>
                <a:lnTo>
                  <a:pt x="8583" y="7245"/>
                </a:lnTo>
                <a:cubicBezTo>
                  <a:pt x="8395" y="7071"/>
                  <a:pt x="8160" y="6980"/>
                  <a:pt x="7916" y="6980"/>
                </a:cubicBezTo>
                <a:cubicBezTo>
                  <a:pt x="7859" y="6980"/>
                  <a:pt x="7802" y="6985"/>
                  <a:pt x="7744" y="6995"/>
                </a:cubicBezTo>
                <a:lnTo>
                  <a:pt x="7173" y="6406"/>
                </a:lnTo>
                <a:cubicBezTo>
                  <a:pt x="7691" y="5746"/>
                  <a:pt x="7994" y="4890"/>
                  <a:pt x="7994" y="3980"/>
                </a:cubicBezTo>
                <a:cubicBezTo>
                  <a:pt x="7994" y="1785"/>
                  <a:pt x="6192" y="1"/>
                  <a:pt x="399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24"/>
          <p:cNvGrpSpPr/>
          <p:nvPr/>
        </p:nvGrpSpPr>
        <p:grpSpPr>
          <a:xfrm>
            <a:off x="2528682" y="3103577"/>
            <a:ext cx="351520" cy="253623"/>
            <a:chOff x="952700" y="1101100"/>
            <a:chExt cx="265900" cy="186050"/>
          </a:xfrm>
        </p:grpSpPr>
        <p:sp>
          <p:nvSpPr>
            <p:cNvPr id="555" name="Google Shape;555;p24"/>
            <p:cNvSpPr/>
            <p:nvPr/>
          </p:nvSpPr>
          <p:spPr>
            <a:xfrm>
              <a:off x="952700" y="1101100"/>
              <a:ext cx="265900" cy="186050"/>
            </a:xfrm>
            <a:custGeom>
              <a:rect b="b" l="l" r="r" t="t"/>
              <a:pathLst>
                <a:path extrusionOk="0" h="7442" w="10636">
                  <a:moveTo>
                    <a:pt x="9832" y="786"/>
                  </a:moveTo>
                  <a:lnTo>
                    <a:pt x="9832" y="2927"/>
                  </a:lnTo>
                  <a:lnTo>
                    <a:pt x="804" y="2927"/>
                  </a:lnTo>
                  <a:lnTo>
                    <a:pt x="804" y="786"/>
                  </a:lnTo>
                  <a:close/>
                  <a:moveTo>
                    <a:pt x="9832" y="4515"/>
                  </a:moveTo>
                  <a:lnTo>
                    <a:pt x="9832" y="6638"/>
                  </a:lnTo>
                  <a:lnTo>
                    <a:pt x="804" y="6638"/>
                  </a:lnTo>
                  <a:lnTo>
                    <a:pt x="804" y="4515"/>
                  </a:lnTo>
                  <a:close/>
                  <a:moveTo>
                    <a:pt x="536" y="1"/>
                  </a:moveTo>
                  <a:cubicBezTo>
                    <a:pt x="251" y="1"/>
                    <a:pt x="1" y="233"/>
                    <a:pt x="1" y="518"/>
                  </a:cubicBezTo>
                  <a:lnTo>
                    <a:pt x="1" y="6906"/>
                  </a:lnTo>
                  <a:cubicBezTo>
                    <a:pt x="1" y="7209"/>
                    <a:pt x="251" y="7441"/>
                    <a:pt x="536" y="7441"/>
                  </a:cubicBezTo>
                  <a:lnTo>
                    <a:pt x="10100" y="7441"/>
                  </a:lnTo>
                  <a:cubicBezTo>
                    <a:pt x="10403" y="7441"/>
                    <a:pt x="10635" y="7209"/>
                    <a:pt x="10635" y="6906"/>
                  </a:cubicBezTo>
                  <a:lnTo>
                    <a:pt x="10635" y="518"/>
                  </a:lnTo>
                  <a:cubicBezTo>
                    <a:pt x="10635" y="233"/>
                    <a:pt x="10403" y="1"/>
                    <a:pt x="10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992850" y="1234025"/>
              <a:ext cx="53125" cy="13425"/>
            </a:xfrm>
            <a:custGeom>
              <a:rect b="b" l="l" r="r" t="t"/>
              <a:pathLst>
                <a:path extrusionOk="0" h="537" w="2125">
                  <a:moveTo>
                    <a:pt x="1" y="1"/>
                  </a:moveTo>
                  <a:lnTo>
                    <a:pt x="1" y="536"/>
                  </a:lnTo>
                  <a:lnTo>
                    <a:pt x="2124" y="536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4"/>
            <p:cNvSpPr/>
            <p:nvPr/>
          </p:nvSpPr>
          <p:spPr>
            <a:xfrm>
              <a:off x="1059325" y="1234025"/>
              <a:ext cx="26350" cy="13425"/>
            </a:xfrm>
            <a:custGeom>
              <a:rect b="b" l="l" r="r" t="t"/>
              <a:pathLst>
                <a:path extrusionOk="0" h="537" w="1054">
                  <a:moveTo>
                    <a:pt x="0" y="1"/>
                  </a:moveTo>
                  <a:lnTo>
                    <a:pt x="0" y="536"/>
                  </a:lnTo>
                  <a:lnTo>
                    <a:pt x="1053" y="536"/>
                  </a:lnTo>
                  <a:lnTo>
                    <a:pt x="10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24"/>
          <p:cNvSpPr/>
          <p:nvPr/>
        </p:nvSpPr>
        <p:spPr>
          <a:xfrm>
            <a:off x="3055153" y="3020420"/>
            <a:ext cx="246520" cy="362475"/>
          </a:xfrm>
          <a:custGeom>
            <a:rect b="b" l="l" r="r" t="t"/>
            <a:pathLst>
              <a:path extrusionOk="0" h="10636" w="7459">
                <a:moveTo>
                  <a:pt x="6120" y="1321"/>
                </a:moveTo>
                <a:lnTo>
                  <a:pt x="6120" y="3462"/>
                </a:lnTo>
                <a:lnTo>
                  <a:pt x="1339" y="3462"/>
                </a:lnTo>
                <a:lnTo>
                  <a:pt x="1339" y="1321"/>
                </a:lnTo>
                <a:close/>
                <a:moveTo>
                  <a:pt x="2141" y="4515"/>
                </a:moveTo>
                <a:lnTo>
                  <a:pt x="2141" y="5318"/>
                </a:lnTo>
                <a:lnTo>
                  <a:pt x="1339" y="5318"/>
                </a:lnTo>
                <a:lnTo>
                  <a:pt x="1339" y="4515"/>
                </a:lnTo>
                <a:close/>
                <a:moveTo>
                  <a:pt x="3462" y="4515"/>
                </a:moveTo>
                <a:lnTo>
                  <a:pt x="3462" y="5318"/>
                </a:lnTo>
                <a:lnTo>
                  <a:pt x="2659" y="5318"/>
                </a:lnTo>
                <a:lnTo>
                  <a:pt x="2659" y="4515"/>
                </a:lnTo>
                <a:close/>
                <a:moveTo>
                  <a:pt x="4800" y="4515"/>
                </a:moveTo>
                <a:lnTo>
                  <a:pt x="4800" y="5318"/>
                </a:lnTo>
                <a:lnTo>
                  <a:pt x="3997" y="5318"/>
                </a:lnTo>
                <a:lnTo>
                  <a:pt x="3997" y="4515"/>
                </a:lnTo>
                <a:close/>
                <a:moveTo>
                  <a:pt x="6120" y="4515"/>
                </a:moveTo>
                <a:lnTo>
                  <a:pt x="6120" y="5318"/>
                </a:lnTo>
                <a:lnTo>
                  <a:pt x="5317" y="5318"/>
                </a:lnTo>
                <a:lnTo>
                  <a:pt x="5317" y="4515"/>
                </a:lnTo>
                <a:close/>
                <a:moveTo>
                  <a:pt x="2141" y="5853"/>
                </a:moveTo>
                <a:lnTo>
                  <a:pt x="2141" y="6638"/>
                </a:lnTo>
                <a:lnTo>
                  <a:pt x="1339" y="6638"/>
                </a:lnTo>
                <a:lnTo>
                  <a:pt x="1339" y="5853"/>
                </a:lnTo>
                <a:close/>
                <a:moveTo>
                  <a:pt x="3462" y="5853"/>
                </a:moveTo>
                <a:lnTo>
                  <a:pt x="3462" y="6638"/>
                </a:lnTo>
                <a:lnTo>
                  <a:pt x="2659" y="6638"/>
                </a:lnTo>
                <a:lnTo>
                  <a:pt x="2659" y="5853"/>
                </a:lnTo>
                <a:close/>
                <a:moveTo>
                  <a:pt x="4800" y="5853"/>
                </a:moveTo>
                <a:lnTo>
                  <a:pt x="4800" y="6638"/>
                </a:lnTo>
                <a:lnTo>
                  <a:pt x="3997" y="6638"/>
                </a:lnTo>
                <a:lnTo>
                  <a:pt x="3997" y="5853"/>
                </a:lnTo>
                <a:close/>
                <a:moveTo>
                  <a:pt x="6120" y="5853"/>
                </a:moveTo>
                <a:lnTo>
                  <a:pt x="6120" y="6638"/>
                </a:lnTo>
                <a:lnTo>
                  <a:pt x="5317" y="6638"/>
                </a:lnTo>
                <a:lnTo>
                  <a:pt x="5317" y="5853"/>
                </a:lnTo>
                <a:close/>
                <a:moveTo>
                  <a:pt x="2141" y="7174"/>
                </a:moveTo>
                <a:lnTo>
                  <a:pt x="2141" y="7977"/>
                </a:lnTo>
                <a:lnTo>
                  <a:pt x="1339" y="7977"/>
                </a:lnTo>
                <a:lnTo>
                  <a:pt x="1339" y="7174"/>
                </a:lnTo>
                <a:close/>
                <a:moveTo>
                  <a:pt x="3462" y="7174"/>
                </a:moveTo>
                <a:lnTo>
                  <a:pt x="3462" y="7977"/>
                </a:lnTo>
                <a:lnTo>
                  <a:pt x="2659" y="7977"/>
                </a:lnTo>
                <a:lnTo>
                  <a:pt x="2659" y="7174"/>
                </a:lnTo>
                <a:close/>
                <a:moveTo>
                  <a:pt x="4800" y="7174"/>
                </a:moveTo>
                <a:lnTo>
                  <a:pt x="4800" y="7977"/>
                </a:lnTo>
                <a:lnTo>
                  <a:pt x="3997" y="7977"/>
                </a:lnTo>
                <a:lnTo>
                  <a:pt x="3997" y="7174"/>
                </a:lnTo>
                <a:close/>
                <a:moveTo>
                  <a:pt x="6120" y="7174"/>
                </a:moveTo>
                <a:lnTo>
                  <a:pt x="6120" y="7977"/>
                </a:lnTo>
                <a:lnTo>
                  <a:pt x="5317" y="7977"/>
                </a:lnTo>
                <a:lnTo>
                  <a:pt x="5317" y="7174"/>
                </a:lnTo>
                <a:close/>
                <a:moveTo>
                  <a:pt x="3462" y="8512"/>
                </a:moveTo>
                <a:lnTo>
                  <a:pt x="3462" y="9297"/>
                </a:lnTo>
                <a:lnTo>
                  <a:pt x="1339" y="9297"/>
                </a:lnTo>
                <a:lnTo>
                  <a:pt x="1339" y="8512"/>
                </a:lnTo>
                <a:close/>
                <a:moveTo>
                  <a:pt x="4800" y="8512"/>
                </a:moveTo>
                <a:lnTo>
                  <a:pt x="4800" y="9297"/>
                </a:lnTo>
                <a:lnTo>
                  <a:pt x="3997" y="9297"/>
                </a:lnTo>
                <a:lnTo>
                  <a:pt x="3997" y="8512"/>
                </a:lnTo>
                <a:close/>
                <a:moveTo>
                  <a:pt x="6120" y="8512"/>
                </a:moveTo>
                <a:lnTo>
                  <a:pt x="6120" y="9297"/>
                </a:lnTo>
                <a:lnTo>
                  <a:pt x="5317" y="9297"/>
                </a:lnTo>
                <a:lnTo>
                  <a:pt x="5317" y="8512"/>
                </a:lnTo>
                <a:close/>
                <a:moveTo>
                  <a:pt x="536" y="1"/>
                </a:moveTo>
                <a:cubicBezTo>
                  <a:pt x="250" y="1"/>
                  <a:pt x="0" y="233"/>
                  <a:pt x="0" y="536"/>
                </a:cubicBezTo>
                <a:lnTo>
                  <a:pt x="0" y="10100"/>
                </a:lnTo>
                <a:cubicBezTo>
                  <a:pt x="0" y="10403"/>
                  <a:pt x="250" y="10635"/>
                  <a:pt x="536" y="10635"/>
                </a:cubicBezTo>
                <a:lnTo>
                  <a:pt x="6923" y="10635"/>
                </a:lnTo>
                <a:cubicBezTo>
                  <a:pt x="7227" y="10635"/>
                  <a:pt x="7459" y="10403"/>
                  <a:pt x="7459" y="10100"/>
                </a:cubicBezTo>
                <a:lnTo>
                  <a:pt x="7459" y="536"/>
                </a:lnTo>
                <a:cubicBezTo>
                  <a:pt x="7459" y="233"/>
                  <a:pt x="7227" y="1"/>
                  <a:pt x="69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4"/>
          <p:cNvSpPr/>
          <p:nvPr/>
        </p:nvSpPr>
        <p:spPr>
          <a:xfrm>
            <a:off x="3477015" y="3047825"/>
            <a:ext cx="396303" cy="399281"/>
          </a:xfrm>
          <a:custGeom>
            <a:rect b="b" l="l" r="r" t="t"/>
            <a:pathLst>
              <a:path extrusionOk="0" h="11716" w="11991">
                <a:moveTo>
                  <a:pt x="9819" y="1"/>
                </a:moveTo>
                <a:cubicBezTo>
                  <a:pt x="9326" y="1"/>
                  <a:pt x="8840" y="179"/>
                  <a:pt x="8458" y="525"/>
                </a:cubicBezTo>
                <a:cubicBezTo>
                  <a:pt x="7887" y="1043"/>
                  <a:pt x="7655" y="1828"/>
                  <a:pt x="7851" y="2560"/>
                </a:cubicBezTo>
                <a:lnTo>
                  <a:pt x="2694" y="7716"/>
                </a:lnTo>
                <a:cubicBezTo>
                  <a:pt x="2522" y="7670"/>
                  <a:pt x="2346" y="7647"/>
                  <a:pt x="2172" y="7647"/>
                </a:cubicBezTo>
                <a:cubicBezTo>
                  <a:pt x="1608" y="7647"/>
                  <a:pt x="1060" y="7882"/>
                  <a:pt x="678" y="8305"/>
                </a:cubicBezTo>
                <a:cubicBezTo>
                  <a:pt x="179" y="8876"/>
                  <a:pt x="0" y="9679"/>
                  <a:pt x="268" y="10392"/>
                </a:cubicBezTo>
                <a:lnTo>
                  <a:pt x="1463" y="9197"/>
                </a:lnTo>
                <a:lnTo>
                  <a:pt x="2409" y="9447"/>
                </a:lnTo>
                <a:lnTo>
                  <a:pt x="2659" y="10392"/>
                </a:lnTo>
                <a:lnTo>
                  <a:pt x="1463" y="11588"/>
                </a:lnTo>
                <a:cubicBezTo>
                  <a:pt x="1692" y="11674"/>
                  <a:pt x="1931" y="11716"/>
                  <a:pt x="2168" y="11716"/>
                </a:cubicBezTo>
                <a:cubicBezTo>
                  <a:pt x="2669" y="11716"/>
                  <a:pt x="3163" y="11529"/>
                  <a:pt x="3551" y="11178"/>
                </a:cubicBezTo>
                <a:cubicBezTo>
                  <a:pt x="4104" y="10678"/>
                  <a:pt x="4354" y="9875"/>
                  <a:pt x="4140" y="9143"/>
                </a:cubicBezTo>
                <a:lnTo>
                  <a:pt x="9296" y="3987"/>
                </a:lnTo>
                <a:cubicBezTo>
                  <a:pt x="9469" y="4033"/>
                  <a:pt x="9645" y="4056"/>
                  <a:pt x="9819" y="4056"/>
                </a:cubicBezTo>
                <a:cubicBezTo>
                  <a:pt x="10383" y="4056"/>
                  <a:pt x="10931" y="3821"/>
                  <a:pt x="11312" y="3398"/>
                </a:cubicBezTo>
                <a:cubicBezTo>
                  <a:pt x="11830" y="2845"/>
                  <a:pt x="11990" y="2042"/>
                  <a:pt x="11723" y="1328"/>
                </a:cubicBezTo>
                <a:lnTo>
                  <a:pt x="11723" y="1328"/>
                </a:lnTo>
                <a:lnTo>
                  <a:pt x="10545" y="2524"/>
                </a:lnTo>
                <a:lnTo>
                  <a:pt x="9582" y="2274"/>
                </a:lnTo>
                <a:lnTo>
                  <a:pt x="9332" y="1328"/>
                </a:lnTo>
                <a:lnTo>
                  <a:pt x="10545" y="133"/>
                </a:lnTo>
                <a:cubicBezTo>
                  <a:pt x="10309" y="44"/>
                  <a:pt x="10063" y="1"/>
                  <a:pt x="9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4"/>
          <p:cNvSpPr/>
          <p:nvPr/>
        </p:nvSpPr>
        <p:spPr>
          <a:xfrm>
            <a:off x="4048633" y="3047893"/>
            <a:ext cx="360939" cy="301063"/>
          </a:xfrm>
          <a:custGeom>
            <a:rect b="b" l="l" r="r" t="t"/>
            <a:pathLst>
              <a:path extrusionOk="0" h="8834" w="10921">
                <a:moveTo>
                  <a:pt x="5460" y="804"/>
                </a:moveTo>
                <a:cubicBezTo>
                  <a:pt x="5478" y="804"/>
                  <a:pt x="5532" y="804"/>
                  <a:pt x="5550" y="840"/>
                </a:cubicBezTo>
                <a:lnTo>
                  <a:pt x="7298" y="2570"/>
                </a:lnTo>
                <a:lnTo>
                  <a:pt x="3623" y="2570"/>
                </a:lnTo>
                <a:lnTo>
                  <a:pt x="5371" y="840"/>
                </a:lnTo>
                <a:cubicBezTo>
                  <a:pt x="5407" y="804"/>
                  <a:pt x="5442" y="804"/>
                  <a:pt x="5460" y="804"/>
                </a:cubicBezTo>
                <a:close/>
                <a:moveTo>
                  <a:pt x="2802" y="3373"/>
                </a:moveTo>
                <a:lnTo>
                  <a:pt x="2909" y="4569"/>
                </a:lnTo>
                <a:lnTo>
                  <a:pt x="1142" y="4569"/>
                </a:lnTo>
                <a:lnTo>
                  <a:pt x="946" y="3373"/>
                </a:lnTo>
                <a:close/>
                <a:moveTo>
                  <a:pt x="5193" y="3373"/>
                </a:moveTo>
                <a:lnTo>
                  <a:pt x="5193" y="4569"/>
                </a:lnTo>
                <a:lnTo>
                  <a:pt x="3444" y="4569"/>
                </a:lnTo>
                <a:lnTo>
                  <a:pt x="3319" y="3373"/>
                </a:lnTo>
                <a:close/>
                <a:moveTo>
                  <a:pt x="7584" y="3373"/>
                </a:moveTo>
                <a:lnTo>
                  <a:pt x="7494" y="4569"/>
                </a:lnTo>
                <a:lnTo>
                  <a:pt x="5728" y="4569"/>
                </a:lnTo>
                <a:lnTo>
                  <a:pt x="5728" y="3373"/>
                </a:lnTo>
                <a:close/>
                <a:moveTo>
                  <a:pt x="9975" y="3373"/>
                </a:moveTo>
                <a:lnTo>
                  <a:pt x="9778" y="4569"/>
                </a:lnTo>
                <a:lnTo>
                  <a:pt x="8030" y="4569"/>
                </a:lnTo>
                <a:lnTo>
                  <a:pt x="8137" y="3373"/>
                </a:lnTo>
                <a:close/>
                <a:moveTo>
                  <a:pt x="2945" y="5104"/>
                </a:moveTo>
                <a:lnTo>
                  <a:pt x="3034" y="6299"/>
                </a:lnTo>
                <a:lnTo>
                  <a:pt x="1446" y="6299"/>
                </a:lnTo>
                <a:lnTo>
                  <a:pt x="1232" y="5104"/>
                </a:lnTo>
                <a:close/>
                <a:moveTo>
                  <a:pt x="5193" y="5104"/>
                </a:moveTo>
                <a:lnTo>
                  <a:pt x="5193" y="6299"/>
                </a:lnTo>
                <a:lnTo>
                  <a:pt x="3569" y="6299"/>
                </a:lnTo>
                <a:lnTo>
                  <a:pt x="3480" y="5104"/>
                </a:lnTo>
                <a:close/>
                <a:moveTo>
                  <a:pt x="7441" y="5104"/>
                </a:moveTo>
                <a:lnTo>
                  <a:pt x="7334" y="6299"/>
                </a:lnTo>
                <a:lnTo>
                  <a:pt x="5728" y="6299"/>
                </a:lnTo>
                <a:lnTo>
                  <a:pt x="5728" y="5104"/>
                </a:lnTo>
                <a:close/>
                <a:moveTo>
                  <a:pt x="9689" y="5104"/>
                </a:moveTo>
                <a:lnTo>
                  <a:pt x="9493" y="6299"/>
                </a:lnTo>
                <a:lnTo>
                  <a:pt x="7887" y="6299"/>
                </a:lnTo>
                <a:lnTo>
                  <a:pt x="7976" y="5104"/>
                </a:lnTo>
                <a:close/>
                <a:moveTo>
                  <a:pt x="3069" y="6835"/>
                </a:moveTo>
                <a:lnTo>
                  <a:pt x="3194" y="8030"/>
                </a:lnTo>
                <a:lnTo>
                  <a:pt x="1749" y="8030"/>
                </a:lnTo>
                <a:lnTo>
                  <a:pt x="1535" y="6835"/>
                </a:lnTo>
                <a:close/>
                <a:moveTo>
                  <a:pt x="5193" y="6835"/>
                </a:moveTo>
                <a:lnTo>
                  <a:pt x="5193" y="8030"/>
                </a:lnTo>
                <a:lnTo>
                  <a:pt x="3712" y="8030"/>
                </a:lnTo>
                <a:lnTo>
                  <a:pt x="3605" y="6835"/>
                </a:lnTo>
                <a:close/>
                <a:moveTo>
                  <a:pt x="7298" y="6835"/>
                </a:moveTo>
                <a:lnTo>
                  <a:pt x="7191" y="8030"/>
                </a:lnTo>
                <a:lnTo>
                  <a:pt x="5728" y="8030"/>
                </a:lnTo>
                <a:lnTo>
                  <a:pt x="5728" y="6835"/>
                </a:lnTo>
                <a:close/>
                <a:moveTo>
                  <a:pt x="9386" y="6835"/>
                </a:moveTo>
                <a:lnTo>
                  <a:pt x="9189" y="8030"/>
                </a:lnTo>
                <a:lnTo>
                  <a:pt x="7744" y="8030"/>
                </a:lnTo>
                <a:lnTo>
                  <a:pt x="7851" y="6835"/>
                </a:lnTo>
                <a:close/>
                <a:moveTo>
                  <a:pt x="5460" y="1"/>
                </a:moveTo>
                <a:cubicBezTo>
                  <a:pt x="5211" y="1"/>
                  <a:pt x="4979" y="90"/>
                  <a:pt x="4800" y="286"/>
                </a:cubicBezTo>
                <a:lnTo>
                  <a:pt x="2516" y="2570"/>
                </a:lnTo>
                <a:lnTo>
                  <a:pt x="2498" y="2588"/>
                </a:lnTo>
                <a:lnTo>
                  <a:pt x="0" y="2588"/>
                </a:lnTo>
                <a:lnTo>
                  <a:pt x="982" y="8387"/>
                </a:lnTo>
                <a:cubicBezTo>
                  <a:pt x="1035" y="8637"/>
                  <a:pt x="1249" y="8833"/>
                  <a:pt x="1499" y="8833"/>
                </a:cubicBezTo>
                <a:lnTo>
                  <a:pt x="9386" y="8833"/>
                </a:lnTo>
                <a:cubicBezTo>
                  <a:pt x="9636" y="8833"/>
                  <a:pt x="9867" y="8637"/>
                  <a:pt x="9903" y="8387"/>
                </a:cubicBezTo>
                <a:lnTo>
                  <a:pt x="10920" y="2588"/>
                </a:lnTo>
                <a:lnTo>
                  <a:pt x="8422" y="2588"/>
                </a:lnTo>
                <a:lnTo>
                  <a:pt x="6121" y="286"/>
                </a:lnTo>
                <a:cubicBezTo>
                  <a:pt x="5960" y="108"/>
                  <a:pt x="5710" y="1"/>
                  <a:pt x="54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4"/>
          <p:cNvSpPr/>
          <p:nvPr/>
        </p:nvSpPr>
        <p:spPr>
          <a:xfrm>
            <a:off x="4658000" y="3086034"/>
            <a:ext cx="311397" cy="336915"/>
          </a:xfrm>
          <a:custGeom>
            <a:rect b="b" l="l" r="r" t="t"/>
            <a:pathLst>
              <a:path extrusionOk="0" h="9886" w="9422">
                <a:moveTo>
                  <a:pt x="2927" y="2730"/>
                </a:moveTo>
                <a:cubicBezTo>
                  <a:pt x="3070" y="2837"/>
                  <a:pt x="3195" y="2998"/>
                  <a:pt x="3195" y="3194"/>
                </a:cubicBezTo>
                <a:cubicBezTo>
                  <a:pt x="3195" y="3497"/>
                  <a:pt x="2963" y="3729"/>
                  <a:pt x="2659" y="3729"/>
                </a:cubicBezTo>
                <a:cubicBezTo>
                  <a:pt x="2374" y="3729"/>
                  <a:pt x="2124" y="3497"/>
                  <a:pt x="2124" y="3194"/>
                </a:cubicBezTo>
                <a:cubicBezTo>
                  <a:pt x="2124" y="3016"/>
                  <a:pt x="2231" y="2837"/>
                  <a:pt x="2392" y="2748"/>
                </a:cubicBezTo>
                <a:cubicBezTo>
                  <a:pt x="2392" y="2837"/>
                  <a:pt x="2392" y="2944"/>
                  <a:pt x="2392" y="3069"/>
                </a:cubicBezTo>
                <a:cubicBezTo>
                  <a:pt x="2392" y="3212"/>
                  <a:pt x="2517" y="3319"/>
                  <a:pt x="2659" y="3319"/>
                </a:cubicBezTo>
                <a:cubicBezTo>
                  <a:pt x="2802" y="3319"/>
                  <a:pt x="2927" y="3212"/>
                  <a:pt x="2927" y="3069"/>
                </a:cubicBezTo>
                <a:cubicBezTo>
                  <a:pt x="2927" y="2944"/>
                  <a:pt x="2927" y="2837"/>
                  <a:pt x="2927" y="2730"/>
                </a:cubicBezTo>
                <a:close/>
                <a:moveTo>
                  <a:pt x="268" y="0"/>
                </a:moveTo>
                <a:cubicBezTo>
                  <a:pt x="126" y="0"/>
                  <a:pt x="1" y="125"/>
                  <a:pt x="1" y="268"/>
                </a:cubicBezTo>
                <a:cubicBezTo>
                  <a:pt x="1" y="1517"/>
                  <a:pt x="500" y="1660"/>
                  <a:pt x="1375" y="1784"/>
                </a:cubicBezTo>
                <a:cubicBezTo>
                  <a:pt x="1500" y="1820"/>
                  <a:pt x="1660" y="1838"/>
                  <a:pt x="1821" y="1874"/>
                </a:cubicBezTo>
                <a:cubicBezTo>
                  <a:pt x="1999" y="1909"/>
                  <a:pt x="2195" y="1927"/>
                  <a:pt x="2303" y="2213"/>
                </a:cubicBezTo>
                <a:cubicBezTo>
                  <a:pt x="1892" y="2373"/>
                  <a:pt x="1607" y="2766"/>
                  <a:pt x="1607" y="3212"/>
                </a:cubicBezTo>
                <a:lnTo>
                  <a:pt x="1607" y="5638"/>
                </a:lnTo>
                <a:cubicBezTo>
                  <a:pt x="1607" y="5781"/>
                  <a:pt x="1660" y="5924"/>
                  <a:pt x="1767" y="6013"/>
                </a:cubicBezTo>
                <a:lnTo>
                  <a:pt x="5496" y="9742"/>
                </a:lnTo>
                <a:cubicBezTo>
                  <a:pt x="5586" y="9831"/>
                  <a:pt x="5728" y="9885"/>
                  <a:pt x="5853" y="9885"/>
                </a:cubicBezTo>
                <a:cubicBezTo>
                  <a:pt x="5996" y="9885"/>
                  <a:pt x="6121" y="9831"/>
                  <a:pt x="6228" y="9724"/>
                </a:cubicBezTo>
                <a:lnTo>
                  <a:pt x="9208" y="6763"/>
                </a:lnTo>
                <a:cubicBezTo>
                  <a:pt x="9422" y="6566"/>
                  <a:pt x="9422" y="6209"/>
                  <a:pt x="9225" y="6013"/>
                </a:cubicBezTo>
                <a:lnTo>
                  <a:pt x="5496" y="2302"/>
                </a:lnTo>
                <a:cubicBezTo>
                  <a:pt x="5389" y="2195"/>
                  <a:pt x="5247" y="2123"/>
                  <a:pt x="5122" y="2123"/>
                </a:cubicBezTo>
                <a:lnTo>
                  <a:pt x="2820" y="2123"/>
                </a:lnTo>
                <a:cubicBezTo>
                  <a:pt x="2677" y="1660"/>
                  <a:pt x="2392" y="1428"/>
                  <a:pt x="1928" y="1338"/>
                </a:cubicBezTo>
                <a:cubicBezTo>
                  <a:pt x="1749" y="1303"/>
                  <a:pt x="1589" y="1285"/>
                  <a:pt x="1446" y="1267"/>
                </a:cubicBezTo>
                <a:cubicBezTo>
                  <a:pt x="697" y="1160"/>
                  <a:pt x="536" y="1124"/>
                  <a:pt x="536" y="268"/>
                </a:cubicBezTo>
                <a:cubicBezTo>
                  <a:pt x="536" y="125"/>
                  <a:pt x="411" y="0"/>
                  <a:pt x="2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5219949" y="3082177"/>
            <a:ext cx="317875" cy="344208"/>
            <a:chOff x="5583325" y="1073450"/>
            <a:chExt cx="240450" cy="252500"/>
          </a:xfrm>
        </p:grpSpPr>
        <p:sp>
          <p:nvSpPr>
            <p:cNvPr id="563" name="Google Shape;563;p24"/>
            <p:cNvSpPr/>
            <p:nvPr/>
          </p:nvSpPr>
          <p:spPr>
            <a:xfrm>
              <a:off x="5613200" y="1229575"/>
              <a:ext cx="96375" cy="96375"/>
            </a:xfrm>
            <a:custGeom>
              <a:rect b="b" l="l" r="r" t="t"/>
              <a:pathLst>
                <a:path extrusionOk="0" h="3855" w="3855">
                  <a:moveTo>
                    <a:pt x="1928" y="1267"/>
                  </a:moveTo>
                  <a:cubicBezTo>
                    <a:pt x="2303" y="1267"/>
                    <a:pt x="2588" y="1553"/>
                    <a:pt x="2588" y="1927"/>
                  </a:cubicBezTo>
                  <a:cubicBezTo>
                    <a:pt x="2588" y="2302"/>
                    <a:pt x="2285" y="2588"/>
                    <a:pt x="1928" y="2588"/>
                  </a:cubicBezTo>
                  <a:cubicBezTo>
                    <a:pt x="1553" y="2588"/>
                    <a:pt x="1268" y="2302"/>
                    <a:pt x="1268" y="1927"/>
                  </a:cubicBezTo>
                  <a:cubicBezTo>
                    <a:pt x="1268" y="1553"/>
                    <a:pt x="1553" y="1267"/>
                    <a:pt x="1928" y="1267"/>
                  </a:cubicBezTo>
                  <a:close/>
                  <a:moveTo>
                    <a:pt x="1928" y="0"/>
                  </a:moveTo>
                  <a:cubicBezTo>
                    <a:pt x="857" y="0"/>
                    <a:pt x="1" y="857"/>
                    <a:pt x="1" y="1927"/>
                  </a:cubicBezTo>
                  <a:cubicBezTo>
                    <a:pt x="1" y="2998"/>
                    <a:pt x="857" y="3854"/>
                    <a:pt x="1928" y="3854"/>
                  </a:cubicBezTo>
                  <a:cubicBezTo>
                    <a:pt x="2998" y="3854"/>
                    <a:pt x="3855" y="2998"/>
                    <a:pt x="3855" y="1927"/>
                  </a:cubicBezTo>
                  <a:cubicBezTo>
                    <a:pt x="3855" y="857"/>
                    <a:pt x="2998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5689050" y="1144825"/>
              <a:ext cx="134725" cy="122250"/>
            </a:xfrm>
            <a:custGeom>
              <a:rect b="b" l="l" r="r" t="t"/>
              <a:pathLst>
                <a:path extrusionOk="0" h="4890" w="5389">
                  <a:moveTo>
                    <a:pt x="4050" y="0"/>
                  </a:moveTo>
                  <a:lnTo>
                    <a:pt x="0" y="1695"/>
                  </a:lnTo>
                  <a:lnTo>
                    <a:pt x="1321" y="4889"/>
                  </a:lnTo>
                  <a:lnTo>
                    <a:pt x="5389" y="3212"/>
                  </a:lnTo>
                  <a:lnTo>
                    <a:pt x="4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5583325" y="1073450"/>
              <a:ext cx="106175" cy="150350"/>
            </a:xfrm>
            <a:custGeom>
              <a:rect b="b" l="l" r="r" t="t"/>
              <a:pathLst>
                <a:path extrusionOk="0" h="6014" w="4247">
                  <a:moveTo>
                    <a:pt x="1820" y="0"/>
                  </a:moveTo>
                  <a:lnTo>
                    <a:pt x="1071" y="304"/>
                  </a:lnTo>
                  <a:cubicBezTo>
                    <a:pt x="1071" y="322"/>
                    <a:pt x="1089" y="339"/>
                    <a:pt x="1089" y="357"/>
                  </a:cubicBezTo>
                  <a:lnTo>
                    <a:pt x="1392" y="1107"/>
                  </a:lnTo>
                  <a:lnTo>
                    <a:pt x="304" y="1553"/>
                  </a:lnTo>
                  <a:cubicBezTo>
                    <a:pt x="108" y="1642"/>
                    <a:pt x="0" y="1892"/>
                    <a:pt x="90" y="2088"/>
                  </a:cubicBezTo>
                  <a:cubicBezTo>
                    <a:pt x="143" y="2249"/>
                    <a:pt x="304" y="2338"/>
                    <a:pt x="464" y="2338"/>
                  </a:cubicBezTo>
                  <a:cubicBezTo>
                    <a:pt x="518" y="2338"/>
                    <a:pt x="571" y="2320"/>
                    <a:pt x="607" y="2302"/>
                  </a:cubicBezTo>
                  <a:lnTo>
                    <a:pt x="1696" y="1856"/>
                  </a:lnTo>
                  <a:lnTo>
                    <a:pt x="3284" y="5728"/>
                  </a:lnTo>
                  <a:cubicBezTo>
                    <a:pt x="3623" y="5746"/>
                    <a:pt x="3962" y="5835"/>
                    <a:pt x="4247" y="6013"/>
                  </a:cubicBezTo>
                  <a:lnTo>
                    <a:pt x="1838" y="54"/>
                  </a:lnTo>
                  <a:cubicBezTo>
                    <a:pt x="1838" y="36"/>
                    <a:pt x="1820" y="18"/>
                    <a:pt x="1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5716250" y="1252775"/>
              <a:ext cx="88350" cy="53100"/>
            </a:xfrm>
            <a:custGeom>
              <a:rect b="b" l="l" r="r" t="t"/>
              <a:pathLst>
                <a:path extrusionOk="0" h="2124" w="3534">
                  <a:moveTo>
                    <a:pt x="3123" y="0"/>
                  </a:moveTo>
                  <a:cubicBezTo>
                    <a:pt x="3087" y="0"/>
                    <a:pt x="3016" y="0"/>
                    <a:pt x="2962" y="18"/>
                  </a:cubicBezTo>
                  <a:lnTo>
                    <a:pt x="268" y="1124"/>
                  </a:lnTo>
                  <a:cubicBezTo>
                    <a:pt x="250" y="1481"/>
                    <a:pt x="161" y="1820"/>
                    <a:pt x="1" y="2106"/>
                  </a:cubicBezTo>
                  <a:lnTo>
                    <a:pt x="1" y="2123"/>
                  </a:lnTo>
                  <a:lnTo>
                    <a:pt x="3248" y="767"/>
                  </a:lnTo>
                  <a:cubicBezTo>
                    <a:pt x="3409" y="714"/>
                    <a:pt x="3533" y="571"/>
                    <a:pt x="3533" y="393"/>
                  </a:cubicBezTo>
                  <a:cubicBezTo>
                    <a:pt x="3533" y="179"/>
                    <a:pt x="3337" y="0"/>
                    <a:pt x="3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24"/>
          <p:cNvGrpSpPr/>
          <p:nvPr/>
        </p:nvGrpSpPr>
        <p:grpSpPr>
          <a:xfrm>
            <a:off x="5703822" y="3071928"/>
            <a:ext cx="386850" cy="294962"/>
            <a:chOff x="1502275" y="3638775"/>
            <a:chExt cx="292625" cy="216375"/>
          </a:xfrm>
        </p:grpSpPr>
        <p:sp>
          <p:nvSpPr>
            <p:cNvPr id="568" name="Google Shape;568;p24"/>
            <p:cNvSpPr/>
            <p:nvPr/>
          </p:nvSpPr>
          <p:spPr>
            <a:xfrm>
              <a:off x="1502275" y="3658850"/>
              <a:ext cx="292625" cy="196300"/>
            </a:xfrm>
            <a:custGeom>
              <a:rect b="b" l="l" r="r" t="t"/>
              <a:pathLst>
                <a:path extrusionOk="0" h="7852" w="11705">
                  <a:moveTo>
                    <a:pt x="0" y="0"/>
                  </a:moveTo>
                  <a:lnTo>
                    <a:pt x="0" y="7441"/>
                  </a:lnTo>
                  <a:lnTo>
                    <a:pt x="4657" y="7441"/>
                  </a:lnTo>
                  <a:cubicBezTo>
                    <a:pt x="4657" y="7673"/>
                    <a:pt x="4835" y="7851"/>
                    <a:pt x="5050" y="7851"/>
                  </a:cubicBezTo>
                  <a:lnTo>
                    <a:pt x="6655" y="7851"/>
                  </a:lnTo>
                  <a:cubicBezTo>
                    <a:pt x="6887" y="7851"/>
                    <a:pt x="7048" y="7673"/>
                    <a:pt x="7048" y="7441"/>
                  </a:cubicBezTo>
                  <a:lnTo>
                    <a:pt x="11705" y="7441"/>
                  </a:lnTo>
                  <a:lnTo>
                    <a:pt x="11705" y="0"/>
                  </a:lnTo>
                  <a:lnTo>
                    <a:pt x="10902" y="0"/>
                  </a:lnTo>
                  <a:lnTo>
                    <a:pt x="10902" y="6513"/>
                  </a:lnTo>
                  <a:lnTo>
                    <a:pt x="785" y="6513"/>
                  </a:lnTo>
                  <a:lnTo>
                    <a:pt x="7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1535275" y="3638775"/>
              <a:ext cx="226625" cy="169525"/>
            </a:xfrm>
            <a:custGeom>
              <a:rect b="b" l="l" r="r" t="t"/>
              <a:pathLst>
                <a:path extrusionOk="0" h="6781" w="9065">
                  <a:moveTo>
                    <a:pt x="4265" y="803"/>
                  </a:moveTo>
                  <a:lnTo>
                    <a:pt x="4265" y="5978"/>
                  </a:lnTo>
                  <a:lnTo>
                    <a:pt x="803" y="5978"/>
                  </a:lnTo>
                  <a:lnTo>
                    <a:pt x="803" y="803"/>
                  </a:lnTo>
                  <a:close/>
                  <a:moveTo>
                    <a:pt x="8262" y="803"/>
                  </a:moveTo>
                  <a:lnTo>
                    <a:pt x="8262" y="5978"/>
                  </a:lnTo>
                  <a:lnTo>
                    <a:pt x="4800" y="5978"/>
                  </a:lnTo>
                  <a:lnTo>
                    <a:pt x="4800" y="803"/>
                  </a:lnTo>
                  <a:close/>
                  <a:moveTo>
                    <a:pt x="0" y="0"/>
                  </a:moveTo>
                  <a:lnTo>
                    <a:pt x="0" y="6781"/>
                  </a:lnTo>
                  <a:lnTo>
                    <a:pt x="9064" y="6781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1675350" y="3691850"/>
              <a:ext cx="46400" cy="10300"/>
            </a:xfrm>
            <a:custGeom>
              <a:rect b="b" l="l" r="r" t="t"/>
              <a:pathLst>
                <a:path extrusionOk="0" h="412" w="1856">
                  <a:moveTo>
                    <a:pt x="0" y="1"/>
                  </a:moveTo>
                  <a:lnTo>
                    <a:pt x="0" y="411"/>
                  </a:lnTo>
                  <a:lnTo>
                    <a:pt x="1856" y="411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1675350" y="3711925"/>
              <a:ext cx="46400" cy="9850"/>
            </a:xfrm>
            <a:custGeom>
              <a:rect b="b" l="l" r="r" t="t"/>
              <a:pathLst>
                <a:path extrusionOk="0" h="394" w="1856">
                  <a:moveTo>
                    <a:pt x="0" y="1"/>
                  </a:moveTo>
                  <a:lnTo>
                    <a:pt x="0" y="393"/>
                  </a:lnTo>
                  <a:lnTo>
                    <a:pt x="1856" y="393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1675350" y="3732000"/>
              <a:ext cx="32125" cy="9825"/>
            </a:xfrm>
            <a:custGeom>
              <a:rect b="b" l="l" r="r" t="t"/>
              <a:pathLst>
                <a:path extrusionOk="0" h="393" w="1285">
                  <a:moveTo>
                    <a:pt x="0" y="0"/>
                  </a:moveTo>
                  <a:lnTo>
                    <a:pt x="0" y="393"/>
                  </a:lnTo>
                  <a:lnTo>
                    <a:pt x="1285" y="393"/>
                  </a:lnTo>
                  <a:lnTo>
                    <a:pt x="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4"/>
          <p:cNvGrpSpPr/>
          <p:nvPr/>
        </p:nvGrpSpPr>
        <p:grpSpPr>
          <a:xfrm>
            <a:off x="6258857" y="3016414"/>
            <a:ext cx="354428" cy="362441"/>
            <a:chOff x="3171000" y="4021950"/>
            <a:chExt cx="268100" cy="265875"/>
          </a:xfrm>
        </p:grpSpPr>
        <p:sp>
          <p:nvSpPr>
            <p:cNvPr id="574" name="Google Shape;574;p24"/>
            <p:cNvSpPr/>
            <p:nvPr/>
          </p:nvSpPr>
          <p:spPr>
            <a:xfrm>
              <a:off x="3171000" y="4058525"/>
              <a:ext cx="230200" cy="229300"/>
            </a:xfrm>
            <a:custGeom>
              <a:rect b="b" l="l" r="r" t="t"/>
              <a:pathLst>
                <a:path extrusionOk="0" h="9172" w="9208">
                  <a:moveTo>
                    <a:pt x="1782" y="6720"/>
                  </a:moveTo>
                  <a:cubicBezTo>
                    <a:pt x="1957" y="6720"/>
                    <a:pt x="2130" y="6787"/>
                    <a:pt x="2266" y="6923"/>
                  </a:cubicBezTo>
                  <a:cubicBezTo>
                    <a:pt x="2534" y="7191"/>
                    <a:pt x="2534" y="7619"/>
                    <a:pt x="2266" y="7869"/>
                  </a:cubicBezTo>
                  <a:lnTo>
                    <a:pt x="1142" y="8244"/>
                  </a:lnTo>
                  <a:lnTo>
                    <a:pt x="928" y="8047"/>
                  </a:lnTo>
                  <a:lnTo>
                    <a:pt x="1303" y="6905"/>
                  </a:lnTo>
                  <a:cubicBezTo>
                    <a:pt x="1443" y="6783"/>
                    <a:pt x="1614" y="6720"/>
                    <a:pt x="1782" y="6720"/>
                  </a:cubicBezTo>
                  <a:close/>
                  <a:moveTo>
                    <a:pt x="7494" y="0"/>
                  </a:moveTo>
                  <a:lnTo>
                    <a:pt x="839" y="6656"/>
                  </a:lnTo>
                  <a:lnTo>
                    <a:pt x="0" y="9171"/>
                  </a:lnTo>
                  <a:lnTo>
                    <a:pt x="2552" y="8333"/>
                  </a:lnTo>
                  <a:lnTo>
                    <a:pt x="9207" y="1695"/>
                  </a:lnTo>
                  <a:lnTo>
                    <a:pt x="7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367725" y="4021950"/>
              <a:ext cx="71375" cy="69150"/>
            </a:xfrm>
            <a:custGeom>
              <a:rect b="b" l="l" r="r" t="t"/>
              <a:pathLst>
                <a:path extrusionOk="0" h="2766" w="2855">
                  <a:moveTo>
                    <a:pt x="1320" y="0"/>
                  </a:moveTo>
                  <a:cubicBezTo>
                    <a:pt x="1187" y="0"/>
                    <a:pt x="1053" y="54"/>
                    <a:pt x="946" y="161"/>
                  </a:cubicBezTo>
                  <a:lnTo>
                    <a:pt x="0" y="1089"/>
                  </a:lnTo>
                  <a:lnTo>
                    <a:pt x="1695" y="2766"/>
                  </a:lnTo>
                  <a:lnTo>
                    <a:pt x="2623" y="1838"/>
                  </a:lnTo>
                  <a:cubicBezTo>
                    <a:pt x="2855" y="1642"/>
                    <a:pt x="2855" y="1303"/>
                    <a:pt x="2641" y="1106"/>
                  </a:cubicBezTo>
                  <a:lnTo>
                    <a:pt x="1695" y="161"/>
                  </a:lnTo>
                  <a:cubicBezTo>
                    <a:pt x="1588" y="54"/>
                    <a:pt x="1454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" name="Google Shape;576;p24"/>
          <p:cNvSpPr/>
          <p:nvPr/>
        </p:nvSpPr>
        <p:spPr>
          <a:xfrm>
            <a:off x="6779633" y="3050756"/>
            <a:ext cx="394518" cy="407460"/>
          </a:xfrm>
          <a:custGeom>
            <a:rect b="b" l="l" r="r" t="t"/>
            <a:pathLst>
              <a:path extrusionOk="0" h="11956" w="11937">
                <a:moveTo>
                  <a:pt x="9225" y="1125"/>
                </a:moveTo>
                <a:lnTo>
                  <a:pt x="10831" y="2730"/>
                </a:lnTo>
                <a:lnTo>
                  <a:pt x="9814" y="3747"/>
                </a:lnTo>
                <a:lnTo>
                  <a:pt x="8975" y="2927"/>
                </a:lnTo>
                <a:lnTo>
                  <a:pt x="8583" y="3301"/>
                </a:lnTo>
                <a:lnTo>
                  <a:pt x="9421" y="4140"/>
                </a:lnTo>
                <a:lnTo>
                  <a:pt x="8368" y="5175"/>
                </a:lnTo>
                <a:lnTo>
                  <a:pt x="7548" y="4354"/>
                </a:lnTo>
                <a:lnTo>
                  <a:pt x="7173" y="4729"/>
                </a:lnTo>
                <a:lnTo>
                  <a:pt x="8012" y="5550"/>
                </a:lnTo>
                <a:lnTo>
                  <a:pt x="6977" y="6584"/>
                </a:lnTo>
                <a:lnTo>
                  <a:pt x="6138" y="5764"/>
                </a:lnTo>
                <a:lnTo>
                  <a:pt x="5763" y="6138"/>
                </a:lnTo>
                <a:lnTo>
                  <a:pt x="6602" y="6959"/>
                </a:lnTo>
                <a:lnTo>
                  <a:pt x="5549" y="7994"/>
                </a:lnTo>
                <a:lnTo>
                  <a:pt x="4728" y="7173"/>
                </a:lnTo>
                <a:lnTo>
                  <a:pt x="4354" y="7548"/>
                </a:lnTo>
                <a:lnTo>
                  <a:pt x="5175" y="8369"/>
                </a:lnTo>
                <a:lnTo>
                  <a:pt x="4140" y="9404"/>
                </a:lnTo>
                <a:lnTo>
                  <a:pt x="3319" y="8583"/>
                </a:lnTo>
                <a:lnTo>
                  <a:pt x="2944" y="8958"/>
                </a:lnTo>
                <a:lnTo>
                  <a:pt x="3765" y="9778"/>
                </a:lnTo>
                <a:lnTo>
                  <a:pt x="2748" y="10795"/>
                </a:lnTo>
                <a:lnTo>
                  <a:pt x="1160" y="9207"/>
                </a:lnTo>
                <a:lnTo>
                  <a:pt x="9225" y="1125"/>
                </a:lnTo>
                <a:close/>
                <a:moveTo>
                  <a:pt x="9225" y="1"/>
                </a:moveTo>
                <a:lnTo>
                  <a:pt x="0" y="9225"/>
                </a:lnTo>
                <a:lnTo>
                  <a:pt x="2730" y="11955"/>
                </a:lnTo>
                <a:lnTo>
                  <a:pt x="11937" y="2748"/>
                </a:lnTo>
                <a:lnTo>
                  <a:pt x="922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4"/>
          <p:cNvSpPr/>
          <p:nvPr/>
        </p:nvSpPr>
        <p:spPr>
          <a:xfrm>
            <a:off x="7334021" y="3035213"/>
            <a:ext cx="352082" cy="363191"/>
          </a:xfrm>
          <a:custGeom>
            <a:rect b="b" l="l" r="r" t="t"/>
            <a:pathLst>
              <a:path extrusionOk="0" h="10657" w="10653">
                <a:moveTo>
                  <a:pt x="6254" y="823"/>
                </a:moveTo>
                <a:cubicBezTo>
                  <a:pt x="6352" y="823"/>
                  <a:pt x="6452" y="841"/>
                  <a:pt x="6549" y="879"/>
                </a:cubicBezTo>
                <a:cubicBezTo>
                  <a:pt x="6959" y="1040"/>
                  <a:pt x="7155" y="1504"/>
                  <a:pt x="6977" y="1914"/>
                </a:cubicBezTo>
                <a:cubicBezTo>
                  <a:pt x="6867" y="2217"/>
                  <a:pt x="6554" y="2414"/>
                  <a:pt x="6237" y="2414"/>
                </a:cubicBezTo>
                <a:cubicBezTo>
                  <a:pt x="6143" y="2414"/>
                  <a:pt x="6049" y="2397"/>
                  <a:pt x="5960" y="2360"/>
                </a:cubicBezTo>
                <a:cubicBezTo>
                  <a:pt x="5532" y="2200"/>
                  <a:pt x="5353" y="1736"/>
                  <a:pt x="5514" y="1325"/>
                </a:cubicBezTo>
                <a:cubicBezTo>
                  <a:pt x="5636" y="1012"/>
                  <a:pt x="5936" y="823"/>
                  <a:pt x="6254" y="823"/>
                </a:cubicBezTo>
                <a:close/>
                <a:moveTo>
                  <a:pt x="9047" y="3609"/>
                </a:moveTo>
                <a:cubicBezTo>
                  <a:pt x="9493" y="3609"/>
                  <a:pt x="9849" y="3966"/>
                  <a:pt x="9849" y="4394"/>
                </a:cubicBezTo>
                <a:cubicBezTo>
                  <a:pt x="9849" y="4840"/>
                  <a:pt x="9493" y="5197"/>
                  <a:pt x="9047" y="5197"/>
                </a:cubicBezTo>
                <a:cubicBezTo>
                  <a:pt x="8618" y="5197"/>
                  <a:pt x="8244" y="4840"/>
                  <a:pt x="8244" y="4394"/>
                </a:cubicBezTo>
                <a:cubicBezTo>
                  <a:pt x="8244" y="3966"/>
                  <a:pt x="8618" y="3609"/>
                  <a:pt x="9047" y="3609"/>
                </a:cubicBezTo>
                <a:close/>
                <a:moveTo>
                  <a:pt x="5585" y="4662"/>
                </a:moveTo>
                <a:cubicBezTo>
                  <a:pt x="5817" y="4662"/>
                  <a:pt x="5978" y="4840"/>
                  <a:pt x="5978" y="5072"/>
                </a:cubicBezTo>
                <a:cubicBezTo>
                  <a:pt x="5978" y="5304"/>
                  <a:pt x="5817" y="5465"/>
                  <a:pt x="5585" y="5465"/>
                </a:cubicBezTo>
                <a:cubicBezTo>
                  <a:pt x="5371" y="5465"/>
                  <a:pt x="5193" y="5304"/>
                  <a:pt x="5193" y="5072"/>
                </a:cubicBezTo>
                <a:cubicBezTo>
                  <a:pt x="5193" y="4840"/>
                  <a:pt x="5371" y="4662"/>
                  <a:pt x="5585" y="4662"/>
                </a:cubicBezTo>
                <a:close/>
                <a:moveTo>
                  <a:pt x="6272" y="0"/>
                </a:moveTo>
                <a:cubicBezTo>
                  <a:pt x="5644" y="0"/>
                  <a:pt x="5041" y="377"/>
                  <a:pt x="4782" y="1004"/>
                </a:cubicBezTo>
                <a:cubicBezTo>
                  <a:pt x="4443" y="1807"/>
                  <a:pt x="4853" y="2735"/>
                  <a:pt x="5656" y="3074"/>
                </a:cubicBezTo>
                <a:cubicBezTo>
                  <a:pt x="5817" y="3145"/>
                  <a:pt x="5978" y="3163"/>
                  <a:pt x="6138" y="3181"/>
                </a:cubicBezTo>
                <a:lnTo>
                  <a:pt x="4943" y="4376"/>
                </a:lnTo>
                <a:lnTo>
                  <a:pt x="4639" y="5036"/>
                </a:lnTo>
                <a:lnTo>
                  <a:pt x="803" y="7195"/>
                </a:lnTo>
                <a:lnTo>
                  <a:pt x="0" y="8534"/>
                </a:lnTo>
                <a:lnTo>
                  <a:pt x="3854" y="6803"/>
                </a:lnTo>
                <a:lnTo>
                  <a:pt x="2124" y="10657"/>
                </a:lnTo>
                <a:lnTo>
                  <a:pt x="2124" y="10657"/>
                </a:lnTo>
                <a:lnTo>
                  <a:pt x="3462" y="9854"/>
                </a:lnTo>
                <a:lnTo>
                  <a:pt x="5603" y="6036"/>
                </a:lnTo>
                <a:lnTo>
                  <a:pt x="6245" y="5732"/>
                </a:lnTo>
                <a:lnTo>
                  <a:pt x="7459" y="4537"/>
                </a:lnTo>
                <a:cubicBezTo>
                  <a:pt x="7512" y="5376"/>
                  <a:pt x="8208" y="6000"/>
                  <a:pt x="9047" y="6000"/>
                </a:cubicBezTo>
                <a:cubicBezTo>
                  <a:pt x="9939" y="6000"/>
                  <a:pt x="10652" y="5286"/>
                  <a:pt x="10652" y="4394"/>
                </a:cubicBezTo>
                <a:cubicBezTo>
                  <a:pt x="10652" y="3520"/>
                  <a:pt x="9939" y="2806"/>
                  <a:pt x="9047" y="2806"/>
                </a:cubicBezTo>
                <a:cubicBezTo>
                  <a:pt x="8708" y="2806"/>
                  <a:pt x="8386" y="2913"/>
                  <a:pt x="8119" y="3109"/>
                </a:cubicBezTo>
                <a:lnTo>
                  <a:pt x="6834" y="3823"/>
                </a:lnTo>
                <a:lnTo>
                  <a:pt x="7548" y="2539"/>
                </a:lnTo>
                <a:cubicBezTo>
                  <a:pt x="7619" y="2431"/>
                  <a:pt x="7690" y="2307"/>
                  <a:pt x="7726" y="2200"/>
                </a:cubicBezTo>
                <a:cubicBezTo>
                  <a:pt x="8065" y="1379"/>
                  <a:pt x="7673" y="451"/>
                  <a:pt x="6852" y="112"/>
                </a:cubicBezTo>
                <a:cubicBezTo>
                  <a:pt x="6662" y="36"/>
                  <a:pt x="6466" y="0"/>
                  <a:pt x="627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>
            <a:off x="7848132" y="3068067"/>
            <a:ext cx="334400" cy="344821"/>
            <a:chOff x="5684575" y="4038000"/>
            <a:chExt cx="252950" cy="252950"/>
          </a:xfrm>
        </p:grpSpPr>
        <p:sp>
          <p:nvSpPr>
            <p:cNvPr id="579" name="Google Shape;579;p24"/>
            <p:cNvSpPr/>
            <p:nvPr/>
          </p:nvSpPr>
          <p:spPr>
            <a:xfrm>
              <a:off x="5684575" y="40380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803"/>
                  </a:moveTo>
                  <a:cubicBezTo>
                    <a:pt x="7405" y="803"/>
                    <a:pt x="9332" y="2730"/>
                    <a:pt x="9332" y="5068"/>
                  </a:cubicBezTo>
                  <a:cubicBezTo>
                    <a:pt x="9332" y="7405"/>
                    <a:pt x="7405" y="9314"/>
                    <a:pt x="5068" y="9314"/>
                  </a:cubicBezTo>
                  <a:cubicBezTo>
                    <a:pt x="2731" y="9314"/>
                    <a:pt x="804" y="7405"/>
                    <a:pt x="804" y="5068"/>
                  </a:cubicBezTo>
                  <a:cubicBezTo>
                    <a:pt x="804" y="2730"/>
                    <a:pt x="2731" y="803"/>
                    <a:pt x="5068" y="803"/>
                  </a:cubicBezTo>
                  <a:close/>
                  <a:moveTo>
                    <a:pt x="5068" y="1"/>
                  </a:moveTo>
                  <a:cubicBezTo>
                    <a:pt x="2267" y="1"/>
                    <a:pt x="1" y="2267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8" y="7851"/>
                    <a:pt x="10118" y="5068"/>
                  </a:cubicBezTo>
                  <a:cubicBezTo>
                    <a:pt x="10118" y="2267"/>
                    <a:pt x="7851" y="1"/>
                    <a:pt x="5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804575" y="4097775"/>
              <a:ext cx="58000" cy="118225"/>
            </a:xfrm>
            <a:custGeom>
              <a:rect b="b" l="l" r="r" t="t"/>
              <a:pathLst>
                <a:path extrusionOk="0" h="4729" w="2320">
                  <a:moveTo>
                    <a:pt x="0" y="0"/>
                  </a:moveTo>
                  <a:lnTo>
                    <a:pt x="0" y="2677"/>
                  </a:lnTo>
                  <a:cubicBezTo>
                    <a:pt x="0" y="2748"/>
                    <a:pt x="36" y="2820"/>
                    <a:pt x="90" y="2855"/>
                  </a:cubicBezTo>
                  <a:lnTo>
                    <a:pt x="1963" y="4729"/>
                  </a:lnTo>
                  <a:lnTo>
                    <a:pt x="2320" y="4372"/>
                  </a:lnTo>
                  <a:lnTo>
                    <a:pt x="536" y="257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804575" y="40714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36"/>
                    <a:pt x="268" y="536"/>
                  </a:cubicBezTo>
                  <a:cubicBezTo>
                    <a:pt x="411" y="536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5804575" y="4244525"/>
              <a:ext cx="13400" cy="12975"/>
            </a:xfrm>
            <a:custGeom>
              <a:rect b="b" l="l" r="r" t="t"/>
              <a:pathLst>
                <a:path extrusionOk="0" h="519" w="536">
                  <a:moveTo>
                    <a:pt x="268" y="1"/>
                  </a:moveTo>
                  <a:cubicBezTo>
                    <a:pt x="125" y="1"/>
                    <a:pt x="0" y="126"/>
                    <a:pt x="0" y="268"/>
                  </a:cubicBezTo>
                  <a:cubicBezTo>
                    <a:pt x="0" y="411"/>
                    <a:pt x="125" y="518"/>
                    <a:pt x="268" y="518"/>
                  </a:cubicBezTo>
                  <a:cubicBezTo>
                    <a:pt x="411" y="518"/>
                    <a:pt x="536" y="411"/>
                    <a:pt x="536" y="268"/>
                  </a:cubicBezTo>
                  <a:cubicBezTo>
                    <a:pt x="536" y="126"/>
                    <a:pt x="411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5718025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5891100" y="4158000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0"/>
                  </a:moveTo>
                  <a:cubicBezTo>
                    <a:pt x="126" y="0"/>
                    <a:pt x="1" y="125"/>
                    <a:pt x="1" y="268"/>
                  </a:cubicBezTo>
                  <a:cubicBezTo>
                    <a:pt x="1" y="411"/>
                    <a:pt x="126" y="535"/>
                    <a:pt x="269" y="535"/>
                  </a:cubicBezTo>
                  <a:cubicBezTo>
                    <a:pt x="411" y="535"/>
                    <a:pt x="536" y="411"/>
                    <a:pt x="536" y="268"/>
                  </a:cubicBezTo>
                  <a:cubicBezTo>
                    <a:pt x="536" y="125"/>
                    <a:pt x="411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4"/>
          <p:cNvGrpSpPr/>
          <p:nvPr/>
        </p:nvGrpSpPr>
        <p:grpSpPr>
          <a:xfrm>
            <a:off x="8441727" y="3026501"/>
            <a:ext cx="247115" cy="399520"/>
            <a:chOff x="1982675" y="3599525"/>
            <a:chExt cx="186925" cy="293075"/>
          </a:xfrm>
        </p:grpSpPr>
        <p:sp>
          <p:nvSpPr>
            <p:cNvPr id="586" name="Google Shape;586;p24"/>
            <p:cNvSpPr/>
            <p:nvPr/>
          </p:nvSpPr>
          <p:spPr>
            <a:xfrm>
              <a:off x="2029075" y="36396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1"/>
                    <a:pt x="357" y="1588"/>
                    <a:pt x="803" y="1588"/>
                  </a:cubicBezTo>
                  <a:cubicBezTo>
                    <a:pt x="1249" y="1588"/>
                    <a:pt x="1606" y="1231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029075" y="3599525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0" y="196"/>
                    <a:pt x="0" y="411"/>
                  </a:cubicBezTo>
                  <a:cubicBezTo>
                    <a:pt x="0" y="625"/>
                    <a:pt x="197" y="803"/>
                    <a:pt x="411" y="803"/>
                  </a:cubicBezTo>
                  <a:cubicBezTo>
                    <a:pt x="625" y="803"/>
                    <a:pt x="803" y="625"/>
                    <a:pt x="803" y="411"/>
                  </a:cubicBezTo>
                  <a:cubicBezTo>
                    <a:pt x="803" y="196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2085725" y="3659725"/>
              <a:ext cx="20100" cy="19675"/>
            </a:xfrm>
            <a:custGeom>
              <a:rect b="b" l="l" r="r" t="t"/>
              <a:pathLst>
                <a:path extrusionOk="0" h="787" w="804">
                  <a:moveTo>
                    <a:pt x="393" y="1"/>
                  </a:moveTo>
                  <a:cubicBezTo>
                    <a:pt x="179" y="1"/>
                    <a:pt x="0" y="179"/>
                    <a:pt x="0" y="394"/>
                  </a:cubicBezTo>
                  <a:cubicBezTo>
                    <a:pt x="0" y="625"/>
                    <a:pt x="179" y="786"/>
                    <a:pt x="393" y="786"/>
                  </a:cubicBezTo>
                  <a:cubicBezTo>
                    <a:pt x="625" y="786"/>
                    <a:pt x="803" y="625"/>
                    <a:pt x="803" y="394"/>
                  </a:cubicBezTo>
                  <a:cubicBezTo>
                    <a:pt x="803" y="179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088850" y="3612900"/>
              <a:ext cx="26775" cy="26800"/>
            </a:xfrm>
            <a:custGeom>
              <a:rect b="b" l="l" r="r" t="t"/>
              <a:pathLst>
                <a:path extrusionOk="0" h="1072" w="1071">
                  <a:moveTo>
                    <a:pt x="535" y="0"/>
                  </a:moveTo>
                  <a:cubicBezTo>
                    <a:pt x="250" y="0"/>
                    <a:pt x="0" y="250"/>
                    <a:pt x="0" y="536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6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1982675" y="3689625"/>
              <a:ext cx="186925" cy="202975"/>
            </a:xfrm>
            <a:custGeom>
              <a:rect b="b" l="l" r="r" t="t"/>
              <a:pathLst>
                <a:path extrusionOk="0" h="8119" w="7477">
                  <a:moveTo>
                    <a:pt x="6549" y="536"/>
                  </a:moveTo>
                  <a:cubicBezTo>
                    <a:pt x="6460" y="696"/>
                    <a:pt x="6388" y="928"/>
                    <a:pt x="6388" y="1196"/>
                  </a:cubicBezTo>
                  <a:lnTo>
                    <a:pt x="6388" y="1446"/>
                  </a:lnTo>
                  <a:cubicBezTo>
                    <a:pt x="5978" y="1285"/>
                    <a:pt x="5318" y="1053"/>
                    <a:pt x="4658" y="1053"/>
                  </a:cubicBezTo>
                  <a:cubicBezTo>
                    <a:pt x="3944" y="1053"/>
                    <a:pt x="3498" y="1178"/>
                    <a:pt x="3052" y="1303"/>
                  </a:cubicBezTo>
                  <a:cubicBezTo>
                    <a:pt x="2552" y="1428"/>
                    <a:pt x="2035" y="1571"/>
                    <a:pt x="1071" y="1588"/>
                  </a:cubicBezTo>
                  <a:lnTo>
                    <a:pt x="1071" y="1196"/>
                  </a:lnTo>
                  <a:cubicBezTo>
                    <a:pt x="1071" y="928"/>
                    <a:pt x="982" y="696"/>
                    <a:pt x="893" y="536"/>
                  </a:cubicBezTo>
                  <a:close/>
                  <a:moveTo>
                    <a:pt x="5585" y="2249"/>
                  </a:moveTo>
                  <a:lnTo>
                    <a:pt x="5585" y="2784"/>
                  </a:lnTo>
                  <a:lnTo>
                    <a:pt x="3997" y="2784"/>
                  </a:lnTo>
                  <a:lnTo>
                    <a:pt x="3997" y="2249"/>
                  </a:lnTo>
                  <a:close/>
                  <a:moveTo>
                    <a:pt x="5585" y="3319"/>
                  </a:moveTo>
                  <a:lnTo>
                    <a:pt x="5585" y="3854"/>
                  </a:lnTo>
                  <a:lnTo>
                    <a:pt x="3997" y="3854"/>
                  </a:lnTo>
                  <a:lnTo>
                    <a:pt x="3997" y="3319"/>
                  </a:lnTo>
                  <a:close/>
                  <a:moveTo>
                    <a:pt x="5585" y="4390"/>
                  </a:moveTo>
                  <a:lnTo>
                    <a:pt x="5585" y="4925"/>
                  </a:lnTo>
                  <a:lnTo>
                    <a:pt x="3997" y="4925"/>
                  </a:lnTo>
                  <a:lnTo>
                    <a:pt x="3997" y="4390"/>
                  </a:lnTo>
                  <a:close/>
                  <a:moveTo>
                    <a:pt x="5585" y="5442"/>
                  </a:moveTo>
                  <a:lnTo>
                    <a:pt x="5585" y="5978"/>
                  </a:lnTo>
                  <a:lnTo>
                    <a:pt x="3997" y="5978"/>
                  </a:lnTo>
                  <a:lnTo>
                    <a:pt x="3997" y="5442"/>
                  </a:lnTo>
                  <a:close/>
                  <a:moveTo>
                    <a:pt x="5585" y="6513"/>
                  </a:moveTo>
                  <a:lnTo>
                    <a:pt x="5585" y="7048"/>
                  </a:lnTo>
                  <a:lnTo>
                    <a:pt x="3997" y="7048"/>
                  </a:lnTo>
                  <a:lnTo>
                    <a:pt x="3997" y="6513"/>
                  </a:lnTo>
                  <a:close/>
                  <a:moveTo>
                    <a:pt x="268" y="0"/>
                  </a:moveTo>
                  <a:cubicBezTo>
                    <a:pt x="143" y="0"/>
                    <a:pt x="36" y="72"/>
                    <a:pt x="18" y="197"/>
                  </a:cubicBezTo>
                  <a:cubicBezTo>
                    <a:pt x="1" y="322"/>
                    <a:pt x="36" y="429"/>
                    <a:pt x="143" y="500"/>
                  </a:cubicBezTo>
                  <a:cubicBezTo>
                    <a:pt x="143" y="500"/>
                    <a:pt x="554" y="714"/>
                    <a:pt x="554" y="1196"/>
                  </a:cubicBezTo>
                  <a:lnTo>
                    <a:pt x="554" y="7316"/>
                  </a:lnTo>
                  <a:cubicBezTo>
                    <a:pt x="554" y="7762"/>
                    <a:pt x="911" y="8119"/>
                    <a:pt x="1339" y="8119"/>
                  </a:cubicBezTo>
                  <a:lnTo>
                    <a:pt x="6138" y="8119"/>
                  </a:lnTo>
                  <a:cubicBezTo>
                    <a:pt x="6567" y="8119"/>
                    <a:pt x="6924" y="7762"/>
                    <a:pt x="6924" y="7316"/>
                  </a:cubicBezTo>
                  <a:lnTo>
                    <a:pt x="6924" y="1196"/>
                  </a:lnTo>
                  <a:cubicBezTo>
                    <a:pt x="6924" y="714"/>
                    <a:pt x="7298" y="500"/>
                    <a:pt x="7316" y="500"/>
                  </a:cubicBezTo>
                  <a:cubicBezTo>
                    <a:pt x="7405" y="429"/>
                    <a:pt x="7477" y="322"/>
                    <a:pt x="7441" y="197"/>
                  </a:cubicBezTo>
                  <a:cubicBezTo>
                    <a:pt x="7405" y="72"/>
                    <a:pt x="7298" y="0"/>
                    <a:pt x="7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24"/>
          <p:cNvGrpSpPr/>
          <p:nvPr/>
        </p:nvGrpSpPr>
        <p:grpSpPr>
          <a:xfrm>
            <a:off x="8947735" y="3026500"/>
            <a:ext cx="178106" cy="398940"/>
            <a:chOff x="2397075" y="3602200"/>
            <a:chExt cx="134725" cy="292650"/>
          </a:xfrm>
        </p:grpSpPr>
        <p:sp>
          <p:nvSpPr>
            <p:cNvPr id="592" name="Google Shape;592;p24"/>
            <p:cNvSpPr/>
            <p:nvPr/>
          </p:nvSpPr>
          <p:spPr>
            <a:xfrm>
              <a:off x="2460850" y="3602200"/>
              <a:ext cx="20100" cy="20100"/>
            </a:xfrm>
            <a:custGeom>
              <a:rect b="b" l="l" r="r" t="t"/>
              <a:pathLst>
                <a:path extrusionOk="0" h="804" w="804">
                  <a:moveTo>
                    <a:pt x="411" y="0"/>
                  </a:moveTo>
                  <a:cubicBezTo>
                    <a:pt x="197" y="0"/>
                    <a:pt x="1" y="197"/>
                    <a:pt x="1" y="411"/>
                  </a:cubicBezTo>
                  <a:cubicBezTo>
                    <a:pt x="1" y="625"/>
                    <a:pt x="197" y="803"/>
                    <a:pt x="411" y="803"/>
                  </a:cubicBezTo>
                  <a:cubicBezTo>
                    <a:pt x="625" y="803"/>
                    <a:pt x="804" y="625"/>
                    <a:pt x="804" y="411"/>
                  </a:cubicBezTo>
                  <a:cubicBezTo>
                    <a:pt x="804" y="197"/>
                    <a:pt x="625" y="0"/>
                    <a:pt x="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2477800" y="3632075"/>
              <a:ext cx="19675" cy="20100"/>
            </a:xfrm>
            <a:custGeom>
              <a:rect b="b" l="l" r="r" t="t"/>
              <a:pathLst>
                <a:path extrusionOk="0" h="804" w="787">
                  <a:moveTo>
                    <a:pt x="393" y="1"/>
                  </a:moveTo>
                  <a:cubicBezTo>
                    <a:pt x="179" y="1"/>
                    <a:pt x="1" y="197"/>
                    <a:pt x="1" y="411"/>
                  </a:cubicBezTo>
                  <a:cubicBezTo>
                    <a:pt x="1" y="625"/>
                    <a:pt x="179" y="804"/>
                    <a:pt x="393" y="804"/>
                  </a:cubicBezTo>
                  <a:cubicBezTo>
                    <a:pt x="625" y="804"/>
                    <a:pt x="786" y="625"/>
                    <a:pt x="786" y="411"/>
                  </a:cubicBezTo>
                  <a:cubicBezTo>
                    <a:pt x="786" y="197"/>
                    <a:pt x="625" y="1"/>
                    <a:pt x="3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2441225" y="3625400"/>
              <a:ext cx="19650" cy="20075"/>
            </a:xfrm>
            <a:custGeom>
              <a:rect b="b" l="l" r="r" t="t"/>
              <a:pathLst>
                <a:path extrusionOk="0" h="803" w="786">
                  <a:moveTo>
                    <a:pt x="393" y="0"/>
                  </a:moveTo>
                  <a:cubicBezTo>
                    <a:pt x="179" y="0"/>
                    <a:pt x="1" y="196"/>
                    <a:pt x="1" y="410"/>
                  </a:cubicBezTo>
                  <a:cubicBezTo>
                    <a:pt x="1" y="625"/>
                    <a:pt x="179" y="803"/>
                    <a:pt x="393" y="803"/>
                  </a:cubicBezTo>
                  <a:cubicBezTo>
                    <a:pt x="625" y="803"/>
                    <a:pt x="786" y="625"/>
                    <a:pt x="786" y="410"/>
                  </a:cubicBezTo>
                  <a:cubicBezTo>
                    <a:pt x="786" y="196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2444350" y="365885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6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39" y="1053"/>
                    <a:pt x="1071" y="821"/>
                    <a:pt x="1071" y="536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2397075" y="3691850"/>
              <a:ext cx="134725" cy="203000"/>
            </a:xfrm>
            <a:custGeom>
              <a:rect b="b" l="l" r="r" t="t"/>
              <a:pathLst>
                <a:path extrusionOk="0" h="8120" w="5389">
                  <a:moveTo>
                    <a:pt x="3408" y="536"/>
                  </a:moveTo>
                  <a:cubicBezTo>
                    <a:pt x="3301" y="714"/>
                    <a:pt x="3230" y="928"/>
                    <a:pt x="3230" y="1196"/>
                  </a:cubicBezTo>
                  <a:lnTo>
                    <a:pt x="3230" y="1731"/>
                  </a:lnTo>
                  <a:lnTo>
                    <a:pt x="2159" y="1731"/>
                  </a:lnTo>
                  <a:lnTo>
                    <a:pt x="2159" y="1196"/>
                  </a:lnTo>
                  <a:cubicBezTo>
                    <a:pt x="2159" y="928"/>
                    <a:pt x="2088" y="714"/>
                    <a:pt x="1999" y="536"/>
                  </a:cubicBezTo>
                  <a:close/>
                  <a:moveTo>
                    <a:pt x="1356" y="1"/>
                  </a:moveTo>
                  <a:cubicBezTo>
                    <a:pt x="1267" y="1"/>
                    <a:pt x="1160" y="72"/>
                    <a:pt x="1107" y="161"/>
                  </a:cubicBezTo>
                  <a:cubicBezTo>
                    <a:pt x="1053" y="286"/>
                    <a:pt x="1089" y="447"/>
                    <a:pt x="1232" y="518"/>
                  </a:cubicBezTo>
                  <a:cubicBezTo>
                    <a:pt x="1232" y="518"/>
                    <a:pt x="1624" y="732"/>
                    <a:pt x="1624" y="1196"/>
                  </a:cubicBezTo>
                  <a:lnTo>
                    <a:pt x="1624" y="3551"/>
                  </a:lnTo>
                  <a:lnTo>
                    <a:pt x="107" y="6995"/>
                  </a:lnTo>
                  <a:cubicBezTo>
                    <a:pt x="0" y="7245"/>
                    <a:pt x="18" y="7530"/>
                    <a:pt x="161" y="7762"/>
                  </a:cubicBezTo>
                  <a:cubicBezTo>
                    <a:pt x="322" y="7976"/>
                    <a:pt x="571" y="8119"/>
                    <a:pt x="821" y="8119"/>
                  </a:cubicBezTo>
                  <a:lnTo>
                    <a:pt x="4550" y="8119"/>
                  </a:lnTo>
                  <a:cubicBezTo>
                    <a:pt x="4818" y="8119"/>
                    <a:pt x="5068" y="7976"/>
                    <a:pt x="5210" y="7762"/>
                  </a:cubicBezTo>
                  <a:cubicBezTo>
                    <a:pt x="5371" y="7530"/>
                    <a:pt x="5389" y="7245"/>
                    <a:pt x="5282" y="6995"/>
                  </a:cubicBezTo>
                  <a:lnTo>
                    <a:pt x="3747" y="3551"/>
                  </a:lnTo>
                  <a:lnTo>
                    <a:pt x="3747" y="1196"/>
                  </a:lnTo>
                  <a:cubicBezTo>
                    <a:pt x="3747" y="732"/>
                    <a:pt x="4140" y="536"/>
                    <a:pt x="4158" y="518"/>
                  </a:cubicBezTo>
                  <a:cubicBezTo>
                    <a:pt x="4283" y="447"/>
                    <a:pt x="4336" y="286"/>
                    <a:pt x="4283" y="161"/>
                  </a:cubicBezTo>
                  <a:cubicBezTo>
                    <a:pt x="4211" y="72"/>
                    <a:pt x="4122" y="1"/>
                    <a:pt x="4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4"/>
          <p:cNvGrpSpPr/>
          <p:nvPr/>
        </p:nvGrpSpPr>
        <p:grpSpPr>
          <a:xfrm>
            <a:off x="2581850" y="3710924"/>
            <a:ext cx="246520" cy="383741"/>
            <a:chOff x="2717350" y="3603525"/>
            <a:chExt cx="186475" cy="281500"/>
          </a:xfrm>
        </p:grpSpPr>
        <p:sp>
          <p:nvSpPr>
            <p:cNvPr id="598" name="Google Shape;598;p24"/>
            <p:cNvSpPr/>
            <p:nvPr/>
          </p:nvSpPr>
          <p:spPr>
            <a:xfrm>
              <a:off x="2741875" y="3786425"/>
              <a:ext cx="60250" cy="35250"/>
            </a:xfrm>
            <a:custGeom>
              <a:rect b="b" l="l" r="r" t="t"/>
              <a:pathLst>
                <a:path extrusionOk="0" h="1410" w="2410">
                  <a:moveTo>
                    <a:pt x="197" y="0"/>
                  </a:moveTo>
                  <a:lnTo>
                    <a:pt x="1" y="500"/>
                  </a:lnTo>
                  <a:lnTo>
                    <a:pt x="2213" y="1410"/>
                  </a:lnTo>
                  <a:lnTo>
                    <a:pt x="2410" y="910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2820400" y="3718625"/>
              <a:ext cx="26775" cy="26775"/>
            </a:xfrm>
            <a:custGeom>
              <a:rect b="b" l="l" r="r" t="t"/>
              <a:pathLst>
                <a:path extrusionOk="0" h="1071" w="1071">
                  <a:moveTo>
                    <a:pt x="535" y="0"/>
                  </a:moveTo>
                  <a:cubicBezTo>
                    <a:pt x="250" y="0"/>
                    <a:pt x="0" y="250"/>
                    <a:pt x="0" y="535"/>
                  </a:cubicBezTo>
                  <a:cubicBezTo>
                    <a:pt x="0" y="839"/>
                    <a:pt x="250" y="1071"/>
                    <a:pt x="535" y="1071"/>
                  </a:cubicBezTo>
                  <a:cubicBezTo>
                    <a:pt x="839" y="1071"/>
                    <a:pt x="1071" y="839"/>
                    <a:pt x="1071" y="535"/>
                  </a:cubicBezTo>
                  <a:cubicBezTo>
                    <a:pt x="1071" y="250"/>
                    <a:pt x="839" y="0"/>
                    <a:pt x="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2717350" y="3603525"/>
              <a:ext cx="186475" cy="281500"/>
            </a:xfrm>
            <a:custGeom>
              <a:rect b="b" l="l" r="r" t="t"/>
              <a:pathLst>
                <a:path extrusionOk="0" h="11260" w="7459">
                  <a:moveTo>
                    <a:pt x="4657" y="4337"/>
                  </a:moveTo>
                  <a:cubicBezTo>
                    <a:pt x="5103" y="4337"/>
                    <a:pt x="5460" y="4711"/>
                    <a:pt x="5460" y="5139"/>
                  </a:cubicBezTo>
                  <a:cubicBezTo>
                    <a:pt x="5460" y="5586"/>
                    <a:pt x="5103" y="5942"/>
                    <a:pt x="4657" y="5942"/>
                  </a:cubicBezTo>
                  <a:cubicBezTo>
                    <a:pt x="4229" y="5942"/>
                    <a:pt x="3854" y="5586"/>
                    <a:pt x="3854" y="5139"/>
                  </a:cubicBezTo>
                  <a:cubicBezTo>
                    <a:pt x="3854" y="4711"/>
                    <a:pt x="4229" y="4337"/>
                    <a:pt x="4657" y="4337"/>
                  </a:cubicBezTo>
                  <a:close/>
                  <a:moveTo>
                    <a:pt x="5086" y="1"/>
                  </a:moveTo>
                  <a:lnTo>
                    <a:pt x="4800" y="715"/>
                  </a:lnTo>
                  <a:lnTo>
                    <a:pt x="4425" y="554"/>
                  </a:lnTo>
                  <a:lnTo>
                    <a:pt x="2177" y="5978"/>
                  </a:lnTo>
                  <a:cubicBezTo>
                    <a:pt x="2070" y="6246"/>
                    <a:pt x="2106" y="6531"/>
                    <a:pt x="2284" y="6745"/>
                  </a:cubicBezTo>
                  <a:lnTo>
                    <a:pt x="2142" y="7102"/>
                  </a:lnTo>
                  <a:lnTo>
                    <a:pt x="2873" y="7405"/>
                  </a:lnTo>
                  <a:lnTo>
                    <a:pt x="3016" y="7066"/>
                  </a:lnTo>
                  <a:cubicBezTo>
                    <a:pt x="3301" y="7013"/>
                    <a:pt x="3533" y="6852"/>
                    <a:pt x="3658" y="6585"/>
                  </a:cubicBezTo>
                  <a:lnTo>
                    <a:pt x="3801" y="6210"/>
                  </a:lnTo>
                  <a:lnTo>
                    <a:pt x="5621" y="6210"/>
                  </a:lnTo>
                  <a:cubicBezTo>
                    <a:pt x="5692" y="6460"/>
                    <a:pt x="5728" y="6727"/>
                    <a:pt x="5728" y="6995"/>
                  </a:cubicBezTo>
                  <a:cubicBezTo>
                    <a:pt x="5728" y="8762"/>
                    <a:pt x="4301" y="10189"/>
                    <a:pt x="2534" y="10189"/>
                  </a:cubicBezTo>
                  <a:lnTo>
                    <a:pt x="0" y="10189"/>
                  </a:lnTo>
                  <a:lnTo>
                    <a:pt x="0" y="10992"/>
                  </a:lnTo>
                  <a:lnTo>
                    <a:pt x="0" y="11259"/>
                  </a:lnTo>
                  <a:lnTo>
                    <a:pt x="7459" y="11259"/>
                  </a:lnTo>
                  <a:lnTo>
                    <a:pt x="7459" y="10992"/>
                  </a:lnTo>
                  <a:lnTo>
                    <a:pt x="7459" y="10189"/>
                  </a:lnTo>
                  <a:lnTo>
                    <a:pt x="4925" y="10189"/>
                  </a:lnTo>
                  <a:cubicBezTo>
                    <a:pt x="5889" y="9457"/>
                    <a:pt x="6513" y="8298"/>
                    <a:pt x="6513" y="6995"/>
                  </a:cubicBezTo>
                  <a:cubicBezTo>
                    <a:pt x="6513" y="5657"/>
                    <a:pt x="5853" y="4461"/>
                    <a:pt x="4818" y="3748"/>
                  </a:cubicBezTo>
                  <a:lnTo>
                    <a:pt x="5889" y="1161"/>
                  </a:lnTo>
                  <a:lnTo>
                    <a:pt x="5532" y="1018"/>
                  </a:lnTo>
                  <a:lnTo>
                    <a:pt x="5817" y="286"/>
                  </a:lnTo>
                  <a:lnTo>
                    <a:pt x="5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24"/>
          <p:cNvSpPr/>
          <p:nvPr/>
        </p:nvSpPr>
        <p:spPr>
          <a:xfrm>
            <a:off x="9383691" y="3050995"/>
            <a:ext cx="387478" cy="335143"/>
          </a:xfrm>
          <a:custGeom>
            <a:rect b="b" l="l" r="r" t="t"/>
            <a:pathLst>
              <a:path extrusionOk="0" h="9834" w="11724">
                <a:moveTo>
                  <a:pt x="3515" y="520"/>
                </a:moveTo>
                <a:cubicBezTo>
                  <a:pt x="3480" y="627"/>
                  <a:pt x="3462" y="769"/>
                  <a:pt x="3462" y="930"/>
                </a:cubicBezTo>
                <a:lnTo>
                  <a:pt x="3462" y="2125"/>
                </a:lnTo>
                <a:cubicBezTo>
                  <a:pt x="3462" y="2125"/>
                  <a:pt x="3194" y="1983"/>
                  <a:pt x="2927" y="1983"/>
                </a:cubicBezTo>
                <a:cubicBezTo>
                  <a:pt x="2677" y="1983"/>
                  <a:pt x="2409" y="2125"/>
                  <a:pt x="2409" y="2125"/>
                </a:cubicBezTo>
                <a:lnTo>
                  <a:pt x="2409" y="930"/>
                </a:lnTo>
                <a:cubicBezTo>
                  <a:pt x="2409" y="769"/>
                  <a:pt x="2391" y="627"/>
                  <a:pt x="2374" y="520"/>
                </a:cubicBezTo>
                <a:close/>
                <a:moveTo>
                  <a:pt x="6442" y="520"/>
                </a:moveTo>
                <a:cubicBezTo>
                  <a:pt x="6406" y="627"/>
                  <a:pt x="6388" y="769"/>
                  <a:pt x="6388" y="930"/>
                </a:cubicBezTo>
                <a:lnTo>
                  <a:pt x="6388" y="2125"/>
                </a:lnTo>
                <a:cubicBezTo>
                  <a:pt x="6388" y="2125"/>
                  <a:pt x="6138" y="1983"/>
                  <a:pt x="5871" y="1983"/>
                </a:cubicBezTo>
                <a:cubicBezTo>
                  <a:pt x="5603" y="1983"/>
                  <a:pt x="5335" y="2125"/>
                  <a:pt x="5335" y="2125"/>
                </a:cubicBezTo>
                <a:lnTo>
                  <a:pt x="5335" y="930"/>
                </a:lnTo>
                <a:cubicBezTo>
                  <a:pt x="5335" y="769"/>
                  <a:pt x="5318" y="627"/>
                  <a:pt x="5300" y="520"/>
                </a:cubicBezTo>
                <a:close/>
                <a:moveTo>
                  <a:pt x="9368" y="520"/>
                </a:moveTo>
                <a:cubicBezTo>
                  <a:pt x="9350" y="627"/>
                  <a:pt x="9332" y="769"/>
                  <a:pt x="9332" y="930"/>
                </a:cubicBezTo>
                <a:lnTo>
                  <a:pt x="9332" y="2125"/>
                </a:lnTo>
                <a:cubicBezTo>
                  <a:pt x="9332" y="2125"/>
                  <a:pt x="9065" y="1983"/>
                  <a:pt x="8797" y="1983"/>
                </a:cubicBezTo>
                <a:cubicBezTo>
                  <a:pt x="8529" y="1983"/>
                  <a:pt x="8262" y="2125"/>
                  <a:pt x="8262" y="2125"/>
                </a:cubicBezTo>
                <a:lnTo>
                  <a:pt x="8262" y="930"/>
                </a:lnTo>
                <a:cubicBezTo>
                  <a:pt x="8262" y="769"/>
                  <a:pt x="8244" y="627"/>
                  <a:pt x="8226" y="520"/>
                </a:cubicBezTo>
                <a:close/>
                <a:moveTo>
                  <a:pt x="10653" y="3321"/>
                </a:moveTo>
                <a:lnTo>
                  <a:pt x="10653" y="9048"/>
                </a:lnTo>
                <a:lnTo>
                  <a:pt x="1071" y="9048"/>
                </a:lnTo>
                <a:lnTo>
                  <a:pt x="1071" y="3321"/>
                </a:lnTo>
                <a:lnTo>
                  <a:pt x="1874" y="3321"/>
                </a:lnTo>
                <a:lnTo>
                  <a:pt x="1874" y="7443"/>
                </a:lnTo>
                <a:cubicBezTo>
                  <a:pt x="1874" y="8031"/>
                  <a:pt x="2356" y="8513"/>
                  <a:pt x="2927" y="8513"/>
                </a:cubicBezTo>
                <a:cubicBezTo>
                  <a:pt x="3533" y="8513"/>
                  <a:pt x="3997" y="8031"/>
                  <a:pt x="3997" y="7443"/>
                </a:cubicBezTo>
                <a:lnTo>
                  <a:pt x="3997" y="3321"/>
                </a:lnTo>
                <a:lnTo>
                  <a:pt x="4800" y="3321"/>
                </a:lnTo>
                <a:lnTo>
                  <a:pt x="4800" y="7443"/>
                </a:lnTo>
                <a:cubicBezTo>
                  <a:pt x="4800" y="8031"/>
                  <a:pt x="5282" y="8513"/>
                  <a:pt x="5871" y="8513"/>
                </a:cubicBezTo>
                <a:cubicBezTo>
                  <a:pt x="6459" y="8513"/>
                  <a:pt x="6923" y="8031"/>
                  <a:pt x="6923" y="7443"/>
                </a:cubicBezTo>
                <a:lnTo>
                  <a:pt x="6923" y="3321"/>
                </a:lnTo>
                <a:lnTo>
                  <a:pt x="7726" y="3321"/>
                </a:lnTo>
                <a:lnTo>
                  <a:pt x="7726" y="7443"/>
                </a:lnTo>
                <a:cubicBezTo>
                  <a:pt x="7726" y="8031"/>
                  <a:pt x="8208" y="8513"/>
                  <a:pt x="8797" y="8513"/>
                </a:cubicBezTo>
                <a:cubicBezTo>
                  <a:pt x="9386" y="8513"/>
                  <a:pt x="9850" y="8031"/>
                  <a:pt x="9850" y="7443"/>
                </a:cubicBezTo>
                <a:lnTo>
                  <a:pt x="9850" y="3321"/>
                </a:lnTo>
                <a:close/>
                <a:moveTo>
                  <a:pt x="1861" y="0"/>
                </a:moveTo>
                <a:cubicBezTo>
                  <a:pt x="1718" y="0"/>
                  <a:pt x="1623" y="118"/>
                  <a:pt x="1606" y="252"/>
                </a:cubicBezTo>
                <a:cubicBezTo>
                  <a:pt x="1606" y="359"/>
                  <a:pt x="1695" y="484"/>
                  <a:pt x="1803" y="520"/>
                </a:cubicBezTo>
                <a:cubicBezTo>
                  <a:pt x="1820" y="537"/>
                  <a:pt x="1874" y="645"/>
                  <a:pt x="1874" y="930"/>
                </a:cubicBezTo>
                <a:lnTo>
                  <a:pt x="1874" y="2786"/>
                </a:lnTo>
                <a:lnTo>
                  <a:pt x="1071" y="2786"/>
                </a:lnTo>
                <a:lnTo>
                  <a:pt x="1071" y="1590"/>
                </a:lnTo>
                <a:lnTo>
                  <a:pt x="536" y="1590"/>
                </a:lnTo>
                <a:lnTo>
                  <a:pt x="536" y="9048"/>
                </a:lnTo>
                <a:lnTo>
                  <a:pt x="0" y="9048"/>
                </a:lnTo>
                <a:lnTo>
                  <a:pt x="0" y="9833"/>
                </a:lnTo>
                <a:lnTo>
                  <a:pt x="11723" y="9833"/>
                </a:lnTo>
                <a:lnTo>
                  <a:pt x="11723" y="9048"/>
                </a:lnTo>
                <a:lnTo>
                  <a:pt x="11188" y="9048"/>
                </a:lnTo>
                <a:lnTo>
                  <a:pt x="11188" y="1590"/>
                </a:lnTo>
                <a:lnTo>
                  <a:pt x="10653" y="1590"/>
                </a:lnTo>
                <a:lnTo>
                  <a:pt x="10653" y="2786"/>
                </a:lnTo>
                <a:lnTo>
                  <a:pt x="9850" y="2786"/>
                </a:lnTo>
                <a:lnTo>
                  <a:pt x="9850" y="930"/>
                </a:lnTo>
                <a:cubicBezTo>
                  <a:pt x="9850" y="645"/>
                  <a:pt x="9921" y="537"/>
                  <a:pt x="9921" y="520"/>
                </a:cubicBezTo>
                <a:cubicBezTo>
                  <a:pt x="10046" y="484"/>
                  <a:pt x="10117" y="377"/>
                  <a:pt x="10117" y="252"/>
                </a:cubicBezTo>
                <a:cubicBezTo>
                  <a:pt x="10117" y="118"/>
                  <a:pt x="10024" y="0"/>
                  <a:pt x="9880" y="0"/>
                </a:cubicBezTo>
                <a:cubicBezTo>
                  <a:pt x="9870" y="0"/>
                  <a:pt x="9860" y="1"/>
                  <a:pt x="9850" y="2"/>
                </a:cubicBezTo>
                <a:lnTo>
                  <a:pt x="7744" y="2"/>
                </a:lnTo>
                <a:cubicBezTo>
                  <a:pt x="7735" y="1"/>
                  <a:pt x="7726" y="0"/>
                  <a:pt x="7717" y="0"/>
                </a:cubicBezTo>
                <a:cubicBezTo>
                  <a:pt x="7586" y="0"/>
                  <a:pt x="7475" y="118"/>
                  <a:pt x="7459" y="252"/>
                </a:cubicBezTo>
                <a:cubicBezTo>
                  <a:pt x="7459" y="359"/>
                  <a:pt x="7548" y="484"/>
                  <a:pt x="7655" y="520"/>
                </a:cubicBezTo>
                <a:cubicBezTo>
                  <a:pt x="7673" y="537"/>
                  <a:pt x="7726" y="645"/>
                  <a:pt x="7726" y="930"/>
                </a:cubicBezTo>
                <a:lnTo>
                  <a:pt x="7726" y="2786"/>
                </a:lnTo>
                <a:lnTo>
                  <a:pt x="6923" y="2786"/>
                </a:lnTo>
                <a:lnTo>
                  <a:pt x="6923" y="930"/>
                </a:lnTo>
                <a:cubicBezTo>
                  <a:pt x="6923" y="645"/>
                  <a:pt x="6995" y="537"/>
                  <a:pt x="6995" y="520"/>
                </a:cubicBezTo>
                <a:cubicBezTo>
                  <a:pt x="7120" y="484"/>
                  <a:pt x="7191" y="377"/>
                  <a:pt x="7191" y="252"/>
                </a:cubicBezTo>
                <a:cubicBezTo>
                  <a:pt x="7191" y="118"/>
                  <a:pt x="7097" y="0"/>
                  <a:pt x="6954" y="0"/>
                </a:cubicBezTo>
                <a:cubicBezTo>
                  <a:pt x="6944" y="0"/>
                  <a:pt x="6934" y="1"/>
                  <a:pt x="6923" y="2"/>
                </a:cubicBezTo>
                <a:lnTo>
                  <a:pt x="4818" y="2"/>
                </a:lnTo>
                <a:cubicBezTo>
                  <a:pt x="4808" y="1"/>
                  <a:pt x="4798" y="0"/>
                  <a:pt x="4788" y="0"/>
                </a:cubicBezTo>
                <a:cubicBezTo>
                  <a:pt x="4644" y="0"/>
                  <a:pt x="4549" y="118"/>
                  <a:pt x="4532" y="252"/>
                </a:cubicBezTo>
                <a:cubicBezTo>
                  <a:pt x="4532" y="359"/>
                  <a:pt x="4622" y="484"/>
                  <a:pt x="4729" y="520"/>
                </a:cubicBezTo>
                <a:cubicBezTo>
                  <a:pt x="4747" y="537"/>
                  <a:pt x="4800" y="645"/>
                  <a:pt x="4800" y="930"/>
                </a:cubicBezTo>
                <a:lnTo>
                  <a:pt x="4800" y="2786"/>
                </a:lnTo>
                <a:lnTo>
                  <a:pt x="3997" y="2786"/>
                </a:lnTo>
                <a:lnTo>
                  <a:pt x="3997" y="930"/>
                </a:lnTo>
                <a:cubicBezTo>
                  <a:pt x="3997" y="645"/>
                  <a:pt x="4051" y="537"/>
                  <a:pt x="4069" y="520"/>
                </a:cubicBezTo>
                <a:cubicBezTo>
                  <a:pt x="4193" y="484"/>
                  <a:pt x="4265" y="377"/>
                  <a:pt x="4265" y="252"/>
                </a:cubicBezTo>
                <a:cubicBezTo>
                  <a:pt x="4265" y="118"/>
                  <a:pt x="4171" y="0"/>
                  <a:pt x="4028" y="0"/>
                </a:cubicBezTo>
                <a:cubicBezTo>
                  <a:pt x="4018" y="0"/>
                  <a:pt x="4008" y="1"/>
                  <a:pt x="3997" y="2"/>
                </a:cubicBezTo>
                <a:lnTo>
                  <a:pt x="1892" y="2"/>
                </a:lnTo>
                <a:cubicBezTo>
                  <a:pt x="1881" y="1"/>
                  <a:pt x="1871" y="0"/>
                  <a:pt x="1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3" name="Google Shape;603;p24"/>
          <p:cNvGrpSpPr/>
          <p:nvPr/>
        </p:nvGrpSpPr>
        <p:grpSpPr>
          <a:xfrm>
            <a:off x="3024770" y="3721267"/>
            <a:ext cx="332053" cy="363054"/>
            <a:chOff x="3927075" y="3612900"/>
            <a:chExt cx="251175" cy="266325"/>
          </a:xfrm>
        </p:grpSpPr>
        <p:sp>
          <p:nvSpPr>
            <p:cNvPr id="604" name="Google Shape;604;p24"/>
            <p:cNvSpPr/>
            <p:nvPr/>
          </p:nvSpPr>
          <p:spPr>
            <a:xfrm>
              <a:off x="4031450" y="37262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1"/>
                  </a:moveTo>
                  <a:cubicBezTo>
                    <a:pt x="358" y="1"/>
                    <a:pt x="1" y="357"/>
                    <a:pt x="1" y="786"/>
                  </a:cubicBezTo>
                  <a:cubicBezTo>
                    <a:pt x="1" y="1232"/>
                    <a:pt x="358" y="1589"/>
                    <a:pt x="804" y="1589"/>
                  </a:cubicBezTo>
                  <a:cubicBezTo>
                    <a:pt x="1250" y="1589"/>
                    <a:pt x="1607" y="1232"/>
                    <a:pt x="1607" y="786"/>
                  </a:cubicBezTo>
                  <a:cubicBezTo>
                    <a:pt x="1607" y="357"/>
                    <a:pt x="1250" y="1"/>
                    <a:pt x="804" y="1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3927075" y="3612900"/>
              <a:ext cx="251175" cy="266325"/>
            </a:xfrm>
            <a:custGeom>
              <a:rect b="b" l="l" r="r" t="t"/>
              <a:pathLst>
                <a:path extrusionOk="0" h="10653" w="10047">
                  <a:moveTo>
                    <a:pt x="4979" y="536"/>
                  </a:moveTo>
                  <a:cubicBezTo>
                    <a:pt x="5389" y="536"/>
                    <a:pt x="5889" y="1249"/>
                    <a:pt x="6228" y="2463"/>
                  </a:cubicBezTo>
                  <a:cubicBezTo>
                    <a:pt x="5853" y="2606"/>
                    <a:pt x="5425" y="2766"/>
                    <a:pt x="5014" y="2945"/>
                  </a:cubicBezTo>
                  <a:cubicBezTo>
                    <a:pt x="4586" y="2748"/>
                    <a:pt x="4158" y="2570"/>
                    <a:pt x="3748" y="2445"/>
                  </a:cubicBezTo>
                  <a:cubicBezTo>
                    <a:pt x="4069" y="1232"/>
                    <a:pt x="4586" y="536"/>
                    <a:pt x="4979" y="536"/>
                  </a:cubicBezTo>
                  <a:close/>
                  <a:moveTo>
                    <a:pt x="6353" y="2980"/>
                  </a:moveTo>
                  <a:cubicBezTo>
                    <a:pt x="6406" y="3230"/>
                    <a:pt x="6442" y="3480"/>
                    <a:pt x="6478" y="3747"/>
                  </a:cubicBezTo>
                  <a:cubicBezTo>
                    <a:pt x="6335" y="3658"/>
                    <a:pt x="6210" y="3569"/>
                    <a:pt x="6049" y="3480"/>
                  </a:cubicBezTo>
                  <a:cubicBezTo>
                    <a:pt x="5907" y="3408"/>
                    <a:pt x="5782" y="3337"/>
                    <a:pt x="5639" y="3248"/>
                  </a:cubicBezTo>
                  <a:cubicBezTo>
                    <a:pt x="5871" y="3141"/>
                    <a:pt x="6121" y="3069"/>
                    <a:pt x="6353" y="2980"/>
                  </a:cubicBezTo>
                  <a:close/>
                  <a:moveTo>
                    <a:pt x="3605" y="2962"/>
                  </a:moveTo>
                  <a:cubicBezTo>
                    <a:pt x="3855" y="3034"/>
                    <a:pt x="4122" y="3141"/>
                    <a:pt x="4390" y="3248"/>
                  </a:cubicBezTo>
                  <a:cubicBezTo>
                    <a:pt x="4265" y="3319"/>
                    <a:pt x="4122" y="3391"/>
                    <a:pt x="3980" y="3480"/>
                  </a:cubicBezTo>
                  <a:cubicBezTo>
                    <a:pt x="3819" y="3587"/>
                    <a:pt x="3658" y="3694"/>
                    <a:pt x="3480" y="3801"/>
                  </a:cubicBezTo>
                  <a:cubicBezTo>
                    <a:pt x="3516" y="3498"/>
                    <a:pt x="3551" y="3230"/>
                    <a:pt x="3605" y="2962"/>
                  </a:cubicBezTo>
                  <a:close/>
                  <a:moveTo>
                    <a:pt x="1785" y="2623"/>
                  </a:moveTo>
                  <a:cubicBezTo>
                    <a:pt x="2178" y="2623"/>
                    <a:pt x="2606" y="2695"/>
                    <a:pt x="3087" y="2820"/>
                  </a:cubicBezTo>
                  <a:cubicBezTo>
                    <a:pt x="2998" y="3230"/>
                    <a:pt x="2927" y="3712"/>
                    <a:pt x="2891" y="4194"/>
                  </a:cubicBezTo>
                  <a:cubicBezTo>
                    <a:pt x="2517" y="4461"/>
                    <a:pt x="2178" y="4711"/>
                    <a:pt x="1892" y="4996"/>
                  </a:cubicBezTo>
                  <a:cubicBezTo>
                    <a:pt x="1000" y="4086"/>
                    <a:pt x="625" y="3284"/>
                    <a:pt x="821" y="2927"/>
                  </a:cubicBezTo>
                  <a:cubicBezTo>
                    <a:pt x="946" y="2730"/>
                    <a:pt x="1285" y="2623"/>
                    <a:pt x="1785" y="2623"/>
                  </a:cubicBezTo>
                  <a:close/>
                  <a:moveTo>
                    <a:pt x="8244" y="2623"/>
                  </a:moveTo>
                  <a:cubicBezTo>
                    <a:pt x="8726" y="2623"/>
                    <a:pt x="9083" y="2748"/>
                    <a:pt x="9208" y="2927"/>
                  </a:cubicBezTo>
                  <a:cubicBezTo>
                    <a:pt x="9404" y="3284"/>
                    <a:pt x="9047" y="4086"/>
                    <a:pt x="8137" y="4996"/>
                  </a:cubicBezTo>
                  <a:cubicBezTo>
                    <a:pt x="7816" y="4693"/>
                    <a:pt x="7459" y="4408"/>
                    <a:pt x="7049" y="4122"/>
                  </a:cubicBezTo>
                  <a:cubicBezTo>
                    <a:pt x="7013" y="3676"/>
                    <a:pt x="6941" y="3230"/>
                    <a:pt x="6852" y="2837"/>
                  </a:cubicBezTo>
                  <a:cubicBezTo>
                    <a:pt x="7352" y="2695"/>
                    <a:pt x="7851" y="2623"/>
                    <a:pt x="8244" y="2623"/>
                  </a:cubicBezTo>
                  <a:close/>
                  <a:moveTo>
                    <a:pt x="2856" y="4872"/>
                  </a:moveTo>
                  <a:cubicBezTo>
                    <a:pt x="2856" y="5032"/>
                    <a:pt x="2856" y="5175"/>
                    <a:pt x="2856" y="5318"/>
                  </a:cubicBezTo>
                  <a:cubicBezTo>
                    <a:pt x="2856" y="5496"/>
                    <a:pt x="2856" y="5674"/>
                    <a:pt x="2856" y="5835"/>
                  </a:cubicBezTo>
                  <a:cubicBezTo>
                    <a:pt x="2659" y="5674"/>
                    <a:pt x="2463" y="5514"/>
                    <a:pt x="2285" y="5353"/>
                  </a:cubicBezTo>
                  <a:cubicBezTo>
                    <a:pt x="2463" y="5193"/>
                    <a:pt x="2659" y="5032"/>
                    <a:pt x="2856" y="4872"/>
                  </a:cubicBezTo>
                  <a:close/>
                  <a:moveTo>
                    <a:pt x="7102" y="4818"/>
                  </a:moveTo>
                  <a:cubicBezTo>
                    <a:pt x="7334" y="5014"/>
                    <a:pt x="7548" y="5193"/>
                    <a:pt x="7744" y="5371"/>
                  </a:cubicBezTo>
                  <a:cubicBezTo>
                    <a:pt x="7548" y="5550"/>
                    <a:pt x="7334" y="5728"/>
                    <a:pt x="7102" y="5906"/>
                  </a:cubicBezTo>
                  <a:cubicBezTo>
                    <a:pt x="7102" y="5710"/>
                    <a:pt x="7102" y="5532"/>
                    <a:pt x="7102" y="5335"/>
                  </a:cubicBezTo>
                  <a:cubicBezTo>
                    <a:pt x="7102" y="5157"/>
                    <a:pt x="7102" y="4979"/>
                    <a:pt x="7102" y="4818"/>
                  </a:cubicBezTo>
                  <a:close/>
                  <a:moveTo>
                    <a:pt x="5014" y="3551"/>
                  </a:moveTo>
                  <a:cubicBezTo>
                    <a:pt x="5264" y="3658"/>
                    <a:pt x="5514" y="3801"/>
                    <a:pt x="5782" y="3944"/>
                  </a:cubicBezTo>
                  <a:cubicBezTo>
                    <a:pt x="6049" y="4104"/>
                    <a:pt x="6317" y="4265"/>
                    <a:pt x="6549" y="4425"/>
                  </a:cubicBezTo>
                  <a:cubicBezTo>
                    <a:pt x="6585" y="4711"/>
                    <a:pt x="6585" y="5014"/>
                    <a:pt x="6585" y="5318"/>
                  </a:cubicBezTo>
                  <a:cubicBezTo>
                    <a:pt x="6585" y="5657"/>
                    <a:pt x="6567" y="5978"/>
                    <a:pt x="6531" y="6299"/>
                  </a:cubicBezTo>
                  <a:cubicBezTo>
                    <a:pt x="6317" y="6424"/>
                    <a:pt x="6103" y="6567"/>
                    <a:pt x="5853" y="6709"/>
                  </a:cubicBezTo>
                  <a:cubicBezTo>
                    <a:pt x="5585" y="6870"/>
                    <a:pt x="5300" y="7030"/>
                    <a:pt x="5014" y="7155"/>
                  </a:cubicBezTo>
                  <a:cubicBezTo>
                    <a:pt x="4747" y="7030"/>
                    <a:pt x="4461" y="6870"/>
                    <a:pt x="4176" y="6709"/>
                  </a:cubicBezTo>
                  <a:cubicBezTo>
                    <a:pt x="3908" y="6549"/>
                    <a:pt x="3658" y="6388"/>
                    <a:pt x="3409" y="6228"/>
                  </a:cubicBezTo>
                  <a:cubicBezTo>
                    <a:pt x="3391" y="5942"/>
                    <a:pt x="3391" y="5657"/>
                    <a:pt x="3391" y="5318"/>
                  </a:cubicBezTo>
                  <a:cubicBezTo>
                    <a:pt x="3391" y="5032"/>
                    <a:pt x="3391" y="4764"/>
                    <a:pt x="3409" y="4479"/>
                  </a:cubicBezTo>
                  <a:cubicBezTo>
                    <a:pt x="3676" y="4301"/>
                    <a:pt x="3944" y="4122"/>
                    <a:pt x="4265" y="3944"/>
                  </a:cubicBezTo>
                  <a:cubicBezTo>
                    <a:pt x="4515" y="3801"/>
                    <a:pt x="4765" y="3658"/>
                    <a:pt x="5014" y="3551"/>
                  </a:cubicBezTo>
                  <a:close/>
                  <a:moveTo>
                    <a:pt x="6478" y="6959"/>
                  </a:moveTo>
                  <a:cubicBezTo>
                    <a:pt x="6424" y="7227"/>
                    <a:pt x="6388" y="7477"/>
                    <a:pt x="6353" y="7691"/>
                  </a:cubicBezTo>
                  <a:cubicBezTo>
                    <a:pt x="6121" y="7619"/>
                    <a:pt x="5871" y="7530"/>
                    <a:pt x="5639" y="7423"/>
                  </a:cubicBezTo>
                  <a:cubicBezTo>
                    <a:pt x="5800" y="7352"/>
                    <a:pt x="5960" y="7262"/>
                    <a:pt x="6121" y="7155"/>
                  </a:cubicBezTo>
                  <a:cubicBezTo>
                    <a:pt x="6246" y="7102"/>
                    <a:pt x="6371" y="7030"/>
                    <a:pt x="6478" y="6959"/>
                  </a:cubicBezTo>
                  <a:close/>
                  <a:moveTo>
                    <a:pt x="3480" y="6906"/>
                  </a:moveTo>
                  <a:lnTo>
                    <a:pt x="3480" y="6906"/>
                  </a:lnTo>
                  <a:cubicBezTo>
                    <a:pt x="3641" y="7013"/>
                    <a:pt x="3766" y="7084"/>
                    <a:pt x="3926" y="7173"/>
                  </a:cubicBezTo>
                  <a:cubicBezTo>
                    <a:pt x="4069" y="7262"/>
                    <a:pt x="4229" y="7352"/>
                    <a:pt x="4390" y="7423"/>
                  </a:cubicBezTo>
                  <a:cubicBezTo>
                    <a:pt x="4122" y="7530"/>
                    <a:pt x="3873" y="7637"/>
                    <a:pt x="3623" y="7709"/>
                  </a:cubicBezTo>
                  <a:cubicBezTo>
                    <a:pt x="3569" y="7459"/>
                    <a:pt x="3534" y="7191"/>
                    <a:pt x="3480" y="6906"/>
                  </a:cubicBezTo>
                  <a:close/>
                  <a:moveTo>
                    <a:pt x="1910" y="5728"/>
                  </a:moveTo>
                  <a:cubicBezTo>
                    <a:pt x="2213" y="5996"/>
                    <a:pt x="2552" y="6263"/>
                    <a:pt x="2909" y="6531"/>
                  </a:cubicBezTo>
                  <a:cubicBezTo>
                    <a:pt x="2945" y="6995"/>
                    <a:pt x="3016" y="7441"/>
                    <a:pt x="3105" y="7851"/>
                  </a:cubicBezTo>
                  <a:cubicBezTo>
                    <a:pt x="2659" y="7976"/>
                    <a:pt x="2231" y="8030"/>
                    <a:pt x="1856" y="8030"/>
                  </a:cubicBezTo>
                  <a:cubicBezTo>
                    <a:pt x="1375" y="8030"/>
                    <a:pt x="1018" y="7905"/>
                    <a:pt x="911" y="7726"/>
                  </a:cubicBezTo>
                  <a:cubicBezTo>
                    <a:pt x="697" y="7387"/>
                    <a:pt x="1053" y="6602"/>
                    <a:pt x="1910" y="5728"/>
                  </a:cubicBezTo>
                  <a:close/>
                  <a:moveTo>
                    <a:pt x="8137" y="5728"/>
                  </a:moveTo>
                  <a:cubicBezTo>
                    <a:pt x="8976" y="6602"/>
                    <a:pt x="9332" y="7387"/>
                    <a:pt x="9136" y="7726"/>
                  </a:cubicBezTo>
                  <a:cubicBezTo>
                    <a:pt x="9011" y="7923"/>
                    <a:pt x="8672" y="8030"/>
                    <a:pt x="8173" y="8030"/>
                  </a:cubicBezTo>
                  <a:cubicBezTo>
                    <a:pt x="7780" y="8030"/>
                    <a:pt x="7334" y="7958"/>
                    <a:pt x="6870" y="7851"/>
                  </a:cubicBezTo>
                  <a:cubicBezTo>
                    <a:pt x="6941" y="7441"/>
                    <a:pt x="7013" y="7030"/>
                    <a:pt x="7049" y="6584"/>
                  </a:cubicBezTo>
                  <a:cubicBezTo>
                    <a:pt x="7459" y="6299"/>
                    <a:pt x="7816" y="6031"/>
                    <a:pt x="8137" y="5728"/>
                  </a:cubicBezTo>
                  <a:close/>
                  <a:moveTo>
                    <a:pt x="5014" y="7744"/>
                  </a:moveTo>
                  <a:cubicBezTo>
                    <a:pt x="5425" y="7923"/>
                    <a:pt x="5835" y="8083"/>
                    <a:pt x="6210" y="8208"/>
                  </a:cubicBezTo>
                  <a:cubicBezTo>
                    <a:pt x="5871" y="9421"/>
                    <a:pt x="5389" y="10117"/>
                    <a:pt x="4979" y="10117"/>
                  </a:cubicBezTo>
                  <a:cubicBezTo>
                    <a:pt x="4586" y="10117"/>
                    <a:pt x="4069" y="9421"/>
                    <a:pt x="3748" y="8226"/>
                  </a:cubicBezTo>
                  <a:cubicBezTo>
                    <a:pt x="4158" y="8101"/>
                    <a:pt x="4586" y="7940"/>
                    <a:pt x="5014" y="7744"/>
                  </a:cubicBezTo>
                  <a:close/>
                  <a:moveTo>
                    <a:pt x="4979" y="0"/>
                  </a:moveTo>
                  <a:cubicBezTo>
                    <a:pt x="4265" y="0"/>
                    <a:pt x="3605" y="910"/>
                    <a:pt x="3230" y="2302"/>
                  </a:cubicBezTo>
                  <a:cubicBezTo>
                    <a:pt x="2695" y="2159"/>
                    <a:pt x="2213" y="2088"/>
                    <a:pt x="1803" y="2088"/>
                  </a:cubicBezTo>
                  <a:cubicBezTo>
                    <a:pt x="1107" y="2088"/>
                    <a:pt x="590" y="2267"/>
                    <a:pt x="375" y="2659"/>
                  </a:cubicBezTo>
                  <a:cubicBezTo>
                    <a:pt x="1" y="3301"/>
                    <a:pt x="482" y="4318"/>
                    <a:pt x="1517" y="5353"/>
                  </a:cubicBezTo>
                  <a:cubicBezTo>
                    <a:pt x="536" y="6370"/>
                    <a:pt x="72" y="7352"/>
                    <a:pt x="447" y="7976"/>
                  </a:cubicBezTo>
                  <a:cubicBezTo>
                    <a:pt x="661" y="8369"/>
                    <a:pt x="1178" y="8547"/>
                    <a:pt x="1856" y="8547"/>
                  </a:cubicBezTo>
                  <a:cubicBezTo>
                    <a:pt x="2267" y="8547"/>
                    <a:pt x="2731" y="8494"/>
                    <a:pt x="3230" y="8369"/>
                  </a:cubicBezTo>
                  <a:cubicBezTo>
                    <a:pt x="3623" y="9743"/>
                    <a:pt x="4265" y="10653"/>
                    <a:pt x="4979" y="10653"/>
                  </a:cubicBezTo>
                  <a:cubicBezTo>
                    <a:pt x="5693" y="10653"/>
                    <a:pt x="6353" y="9743"/>
                    <a:pt x="6727" y="8369"/>
                  </a:cubicBezTo>
                  <a:cubicBezTo>
                    <a:pt x="7245" y="8494"/>
                    <a:pt x="7727" y="8583"/>
                    <a:pt x="8155" y="8583"/>
                  </a:cubicBezTo>
                  <a:cubicBezTo>
                    <a:pt x="8851" y="8583"/>
                    <a:pt x="9350" y="8387"/>
                    <a:pt x="9582" y="8012"/>
                  </a:cubicBezTo>
                  <a:cubicBezTo>
                    <a:pt x="9939" y="7387"/>
                    <a:pt x="9493" y="6388"/>
                    <a:pt x="8512" y="5389"/>
                  </a:cubicBezTo>
                  <a:cubicBezTo>
                    <a:pt x="9564" y="4336"/>
                    <a:pt x="10046" y="3301"/>
                    <a:pt x="9671" y="2659"/>
                  </a:cubicBezTo>
                  <a:cubicBezTo>
                    <a:pt x="9439" y="2284"/>
                    <a:pt x="8940" y="2106"/>
                    <a:pt x="8244" y="2106"/>
                  </a:cubicBezTo>
                  <a:cubicBezTo>
                    <a:pt x="7798" y="2106"/>
                    <a:pt x="7298" y="2177"/>
                    <a:pt x="6745" y="2320"/>
                  </a:cubicBezTo>
                  <a:cubicBezTo>
                    <a:pt x="6353" y="928"/>
                    <a:pt x="5710" y="0"/>
                    <a:pt x="4979" y="0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24"/>
          <p:cNvGrpSpPr/>
          <p:nvPr/>
        </p:nvGrpSpPr>
        <p:grpSpPr>
          <a:xfrm>
            <a:off x="3552875" y="3780864"/>
            <a:ext cx="336152" cy="347241"/>
            <a:chOff x="4324975" y="3617800"/>
            <a:chExt cx="254275" cy="254725"/>
          </a:xfrm>
        </p:grpSpPr>
        <p:sp>
          <p:nvSpPr>
            <p:cNvPr id="607" name="Google Shape;607;p24"/>
            <p:cNvSpPr/>
            <p:nvPr/>
          </p:nvSpPr>
          <p:spPr>
            <a:xfrm>
              <a:off x="4347275" y="3641900"/>
              <a:ext cx="186025" cy="230625"/>
            </a:xfrm>
            <a:custGeom>
              <a:rect b="b" l="l" r="r" t="t"/>
              <a:pathLst>
                <a:path extrusionOk="0" h="9225" w="7441">
                  <a:moveTo>
                    <a:pt x="3819" y="3747"/>
                  </a:moveTo>
                  <a:lnTo>
                    <a:pt x="3819" y="5228"/>
                  </a:lnTo>
                  <a:lnTo>
                    <a:pt x="3212" y="5228"/>
                  </a:lnTo>
                  <a:lnTo>
                    <a:pt x="3819" y="3747"/>
                  </a:lnTo>
                  <a:close/>
                  <a:moveTo>
                    <a:pt x="4354" y="3747"/>
                  </a:moveTo>
                  <a:lnTo>
                    <a:pt x="4979" y="5228"/>
                  </a:lnTo>
                  <a:lnTo>
                    <a:pt x="4354" y="5228"/>
                  </a:lnTo>
                  <a:lnTo>
                    <a:pt x="4354" y="3747"/>
                  </a:lnTo>
                  <a:close/>
                  <a:moveTo>
                    <a:pt x="6923" y="0"/>
                  </a:moveTo>
                  <a:lnTo>
                    <a:pt x="0" y="2873"/>
                  </a:lnTo>
                  <a:lnTo>
                    <a:pt x="500" y="4104"/>
                  </a:lnTo>
                  <a:lnTo>
                    <a:pt x="3623" y="2802"/>
                  </a:lnTo>
                  <a:lnTo>
                    <a:pt x="1339" y="8315"/>
                  </a:lnTo>
                  <a:cubicBezTo>
                    <a:pt x="1303" y="8458"/>
                    <a:pt x="1357" y="8618"/>
                    <a:pt x="1499" y="8672"/>
                  </a:cubicBezTo>
                  <a:cubicBezTo>
                    <a:pt x="1535" y="8690"/>
                    <a:pt x="1571" y="8690"/>
                    <a:pt x="1588" y="8690"/>
                  </a:cubicBezTo>
                  <a:cubicBezTo>
                    <a:pt x="1696" y="8690"/>
                    <a:pt x="1803" y="8618"/>
                    <a:pt x="1838" y="8529"/>
                  </a:cubicBezTo>
                  <a:lnTo>
                    <a:pt x="2980" y="5763"/>
                  </a:lnTo>
                  <a:lnTo>
                    <a:pt x="3819" y="5763"/>
                  </a:lnTo>
                  <a:lnTo>
                    <a:pt x="3819" y="8957"/>
                  </a:lnTo>
                  <a:cubicBezTo>
                    <a:pt x="3819" y="9100"/>
                    <a:pt x="3944" y="9225"/>
                    <a:pt x="4086" y="9225"/>
                  </a:cubicBezTo>
                  <a:cubicBezTo>
                    <a:pt x="4229" y="9225"/>
                    <a:pt x="4354" y="9100"/>
                    <a:pt x="4354" y="8957"/>
                  </a:cubicBezTo>
                  <a:lnTo>
                    <a:pt x="4354" y="5763"/>
                  </a:lnTo>
                  <a:lnTo>
                    <a:pt x="5193" y="5763"/>
                  </a:lnTo>
                  <a:lnTo>
                    <a:pt x="6335" y="8529"/>
                  </a:lnTo>
                  <a:cubicBezTo>
                    <a:pt x="6370" y="8636"/>
                    <a:pt x="6477" y="8690"/>
                    <a:pt x="6567" y="8690"/>
                  </a:cubicBezTo>
                  <a:cubicBezTo>
                    <a:pt x="6620" y="8690"/>
                    <a:pt x="6638" y="8690"/>
                    <a:pt x="6674" y="8672"/>
                  </a:cubicBezTo>
                  <a:cubicBezTo>
                    <a:pt x="6816" y="8618"/>
                    <a:pt x="6888" y="8458"/>
                    <a:pt x="6816" y="8315"/>
                  </a:cubicBezTo>
                  <a:lnTo>
                    <a:pt x="4425" y="2498"/>
                  </a:lnTo>
                  <a:lnTo>
                    <a:pt x="7441" y="1231"/>
                  </a:lnTo>
                  <a:lnTo>
                    <a:pt x="6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4324975" y="3727975"/>
              <a:ext cx="18750" cy="17875"/>
            </a:xfrm>
            <a:custGeom>
              <a:rect b="b" l="l" r="r" t="t"/>
              <a:pathLst>
                <a:path extrusionOk="0" h="715" w="750">
                  <a:moveTo>
                    <a:pt x="536" y="1"/>
                  </a:moveTo>
                  <a:lnTo>
                    <a:pt x="0" y="233"/>
                  </a:lnTo>
                  <a:lnTo>
                    <a:pt x="197" y="715"/>
                  </a:lnTo>
                  <a:lnTo>
                    <a:pt x="750" y="500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4529725" y="3617800"/>
              <a:ext cx="49525" cy="55800"/>
            </a:xfrm>
            <a:custGeom>
              <a:rect b="b" l="l" r="r" t="t"/>
              <a:pathLst>
                <a:path extrusionOk="0" h="2232" w="1981">
                  <a:moveTo>
                    <a:pt x="1267" y="1"/>
                  </a:moveTo>
                  <a:lnTo>
                    <a:pt x="0" y="500"/>
                  </a:lnTo>
                  <a:lnTo>
                    <a:pt x="714" y="2231"/>
                  </a:lnTo>
                  <a:lnTo>
                    <a:pt x="1981" y="1731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24"/>
          <p:cNvGrpSpPr/>
          <p:nvPr/>
        </p:nvGrpSpPr>
        <p:grpSpPr>
          <a:xfrm>
            <a:off x="4086534" y="3846536"/>
            <a:ext cx="399872" cy="217737"/>
            <a:chOff x="4728650" y="3665975"/>
            <a:chExt cx="302475" cy="159725"/>
          </a:xfrm>
        </p:grpSpPr>
        <p:sp>
          <p:nvSpPr>
            <p:cNvPr id="611" name="Google Shape;611;p24"/>
            <p:cNvSpPr/>
            <p:nvPr/>
          </p:nvSpPr>
          <p:spPr>
            <a:xfrm>
              <a:off x="4728650" y="3665975"/>
              <a:ext cx="302475" cy="147225"/>
            </a:xfrm>
            <a:custGeom>
              <a:rect b="b" l="l" r="r" t="t"/>
              <a:pathLst>
                <a:path extrusionOk="0" h="5889" w="12099">
                  <a:moveTo>
                    <a:pt x="10403" y="1482"/>
                  </a:moveTo>
                  <a:lnTo>
                    <a:pt x="10403" y="1482"/>
                  </a:lnTo>
                  <a:cubicBezTo>
                    <a:pt x="10082" y="1696"/>
                    <a:pt x="9529" y="1963"/>
                    <a:pt x="9047" y="2231"/>
                  </a:cubicBezTo>
                  <a:cubicBezTo>
                    <a:pt x="8994" y="2088"/>
                    <a:pt x="8958" y="1963"/>
                    <a:pt x="8887" y="1821"/>
                  </a:cubicBezTo>
                  <a:cubicBezTo>
                    <a:pt x="9404" y="1678"/>
                    <a:pt x="10011" y="1535"/>
                    <a:pt x="10403" y="1482"/>
                  </a:cubicBezTo>
                  <a:close/>
                  <a:moveTo>
                    <a:pt x="2981" y="4247"/>
                  </a:moveTo>
                  <a:cubicBezTo>
                    <a:pt x="3034" y="4390"/>
                    <a:pt x="3088" y="4533"/>
                    <a:pt x="3177" y="4658"/>
                  </a:cubicBezTo>
                  <a:cubicBezTo>
                    <a:pt x="2606" y="4836"/>
                    <a:pt x="2124" y="4925"/>
                    <a:pt x="1732" y="5015"/>
                  </a:cubicBezTo>
                  <a:cubicBezTo>
                    <a:pt x="2053" y="4783"/>
                    <a:pt x="2481" y="4533"/>
                    <a:pt x="2981" y="4247"/>
                  </a:cubicBezTo>
                  <a:close/>
                  <a:moveTo>
                    <a:pt x="5996" y="1"/>
                  </a:moveTo>
                  <a:cubicBezTo>
                    <a:pt x="4230" y="1"/>
                    <a:pt x="2820" y="1446"/>
                    <a:pt x="2820" y="3195"/>
                  </a:cubicBezTo>
                  <a:cubicBezTo>
                    <a:pt x="2820" y="3284"/>
                    <a:pt x="2820" y="3355"/>
                    <a:pt x="2820" y="3427"/>
                  </a:cubicBezTo>
                  <a:cubicBezTo>
                    <a:pt x="1089" y="4354"/>
                    <a:pt x="1" y="5229"/>
                    <a:pt x="179" y="5657"/>
                  </a:cubicBezTo>
                  <a:cubicBezTo>
                    <a:pt x="251" y="5817"/>
                    <a:pt x="501" y="5889"/>
                    <a:pt x="893" y="5889"/>
                  </a:cubicBezTo>
                  <a:cubicBezTo>
                    <a:pt x="1981" y="5889"/>
                    <a:pt x="4105" y="5318"/>
                    <a:pt x="6442" y="4372"/>
                  </a:cubicBezTo>
                  <a:cubicBezTo>
                    <a:pt x="9636" y="3052"/>
                    <a:pt x="12098" y="1428"/>
                    <a:pt x="11848" y="804"/>
                  </a:cubicBezTo>
                  <a:cubicBezTo>
                    <a:pt x="11777" y="643"/>
                    <a:pt x="11456" y="625"/>
                    <a:pt x="11063" y="625"/>
                  </a:cubicBezTo>
                  <a:cubicBezTo>
                    <a:pt x="10457" y="625"/>
                    <a:pt x="9529" y="804"/>
                    <a:pt x="8423" y="1125"/>
                  </a:cubicBezTo>
                  <a:cubicBezTo>
                    <a:pt x="7834" y="447"/>
                    <a:pt x="6977" y="1"/>
                    <a:pt x="59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4831700" y="3757875"/>
              <a:ext cx="125825" cy="67825"/>
            </a:xfrm>
            <a:custGeom>
              <a:rect b="b" l="l" r="r" t="t"/>
              <a:pathLst>
                <a:path extrusionOk="0" h="2713" w="5033">
                  <a:moveTo>
                    <a:pt x="5032" y="0"/>
                  </a:moveTo>
                  <a:cubicBezTo>
                    <a:pt x="4265" y="411"/>
                    <a:pt x="3426" y="803"/>
                    <a:pt x="2516" y="1178"/>
                  </a:cubicBezTo>
                  <a:cubicBezTo>
                    <a:pt x="1642" y="1535"/>
                    <a:pt x="786" y="1856"/>
                    <a:pt x="1" y="2088"/>
                  </a:cubicBezTo>
                  <a:cubicBezTo>
                    <a:pt x="536" y="2480"/>
                    <a:pt x="1178" y="2712"/>
                    <a:pt x="1874" y="2712"/>
                  </a:cubicBezTo>
                  <a:cubicBezTo>
                    <a:pt x="3480" y="2712"/>
                    <a:pt x="4800" y="1553"/>
                    <a:pt x="5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24"/>
          <p:cNvGrpSpPr/>
          <p:nvPr/>
        </p:nvGrpSpPr>
        <p:grpSpPr>
          <a:xfrm>
            <a:off x="4613200" y="3803696"/>
            <a:ext cx="382719" cy="282796"/>
            <a:chOff x="5164925" y="3642775"/>
            <a:chExt cx="289500" cy="207450"/>
          </a:xfrm>
        </p:grpSpPr>
        <p:sp>
          <p:nvSpPr>
            <p:cNvPr id="614" name="Google Shape;614;p24"/>
            <p:cNvSpPr/>
            <p:nvPr/>
          </p:nvSpPr>
          <p:spPr>
            <a:xfrm>
              <a:off x="5271975" y="3690075"/>
              <a:ext cx="79875" cy="79875"/>
            </a:xfrm>
            <a:custGeom>
              <a:rect b="b" l="l" r="r" t="t"/>
              <a:pathLst>
                <a:path extrusionOk="0" h="3195" w="3195">
                  <a:moveTo>
                    <a:pt x="1606" y="0"/>
                  </a:moveTo>
                  <a:cubicBezTo>
                    <a:pt x="714" y="0"/>
                    <a:pt x="0" y="714"/>
                    <a:pt x="0" y="1588"/>
                  </a:cubicBezTo>
                  <a:cubicBezTo>
                    <a:pt x="0" y="2480"/>
                    <a:pt x="714" y="3194"/>
                    <a:pt x="1606" y="3194"/>
                  </a:cubicBezTo>
                  <a:cubicBezTo>
                    <a:pt x="2480" y="3194"/>
                    <a:pt x="3194" y="2480"/>
                    <a:pt x="3194" y="1588"/>
                  </a:cubicBezTo>
                  <a:cubicBezTo>
                    <a:pt x="3194" y="714"/>
                    <a:pt x="2480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5368325" y="3670900"/>
              <a:ext cx="26775" cy="26325"/>
            </a:xfrm>
            <a:custGeom>
              <a:rect b="b" l="l" r="r" t="t"/>
              <a:pathLst>
                <a:path extrusionOk="0" h="1053" w="1071">
                  <a:moveTo>
                    <a:pt x="536" y="0"/>
                  </a:moveTo>
                  <a:cubicBezTo>
                    <a:pt x="250" y="0"/>
                    <a:pt x="0" y="232"/>
                    <a:pt x="0" y="535"/>
                  </a:cubicBezTo>
                  <a:cubicBezTo>
                    <a:pt x="0" y="821"/>
                    <a:pt x="250" y="1053"/>
                    <a:pt x="536" y="1053"/>
                  </a:cubicBezTo>
                  <a:cubicBezTo>
                    <a:pt x="839" y="1053"/>
                    <a:pt x="1071" y="821"/>
                    <a:pt x="1071" y="535"/>
                  </a:cubicBezTo>
                  <a:cubicBezTo>
                    <a:pt x="1071" y="232"/>
                    <a:pt x="839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5222000" y="3823900"/>
              <a:ext cx="26800" cy="26325"/>
            </a:xfrm>
            <a:custGeom>
              <a:rect b="b" l="l" r="r" t="t"/>
              <a:pathLst>
                <a:path extrusionOk="0" h="1053" w="1072">
                  <a:moveTo>
                    <a:pt x="536" y="0"/>
                  </a:moveTo>
                  <a:cubicBezTo>
                    <a:pt x="251" y="0"/>
                    <a:pt x="1" y="232"/>
                    <a:pt x="1" y="535"/>
                  </a:cubicBezTo>
                  <a:cubicBezTo>
                    <a:pt x="1" y="821"/>
                    <a:pt x="251" y="1053"/>
                    <a:pt x="536" y="1053"/>
                  </a:cubicBezTo>
                  <a:cubicBezTo>
                    <a:pt x="840" y="1053"/>
                    <a:pt x="1071" y="821"/>
                    <a:pt x="1071" y="535"/>
                  </a:cubicBezTo>
                  <a:cubicBezTo>
                    <a:pt x="1071" y="232"/>
                    <a:pt x="840" y="0"/>
                    <a:pt x="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164925" y="3642775"/>
              <a:ext cx="289500" cy="202100"/>
            </a:xfrm>
            <a:custGeom>
              <a:rect b="b" l="l" r="r" t="t"/>
              <a:pathLst>
                <a:path extrusionOk="0" h="8084" w="11580">
                  <a:moveTo>
                    <a:pt x="8440" y="1"/>
                  </a:moveTo>
                  <a:cubicBezTo>
                    <a:pt x="7191" y="1"/>
                    <a:pt x="5763" y="393"/>
                    <a:pt x="4425" y="1143"/>
                  </a:cubicBezTo>
                  <a:cubicBezTo>
                    <a:pt x="1552" y="2695"/>
                    <a:pt x="0" y="5211"/>
                    <a:pt x="892" y="6853"/>
                  </a:cubicBezTo>
                  <a:cubicBezTo>
                    <a:pt x="1088" y="7209"/>
                    <a:pt x="1410" y="7513"/>
                    <a:pt x="1784" y="7709"/>
                  </a:cubicBezTo>
                  <a:cubicBezTo>
                    <a:pt x="1802" y="7513"/>
                    <a:pt x="1838" y="7334"/>
                    <a:pt x="1945" y="7209"/>
                  </a:cubicBezTo>
                  <a:cubicBezTo>
                    <a:pt x="1695" y="7049"/>
                    <a:pt x="1499" y="6853"/>
                    <a:pt x="1356" y="6603"/>
                  </a:cubicBezTo>
                  <a:cubicBezTo>
                    <a:pt x="625" y="5265"/>
                    <a:pt x="2159" y="2981"/>
                    <a:pt x="4693" y="1589"/>
                  </a:cubicBezTo>
                  <a:cubicBezTo>
                    <a:pt x="5959" y="911"/>
                    <a:pt x="7316" y="518"/>
                    <a:pt x="8457" y="518"/>
                  </a:cubicBezTo>
                  <a:cubicBezTo>
                    <a:pt x="9564" y="518"/>
                    <a:pt x="10367" y="857"/>
                    <a:pt x="10706" y="1482"/>
                  </a:cubicBezTo>
                  <a:cubicBezTo>
                    <a:pt x="11062" y="2124"/>
                    <a:pt x="10902" y="2981"/>
                    <a:pt x="10331" y="3891"/>
                  </a:cubicBezTo>
                  <a:cubicBezTo>
                    <a:pt x="9706" y="4872"/>
                    <a:pt x="8654" y="5782"/>
                    <a:pt x="7387" y="6496"/>
                  </a:cubicBezTo>
                  <a:cubicBezTo>
                    <a:pt x="6209" y="7138"/>
                    <a:pt x="4996" y="7513"/>
                    <a:pt x="3908" y="7566"/>
                  </a:cubicBezTo>
                  <a:cubicBezTo>
                    <a:pt x="3925" y="7620"/>
                    <a:pt x="3925" y="7691"/>
                    <a:pt x="3925" y="7780"/>
                  </a:cubicBezTo>
                  <a:cubicBezTo>
                    <a:pt x="3925" y="7870"/>
                    <a:pt x="3908" y="7977"/>
                    <a:pt x="3872" y="8084"/>
                  </a:cubicBezTo>
                  <a:cubicBezTo>
                    <a:pt x="5067" y="8048"/>
                    <a:pt x="6388" y="7655"/>
                    <a:pt x="7655" y="6960"/>
                  </a:cubicBezTo>
                  <a:cubicBezTo>
                    <a:pt x="8993" y="6228"/>
                    <a:pt x="10117" y="5247"/>
                    <a:pt x="10795" y="4194"/>
                  </a:cubicBezTo>
                  <a:cubicBezTo>
                    <a:pt x="11437" y="3106"/>
                    <a:pt x="11580" y="2053"/>
                    <a:pt x="11152" y="1250"/>
                  </a:cubicBezTo>
                  <a:cubicBezTo>
                    <a:pt x="10706" y="447"/>
                    <a:pt x="9742" y="1"/>
                    <a:pt x="8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226475" y="3704350"/>
              <a:ext cx="182450" cy="104850"/>
            </a:xfrm>
            <a:custGeom>
              <a:rect b="b" l="l" r="r" t="t"/>
              <a:pathLst>
                <a:path extrusionOk="0" h="4194" w="7298">
                  <a:moveTo>
                    <a:pt x="6905" y="0"/>
                  </a:moveTo>
                  <a:cubicBezTo>
                    <a:pt x="6781" y="125"/>
                    <a:pt x="6602" y="196"/>
                    <a:pt x="6424" y="232"/>
                  </a:cubicBezTo>
                  <a:cubicBezTo>
                    <a:pt x="6638" y="1017"/>
                    <a:pt x="5746" y="2248"/>
                    <a:pt x="4336" y="3016"/>
                  </a:cubicBezTo>
                  <a:cubicBezTo>
                    <a:pt x="3569" y="3444"/>
                    <a:pt x="2748" y="3676"/>
                    <a:pt x="2070" y="3676"/>
                  </a:cubicBezTo>
                  <a:cubicBezTo>
                    <a:pt x="1410" y="3676"/>
                    <a:pt x="964" y="3480"/>
                    <a:pt x="768" y="3123"/>
                  </a:cubicBezTo>
                  <a:cubicBezTo>
                    <a:pt x="571" y="2784"/>
                    <a:pt x="643" y="2320"/>
                    <a:pt x="928" y="1838"/>
                  </a:cubicBezTo>
                  <a:cubicBezTo>
                    <a:pt x="892" y="1535"/>
                    <a:pt x="892" y="1214"/>
                    <a:pt x="964" y="910"/>
                  </a:cubicBezTo>
                  <a:lnTo>
                    <a:pt x="964" y="910"/>
                  </a:lnTo>
                  <a:cubicBezTo>
                    <a:pt x="821" y="1053"/>
                    <a:pt x="661" y="1249"/>
                    <a:pt x="553" y="1428"/>
                  </a:cubicBezTo>
                  <a:cubicBezTo>
                    <a:pt x="90" y="2159"/>
                    <a:pt x="0" y="2837"/>
                    <a:pt x="304" y="3372"/>
                  </a:cubicBezTo>
                  <a:cubicBezTo>
                    <a:pt x="589" y="3890"/>
                    <a:pt x="1214" y="4193"/>
                    <a:pt x="2070" y="4193"/>
                  </a:cubicBezTo>
                  <a:cubicBezTo>
                    <a:pt x="2855" y="4193"/>
                    <a:pt x="3747" y="3943"/>
                    <a:pt x="4586" y="3480"/>
                  </a:cubicBezTo>
                  <a:cubicBezTo>
                    <a:pt x="6317" y="2534"/>
                    <a:pt x="7298" y="1053"/>
                    <a:pt x="6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9" name="Google Shape;619;p24"/>
          <p:cNvSpPr/>
          <p:nvPr/>
        </p:nvSpPr>
        <p:spPr>
          <a:xfrm>
            <a:off x="5213990" y="3717422"/>
            <a:ext cx="360939" cy="372154"/>
          </a:xfrm>
          <a:custGeom>
            <a:rect b="b" l="l" r="r" t="t"/>
            <a:pathLst>
              <a:path extrusionOk="0" h="10920" w="10921">
                <a:moveTo>
                  <a:pt x="3051" y="536"/>
                </a:moveTo>
                <a:lnTo>
                  <a:pt x="3444" y="910"/>
                </a:lnTo>
                <a:lnTo>
                  <a:pt x="2409" y="1945"/>
                </a:lnTo>
                <a:lnTo>
                  <a:pt x="2034" y="1570"/>
                </a:lnTo>
                <a:lnTo>
                  <a:pt x="3051" y="536"/>
                </a:lnTo>
                <a:close/>
                <a:moveTo>
                  <a:pt x="3819" y="1285"/>
                </a:moveTo>
                <a:lnTo>
                  <a:pt x="4193" y="1660"/>
                </a:lnTo>
                <a:lnTo>
                  <a:pt x="3158" y="2694"/>
                </a:lnTo>
                <a:lnTo>
                  <a:pt x="2784" y="2320"/>
                </a:lnTo>
                <a:lnTo>
                  <a:pt x="3819" y="1285"/>
                </a:lnTo>
                <a:close/>
                <a:moveTo>
                  <a:pt x="1660" y="1945"/>
                </a:moveTo>
                <a:lnTo>
                  <a:pt x="2017" y="2320"/>
                </a:lnTo>
                <a:lnTo>
                  <a:pt x="892" y="3444"/>
                </a:lnTo>
                <a:lnTo>
                  <a:pt x="518" y="3069"/>
                </a:lnTo>
                <a:lnTo>
                  <a:pt x="1660" y="1945"/>
                </a:lnTo>
                <a:close/>
                <a:moveTo>
                  <a:pt x="4586" y="2034"/>
                </a:moveTo>
                <a:lnTo>
                  <a:pt x="4943" y="2409"/>
                </a:lnTo>
                <a:lnTo>
                  <a:pt x="3908" y="3444"/>
                </a:lnTo>
                <a:lnTo>
                  <a:pt x="3533" y="3069"/>
                </a:lnTo>
                <a:lnTo>
                  <a:pt x="4586" y="2034"/>
                </a:lnTo>
                <a:close/>
                <a:moveTo>
                  <a:pt x="2409" y="2694"/>
                </a:moveTo>
                <a:lnTo>
                  <a:pt x="2784" y="3069"/>
                </a:lnTo>
                <a:lnTo>
                  <a:pt x="1660" y="4211"/>
                </a:lnTo>
                <a:lnTo>
                  <a:pt x="1285" y="3836"/>
                </a:lnTo>
                <a:lnTo>
                  <a:pt x="2409" y="2694"/>
                </a:lnTo>
                <a:close/>
                <a:moveTo>
                  <a:pt x="3176" y="3444"/>
                </a:moveTo>
                <a:lnTo>
                  <a:pt x="3533" y="3819"/>
                </a:lnTo>
                <a:lnTo>
                  <a:pt x="2409" y="4961"/>
                </a:lnTo>
                <a:lnTo>
                  <a:pt x="2034" y="4586"/>
                </a:lnTo>
                <a:lnTo>
                  <a:pt x="3176" y="3444"/>
                </a:lnTo>
                <a:close/>
                <a:moveTo>
                  <a:pt x="8529" y="5978"/>
                </a:moveTo>
                <a:lnTo>
                  <a:pt x="8904" y="6352"/>
                </a:lnTo>
                <a:lnTo>
                  <a:pt x="7869" y="7405"/>
                </a:lnTo>
                <a:lnTo>
                  <a:pt x="7494" y="7030"/>
                </a:lnTo>
                <a:lnTo>
                  <a:pt x="8529" y="5978"/>
                </a:lnTo>
                <a:close/>
                <a:moveTo>
                  <a:pt x="9261" y="6727"/>
                </a:moveTo>
                <a:lnTo>
                  <a:pt x="9635" y="7102"/>
                </a:lnTo>
                <a:lnTo>
                  <a:pt x="8600" y="8154"/>
                </a:lnTo>
                <a:lnTo>
                  <a:pt x="8244" y="7780"/>
                </a:lnTo>
                <a:lnTo>
                  <a:pt x="9261" y="6727"/>
                </a:lnTo>
                <a:close/>
                <a:moveTo>
                  <a:pt x="7102" y="7405"/>
                </a:moveTo>
                <a:lnTo>
                  <a:pt x="7476" y="7780"/>
                </a:lnTo>
                <a:lnTo>
                  <a:pt x="6334" y="8904"/>
                </a:lnTo>
                <a:lnTo>
                  <a:pt x="5978" y="8529"/>
                </a:lnTo>
                <a:lnTo>
                  <a:pt x="7102" y="7405"/>
                </a:lnTo>
                <a:close/>
                <a:moveTo>
                  <a:pt x="10028" y="7494"/>
                </a:moveTo>
                <a:lnTo>
                  <a:pt x="10403" y="7869"/>
                </a:lnTo>
                <a:lnTo>
                  <a:pt x="9368" y="8904"/>
                </a:lnTo>
                <a:lnTo>
                  <a:pt x="8993" y="8529"/>
                </a:lnTo>
                <a:lnTo>
                  <a:pt x="10028" y="7494"/>
                </a:lnTo>
                <a:close/>
                <a:moveTo>
                  <a:pt x="1356" y="8029"/>
                </a:moveTo>
                <a:lnTo>
                  <a:pt x="1945" y="8618"/>
                </a:lnTo>
                <a:lnTo>
                  <a:pt x="1356" y="9207"/>
                </a:lnTo>
                <a:lnTo>
                  <a:pt x="1356" y="8029"/>
                </a:lnTo>
                <a:close/>
                <a:moveTo>
                  <a:pt x="2320" y="8993"/>
                </a:moveTo>
                <a:lnTo>
                  <a:pt x="2891" y="9564"/>
                </a:lnTo>
                <a:lnTo>
                  <a:pt x="1749" y="9564"/>
                </a:lnTo>
                <a:lnTo>
                  <a:pt x="2320" y="8993"/>
                </a:lnTo>
                <a:close/>
                <a:moveTo>
                  <a:pt x="7869" y="8154"/>
                </a:moveTo>
                <a:lnTo>
                  <a:pt x="8244" y="8529"/>
                </a:lnTo>
                <a:lnTo>
                  <a:pt x="7102" y="9653"/>
                </a:lnTo>
                <a:lnTo>
                  <a:pt x="6727" y="9278"/>
                </a:lnTo>
                <a:lnTo>
                  <a:pt x="7869" y="8154"/>
                </a:lnTo>
                <a:close/>
                <a:moveTo>
                  <a:pt x="8618" y="8904"/>
                </a:moveTo>
                <a:lnTo>
                  <a:pt x="8993" y="9278"/>
                </a:lnTo>
                <a:lnTo>
                  <a:pt x="7869" y="10403"/>
                </a:lnTo>
                <a:lnTo>
                  <a:pt x="7494" y="10028"/>
                </a:lnTo>
                <a:lnTo>
                  <a:pt x="8618" y="8904"/>
                </a:lnTo>
                <a:close/>
                <a:moveTo>
                  <a:pt x="3051" y="0"/>
                </a:moveTo>
                <a:cubicBezTo>
                  <a:pt x="2927" y="0"/>
                  <a:pt x="2784" y="54"/>
                  <a:pt x="2695" y="161"/>
                </a:cubicBezTo>
                <a:lnTo>
                  <a:pt x="161" y="2694"/>
                </a:lnTo>
                <a:cubicBezTo>
                  <a:pt x="54" y="2784"/>
                  <a:pt x="0" y="2926"/>
                  <a:pt x="0" y="3069"/>
                </a:cubicBezTo>
                <a:cubicBezTo>
                  <a:pt x="0" y="3230"/>
                  <a:pt x="54" y="3355"/>
                  <a:pt x="161" y="3444"/>
                </a:cubicBezTo>
                <a:lnTo>
                  <a:pt x="2034" y="5317"/>
                </a:lnTo>
                <a:cubicBezTo>
                  <a:pt x="2141" y="5424"/>
                  <a:pt x="2284" y="5478"/>
                  <a:pt x="2409" y="5478"/>
                </a:cubicBezTo>
                <a:cubicBezTo>
                  <a:pt x="2552" y="5478"/>
                  <a:pt x="2695" y="5424"/>
                  <a:pt x="2784" y="5317"/>
                </a:cubicBezTo>
                <a:lnTo>
                  <a:pt x="3908" y="4193"/>
                </a:lnTo>
                <a:lnTo>
                  <a:pt x="4283" y="4568"/>
                </a:lnTo>
                <a:lnTo>
                  <a:pt x="2962" y="5888"/>
                </a:lnTo>
                <a:cubicBezTo>
                  <a:pt x="2855" y="5978"/>
                  <a:pt x="2802" y="6120"/>
                  <a:pt x="2802" y="6245"/>
                </a:cubicBezTo>
                <a:cubicBezTo>
                  <a:pt x="2802" y="6406"/>
                  <a:pt x="2855" y="6531"/>
                  <a:pt x="2962" y="6620"/>
                </a:cubicBezTo>
                <a:lnTo>
                  <a:pt x="3355" y="6995"/>
                </a:lnTo>
                <a:lnTo>
                  <a:pt x="2944" y="7405"/>
                </a:lnTo>
                <a:cubicBezTo>
                  <a:pt x="2429" y="6984"/>
                  <a:pt x="1846" y="6756"/>
                  <a:pt x="1337" y="6756"/>
                </a:cubicBezTo>
                <a:cubicBezTo>
                  <a:pt x="982" y="6756"/>
                  <a:pt x="663" y="6867"/>
                  <a:pt x="429" y="7102"/>
                </a:cubicBezTo>
                <a:lnTo>
                  <a:pt x="821" y="7494"/>
                </a:lnTo>
                <a:lnTo>
                  <a:pt x="821" y="9493"/>
                </a:lnTo>
                <a:cubicBezTo>
                  <a:pt x="553" y="9528"/>
                  <a:pt x="357" y="9760"/>
                  <a:pt x="357" y="10046"/>
                </a:cubicBezTo>
                <a:cubicBezTo>
                  <a:pt x="375" y="10331"/>
                  <a:pt x="607" y="10545"/>
                  <a:pt x="875" y="10545"/>
                </a:cubicBezTo>
                <a:cubicBezTo>
                  <a:pt x="1160" y="10545"/>
                  <a:pt x="1392" y="10349"/>
                  <a:pt x="1428" y="10081"/>
                </a:cubicBezTo>
                <a:lnTo>
                  <a:pt x="3408" y="10081"/>
                </a:lnTo>
                <a:lnTo>
                  <a:pt x="3819" y="10492"/>
                </a:lnTo>
                <a:cubicBezTo>
                  <a:pt x="4372" y="9921"/>
                  <a:pt x="4229" y="8850"/>
                  <a:pt x="3533" y="7958"/>
                </a:cubicBezTo>
                <a:lnTo>
                  <a:pt x="3926" y="7548"/>
                </a:lnTo>
                <a:lnTo>
                  <a:pt x="4283" y="7958"/>
                </a:lnTo>
                <a:cubicBezTo>
                  <a:pt x="4390" y="8065"/>
                  <a:pt x="4515" y="8119"/>
                  <a:pt x="4657" y="8119"/>
                </a:cubicBezTo>
                <a:cubicBezTo>
                  <a:pt x="4800" y="8119"/>
                  <a:pt x="4943" y="8065"/>
                  <a:pt x="5032" y="7958"/>
                </a:cubicBezTo>
                <a:lnTo>
                  <a:pt x="6334" y="6638"/>
                </a:lnTo>
                <a:lnTo>
                  <a:pt x="6709" y="7012"/>
                </a:lnTo>
                <a:lnTo>
                  <a:pt x="5585" y="8154"/>
                </a:lnTo>
                <a:cubicBezTo>
                  <a:pt x="5478" y="8244"/>
                  <a:pt x="5424" y="8386"/>
                  <a:pt x="5424" y="8511"/>
                </a:cubicBezTo>
                <a:cubicBezTo>
                  <a:pt x="5424" y="8654"/>
                  <a:pt x="5478" y="8797"/>
                  <a:pt x="5585" y="8886"/>
                </a:cubicBezTo>
                <a:lnTo>
                  <a:pt x="7476" y="10759"/>
                </a:lnTo>
                <a:cubicBezTo>
                  <a:pt x="7583" y="10866"/>
                  <a:pt x="7708" y="10920"/>
                  <a:pt x="7851" y="10920"/>
                </a:cubicBezTo>
                <a:cubicBezTo>
                  <a:pt x="7994" y="10920"/>
                  <a:pt x="8119" y="10866"/>
                  <a:pt x="8226" y="10759"/>
                </a:cubicBezTo>
                <a:lnTo>
                  <a:pt x="10777" y="8244"/>
                </a:lnTo>
                <a:cubicBezTo>
                  <a:pt x="10884" y="8154"/>
                  <a:pt x="10920" y="8012"/>
                  <a:pt x="10920" y="7887"/>
                </a:cubicBezTo>
                <a:cubicBezTo>
                  <a:pt x="10920" y="7726"/>
                  <a:pt x="10884" y="7601"/>
                  <a:pt x="10777" y="7494"/>
                </a:cubicBezTo>
                <a:lnTo>
                  <a:pt x="8904" y="5621"/>
                </a:lnTo>
                <a:cubicBezTo>
                  <a:pt x="8797" y="5514"/>
                  <a:pt x="8654" y="5460"/>
                  <a:pt x="8529" y="5460"/>
                </a:cubicBezTo>
                <a:cubicBezTo>
                  <a:pt x="8386" y="5460"/>
                  <a:pt x="8244" y="5514"/>
                  <a:pt x="8154" y="5621"/>
                </a:cubicBezTo>
                <a:lnTo>
                  <a:pt x="7102" y="6656"/>
                </a:lnTo>
                <a:lnTo>
                  <a:pt x="6727" y="6281"/>
                </a:lnTo>
                <a:lnTo>
                  <a:pt x="8047" y="4961"/>
                </a:lnTo>
                <a:cubicBezTo>
                  <a:pt x="8154" y="4853"/>
                  <a:pt x="8208" y="4729"/>
                  <a:pt x="8208" y="4586"/>
                </a:cubicBezTo>
                <a:cubicBezTo>
                  <a:pt x="8208" y="4443"/>
                  <a:pt x="8154" y="4318"/>
                  <a:pt x="8047" y="4229"/>
                </a:cubicBezTo>
                <a:lnTo>
                  <a:pt x="7833" y="3997"/>
                </a:lnTo>
                <a:lnTo>
                  <a:pt x="8333" y="3729"/>
                </a:lnTo>
                <a:lnTo>
                  <a:pt x="7209" y="2605"/>
                </a:lnTo>
                <a:lnTo>
                  <a:pt x="6941" y="3105"/>
                </a:lnTo>
                <a:lnTo>
                  <a:pt x="6727" y="2891"/>
                </a:lnTo>
                <a:cubicBezTo>
                  <a:pt x="6620" y="2784"/>
                  <a:pt x="6495" y="2730"/>
                  <a:pt x="6352" y="2730"/>
                </a:cubicBezTo>
                <a:cubicBezTo>
                  <a:pt x="6210" y="2730"/>
                  <a:pt x="6067" y="2784"/>
                  <a:pt x="5978" y="2891"/>
                </a:cubicBezTo>
                <a:lnTo>
                  <a:pt x="4675" y="4211"/>
                </a:lnTo>
                <a:lnTo>
                  <a:pt x="4283" y="3836"/>
                </a:lnTo>
                <a:lnTo>
                  <a:pt x="5317" y="2784"/>
                </a:lnTo>
                <a:cubicBezTo>
                  <a:pt x="5424" y="2694"/>
                  <a:pt x="5478" y="2552"/>
                  <a:pt x="5478" y="2427"/>
                </a:cubicBezTo>
                <a:cubicBezTo>
                  <a:pt x="5478" y="2266"/>
                  <a:pt x="5424" y="2141"/>
                  <a:pt x="5317" y="2052"/>
                </a:cubicBezTo>
                <a:lnTo>
                  <a:pt x="3444" y="161"/>
                </a:lnTo>
                <a:cubicBezTo>
                  <a:pt x="3337" y="54"/>
                  <a:pt x="3212" y="0"/>
                  <a:pt x="30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4"/>
          <p:cNvSpPr/>
          <p:nvPr/>
        </p:nvSpPr>
        <p:spPr>
          <a:xfrm>
            <a:off x="5717809" y="3749343"/>
            <a:ext cx="334367" cy="308322"/>
          </a:xfrm>
          <a:custGeom>
            <a:rect b="b" l="l" r="r" t="t"/>
            <a:pathLst>
              <a:path extrusionOk="0" h="9047" w="10117">
                <a:moveTo>
                  <a:pt x="5085" y="1856"/>
                </a:moveTo>
                <a:cubicBezTo>
                  <a:pt x="5371" y="1856"/>
                  <a:pt x="5621" y="2017"/>
                  <a:pt x="5781" y="2285"/>
                </a:cubicBezTo>
                <a:lnTo>
                  <a:pt x="6441" y="3462"/>
                </a:lnTo>
                <a:lnTo>
                  <a:pt x="6905" y="3212"/>
                </a:lnTo>
                <a:lnTo>
                  <a:pt x="6620" y="4301"/>
                </a:lnTo>
                <a:lnTo>
                  <a:pt x="5513" y="3998"/>
                </a:lnTo>
                <a:lnTo>
                  <a:pt x="5977" y="3730"/>
                </a:lnTo>
                <a:lnTo>
                  <a:pt x="5299" y="2534"/>
                </a:lnTo>
                <a:cubicBezTo>
                  <a:pt x="5246" y="2427"/>
                  <a:pt x="5174" y="2392"/>
                  <a:pt x="5085" y="2392"/>
                </a:cubicBezTo>
                <a:cubicBezTo>
                  <a:pt x="4996" y="2392"/>
                  <a:pt x="4907" y="2427"/>
                  <a:pt x="4853" y="2517"/>
                </a:cubicBezTo>
                <a:lnTo>
                  <a:pt x="4443" y="3230"/>
                </a:lnTo>
                <a:lnTo>
                  <a:pt x="3979" y="2963"/>
                </a:lnTo>
                <a:lnTo>
                  <a:pt x="4389" y="2267"/>
                </a:lnTo>
                <a:cubicBezTo>
                  <a:pt x="4532" y="2017"/>
                  <a:pt x="4800" y="1856"/>
                  <a:pt x="5085" y="1856"/>
                </a:cubicBezTo>
                <a:close/>
                <a:moveTo>
                  <a:pt x="3801" y="3730"/>
                </a:moveTo>
                <a:lnTo>
                  <a:pt x="4086" y="4818"/>
                </a:lnTo>
                <a:lnTo>
                  <a:pt x="3622" y="4533"/>
                </a:lnTo>
                <a:lnTo>
                  <a:pt x="2962" y="5710"/>
                </a:lnTo>
                <a:cubicBezTo>
                  <a:pt x="2891" y="5817"/>
                  <a:pt x="2873" y="5907"/>
                  <a:pt x="2926" y="5978"/>
                </a:cubicBezTo>
                <a:cubicBezTo>
                  <a:pt x="2980" y="6067"/>
                  <a:pt x="3069" y="6121"/>
                  <a:pt x="3176" y="6121"/>
                </a:cubicBezTo>
                <a:lnTo>
                  <a:pt x="3979" y="6121"/>
                </a:lnTo>
                <a:lnTo>
                  <a:pt x="3979" y="6656"/>
                </a:lnTo>
                <a:lnTo>
                  <a:pt x="3176" y="6656"/>
                </a:lnTo>
                <a:cubicBezTo>
                  <a:pt x="2891" y="6656"/>
                  <a:pt x="2605" y="6495"/>
                  <a:pt x="2462" y="6246"/>
                </a:cubicBezTo>
                <a:cubicBezTo>
                  <a:pt x="2320" y="5978"/>
                  <a:pt x="2320" y="5710"/>
                  <a:pt x="2480" y="5443"/>
                </a:cubicBezTo>
                <a:lnTo>
                  <a:pt x="3158" y="4265"/>
                </a:lnTo>
                <a:lnTo>
                  <a:pt x="2712" y="4015"/>
                </a:lnTo>
                <a:lnTo>
                  <a:pt x="3801" y="3730"/>
                </a:lnTo>
                <a:close/>
                <a:moveTo>
                  <a:pt x="7226" y="4783"/>
                </a:moveTo>
                <a:lnTo>
                  <a:pt x="7619" y="5478"/>
                </a:lnTo>
                <a:cubicBezTo>
                  <a:pt x="7655" y="5550"/>
                  <a:pt x="7690" y="5603"/>
                  <a:pt x="7708" y="5675"/>
                </a:cubicBezTo>
                <a:lnTo>
                  <a:pt x="7762" y="5693"/>
                </a:lnTo>
                <a:lnTo>
                  <a:pt x="7708" y="5710"/>
                </a:lnTo>
                <a:cubicBezTo>
                  <a:pt x="7762" y="5907"/>
                  <a:pt x="7744" y="6121"/>
                  <a:pt x="7637" y="6299"/>
                </a:cubicBezTo>
                <a:cubicBezTo>
                  <a:pt x="7494" y="6531"/>
                  <a:pt x="7244" y="6674"/>
                  <a:pt x="6959" y="6674"/>
                </a:cubicBezTo>
                <a:lnTo>
                  <a:pt x="5567" y="6674"/>
                </a:lnTo>
                <a:lnTo>
                  <a:pt x="5567" y="7174"/>
                </a:lnTo>
                <a:lnTo>
                  <a:pt x="4782" y="6388"/>
                </a:lnTo>
                <a:lnTo>
                  <a:pt x="5567" y="5586"/>
                </a:lnTo>
                <a:lnTo>
                  <a:pt x="5567" y="6139"/>
                </a:lnTo>
                <a:lnTo>
                  <a:pt x="6923" y="6139"/>
                </a:lnTo>
                <a:cubicBezTo>
                  <a:pt x="7048" y="6139"/>
                  <a:pt x="7137" y="6085"/>
                  <a:pt x="7173" y="6032"/>
                </a:cubicBezTo>
                <a:cubicBezTo>
                  <a:pt x="7226" y="5942"/>
                  <a:pt x="7209" y="5835"/>
                  <a:pt x="7155" y="5746"/>
                </a:cubicBezTo>
                <a:lnTo>
                  <a:pt x="6762" y="5050"/>
                </a:lnTo>
                <a:lnTo>
                  <a:pt x="7226" y="4783"/>
                </a:lnTo>
                <a:close/>
                <a:moveTo>
                  <a:pt x="518" y="1"/>
                </a:moveTo>
                <a:cubicBezTo>
                  <a:pt x="232" y="1"/>
                  <a:pt x="0" y="233"/>
                  <a:pt x="0" y="536"/>
                </a:cubicBezTo>
                <a:cubicBezTo>
                  <a:pt x="0" y="822"/>
                  <a:pt x="232" y="1053"/>
                  <a:pt x="518" y="1053"/>
                </a:cubicBezTo>
                <a:lnTo>
                  <a:pt x="732" y="1053"/>
                </a:lnTo>
                <a:lnTo>
                  <a:pt x="1981" y="8619"/>
                </a:lnTo>
                <a:cubicBezTo>
                  <a:pt x="2052" y="8886"/>
                  <a:pt x="2248" y="9047"/>
                  <a:pt x="2516" y="9047"/>
                </a:cubicBezTo>
                <a:lnTo>
                  <a:pt x="7565" y="9047"/>
                </a:lnTo>
                <a:cubicBezTo>
                  <a:pt x="7815" y="9047"/>
                  <a:pt x="8047" y="8869"/>
                  <a:pt x="8083" y="8619"/>
                </a:cubicBezTo>
                <a:lnTo>
                  <a:pt x="9367" y="1053"/>
                </a:lnTo>
                <a:lnTo>
                  <a:pt x="9582" y="1053"/>
                </a:lnTo>
                <a:cubicBezTo>
                  <a:pt x="9867" y="1053"/>
                  <a:pt x="10117" y="822"/>
                  <a:pt x="10117" y="536"/>
                </a:cubicBezTo>
                <a:cubicBezTo>
                  <a:pt x="10117" y="233"/>
                  <a:pt x="9867" y="1"/>
                  <a:pt x="9582" y="1"/>
                </a:cubicBezTo>
                <a:close/>
              </a:path>
            </a:pathLst>
          </a:custGeom>
          <a:gradFill>
            <a:gsLst>
              <a:gs pos="0">
                <a:srgbClr val="1EBA7F"/>
              </a:gs>
              <a:gs pos="100000">
                <a:srgbClr val="0F463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4"/>
          <p:cNvSpPr/>
          <p:nvPr/>
        </p:nvSpPr>
        <p:spPr>
          <a:xfrm>
            <a:off x="6195030" y="3738589"/>
            <a:ext cx="318470" cy="329826"/>
          </a:xfrm>
          <a:custGeom>
            <a:rect b="b" l="l" r="r" t="t"/>
            <a:pathLst>
              <a:path extrusionOk="0" h="9678" w="9636">
                <a:moveTo>
                  <a:pt x="9636" y="0"/>
                </a:moveTo>
                <a:lnTo>
                  <a:pt x="2588" y="1642"/>
                </a:lnTo>
                <a:lnTo>
                  <a:pt x="2588" y="7351"/>
                </a:lnTo>
                <a:cubicBezTo>
                  <a:pt x="2460" y="7320"/>
                  <a:pt x="2326" y="7304"/>
                  <a:pt x="2188" y="7304"/>
                </a:cubicBezTo>
                <a:cubicBezTo>
                  <a:pt x="1938" y="7304"/>
                  <a:pt x="1674" y="7355"/>
                  <a:pt x="1410" y="7458"/>
                </a:cubicBezTo>
                <a:cubicBezTo>
                  <a:pt x="536" y="7762"/>
                  <a:pt x="1" y="8493"/>
                  <a:pt x="215" y="9064"/>
                </a:cubicBezTo>
                <a:cubicBezTo>
                  <a:pt x="361" y="9454"/>
                  <a:pt x="816" y="9678"/>
                  <a:pt x="1362" y="9678"/>
                </a:cubicBezTo>
                <a:cubicBezTo>
                  <a:pt x="1615" y="9678"/>
                  <a:pt x="1888" y="9630"/>
                  <a:pt x="2160" y="9528"/>
                </a:cubicBezTo>
                <a:cubicBezTo>
                  <a:pt x="2945" y="9261"/>
                  <a:pt x="3444" y="8636"/>
                  <a:pt x="3391" y="8101"/>
                </a:cubicBezTo>
                <a:lnTo>
                  <a:pt x="3391" y="2552"/>
                </a:lnTo>
                <a:lnTo>
                  <a:pt x="8851" y="1285"/>
                </a:lnTo>
                <a:lnTo>
                  <a:pt x="8851" y="6138"/>
                </a:lnTo>
                <a:cubicBezTo>
                  <a:pt x="8723" y="6106"/>
                  <a:pt x="8587" y="6090"/>
                  <a:pt x="8444" y="6090"/>
                </a:cubicBezTo>
                <a:cubicBezTo>
                  <a:pt x="8188" y="6090"/>
                  <a:pt x="7913" y="6142"/>
                  <a:pt x="7637" y="6245"/>
                </a:cubicBezTo>
                <a:cubicBezTo>
                  <a:pt x="6781" y="6566"/>
                  <a:pt x="6246" y="7280"/>
                  <a:pt x="6460" y="7851"/>
                </a:cubicBezTo>
                <a:cubicBezTo>
                  <a:pt x="6608" y="8246"/>
                  <a:pt x="7064" y="8470"/>
                  <a:pt x="7621" y="8470"/>
                </a:cubicBezTo>
                <a:cubicBezTo>
                  <a:pt x="7868" y="8470"/>
                  <a:pt x="8135" y="8426"/>
                  <a:pt x="8405" y="8333"/>
                </a:cubicBezTo>
                <a:cubicBezTo>
                  <a:pt x="9118" y="8065"/>
                  <a:pt x="9600" y="7530"/>
                  <a:pt x="9636" y="7030"/>
                </a:cubicBezTo>
                <a:lnTo>
                  <a:pt x="9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4"/>
          <p:cNvSpPr/>
          <p:nvPr/>
        </p:nvSpPr>
        <p:spPr>
          <a:xfrm>
            <a:off x="6776032" y="3664863"/>
            <a:ext cx="351487" cy="362475"/>
          </a:xfrm>
          <a:custGeom>
            <a:rect b="b" l="l" r="r" t="t"/>
            <a:pathLst>
              <a:path extrusionOk="0" h="10636" w="10635">
                <a:moveTo>
                  <a:pt x="4622" y="1"/>
                </a:moveTo>
                <a:lnTo>
                  <a:pt x="3088" y="1518"/>
                </a:lnTo>
                <a:cubicBezTo>
                  <a:pt x="2736" y="1869"/>
                  <a:pt x="3337" y="2464"/>
                  <a:pt x="3833" y="2464"/>
                </a:cubicBezTo>
                <a:cubicBezTo>
                  <a:pt x="3840" y="2464"/>
                  <a:pt x="3848" y="2463"/>
                  <a:pt x="3855" y="2463"/>
                </a:cubicBezTo>
                <a:cubicBezTo>
                  <a:pt x="3868" y="2463"/>
                  <a:pt x="3881" y="2462"/>
                  <a:pt x="3895" y="2462"/>
                </a:cubicBezTo>
                <a:cubicBezTo>
                  <a:pt x="4739" y="2462"/>
                  <a:pt x="5041" y="3580"/>
                  <a:pt x="4426" y="4230"/>
                </a:cubicBezTo>
                <a:lnTo>
                  <a:pt x="4336" y="4319"/>
                </a:lnTo>
                <a:cubicBezTo>
                  <a:pt x="4098" y="4545"/>
                  <a:pt x="3794" y="4649"/>
                  <a:pt x="3504" y="4649"/>
                </a:cubicBezTo>
                <a:cubicBezTo>
                  <a:pt x="2994" y="4649"/>
                  <a:pt x="2529" y="4324"/>
                  <a:pt x="2552" y="3766"/>
                </a:cubicBezTo>
                <a:cubicBezTo>
                  <a:pt x="2566" y="3371"/>
                  <a:pt x="2190" y="2909"/>
                  <a:pt x="1856" y="2909"/>
                </a:cubicBezTo>
                <a:cubicBezTo>
                  <a:pt x="1767" y="2909"/>
                  <a:pt x="1681" y="2942"/>
                  <a:pt x="1607" y="3016"/>
                </a:cubicBezTo>
                <a:lnTo>
                  <a:pt x="1" y="4622"/>
                </a:lnTo>
                <a:lnTo>
                  <a:pt x="2249" y="6888"/>
                </a:lnTo>
                <a:cubicBezTo>
                  <a:pt x="2624" y="7245"/>
                  <a:pt x="1999" y="7834"/>
                  <a:pt x="1500" y="7834"/>
                </a:cubicBezTo>
                <a:cubicBezTo>
                  <a:pt x="1493" y="7834"/>
                  <a:pt x="1486" y="7834"/>
                  <a:pt x="1479" y="7834"/>
                </a:cubicBezTo>
                <a:cubicBezTo>
                  <a:pt x="621" y="7834"/>
                  <a:pt x="327" y="8963"/>
                  <a:pt x="964" y="9618"/>
                </a:cubicBezTo>
                <a:lnTo>
                  <a:pt x="1053" y="9707"/>
                </a:lnTo>
                <a:cubicBezTo>
                  <a:pt x="1282" y="9930"/>
                  <a:pt x="1573" y="10032"/>
                  <a:pt x="1851" y="10032"/>
                </a:cubicBezTo>
                <a:cubicBezTo>
                  <a:pt x="2352" y="10032"/>
                  <a:pt x="2814" y="9699"/>
                  <a:pt x="2802" y="9136"/>
                </a:cubicBezTo>
                <a:cubicBezTo>
                  <a:pt x="2788" y="8740"/>
                  <a:pt x="3168" y="8264"/>
                  <a:pt x="3503" y="8264"/>
                </a:cubicBezTo>
                <a:cubicBezTo>
                  <a:pt x="3590" y="8264"/>
                  <a:pt x="3674" y="8296"/>
                  <a:pt x="3748" y="8369"/>
                </a:cubicBezTo>
                <a:lnTo>
                  <a:pt x="6014" y="10635"/>
                </a:lnTo>
                <a:lnTo>
                  <a:pt x="7637" y="9011"/>
                </a:lnTo>
                <a:cubicBezTo>
                  <a:pt x="7994" y="8655"/>
                  <a:pt x="7388" y="8066"/>
                  <a:pt x="6870" y="8066"/>
                </a:cubicBezTo>
                <a:cubicBezTo>
                  <a:pt x="6857" y="8066"/>
                  <a:pt x="6843" y="8067"/>
                  <a:pt x="6830" y="8067"/>
                </a:cubicBezTo>
                <a:cubicBezTo>
                  <a:pt x="5986" y="8067"/>
                  <a:pt x="5684" y="6967"/>
                  <a:pt x="6299" y="6317"/>
                </a:cubicBezTo>
                <a:lnTo>
                  <a:pt x="6388" y="6228"/>
                </a:lnTo>
                <a:cubicBezTo>
                  <a:pt x="6624" y="5999"/>
                  <a:pt x="6932" y="5892"/>
                  <a:pt x="7225" y="5892"/>
                </a:cubicBezTo>
                <a:cubicBezTo>
                  <a:pt x="7732" y="5892"/>
                  <a:pt x="8195" y="6210"/>
                  <a:pt x="8173" y="6763"/>
                </a:cubicBezTo>
                <a:cubicBezTo>
                  <a:pt x="8159" y="7173"/>
                  <a:pt x="8535" y="7638"/>
                  <a:pt x="8870" y="7638"/>
                </a:cubicBezTo>
                <a:cubicBezTo>
                  <a:pt x="8958" y="7638"/>
                  <a:pt x="9044" y="7605"/>
                  <a:pt x="9118" y="7531"/>
                </a:cubicBezTo>
                <a:lnTo>
                  <a:pt x="10635" y="6014"/>
                </a:lnTo>
                <a:lnTo>
                  <a:pt x="8369" y="3748"/>
                </a:lnTo>
                <a:cubicBezTo>
                  <a:pt x="8017" y="3396"/>
                  <a:pt x="8601" y="2802"/>
                  <a:pt x="9114" y="2802"/>
                </a:cubicBezTo>
                <a:cubicBezTo>
                  <a:pt x="9121" y="2802"/>
                  <a:pt x="9129" y="2802"/>
                  <a:pt x="9136" y="2802"/>
                </a:cubicBezTo>
                <a:cubicBezTo>
                  <a:pt x="9149" y="2803"/>
                  <a:pt x="9162" y="2803"/>
                  <a:pt x="9175" y="2803"/>
                </a:cubicBezTo>
                <a:cubicBezTo>
                  <a:pt x="10019" y="2803"/>
                  <a:pt x="10287" y="1668"/>
                  <a:pt x="9671" y="1036"/>
                </a:cubicBezTo>
                <a:lnTo>
                  <a:pt x="9582" y="929"/>
                </a:lnTo>
                <a:cubicBezTo>
                  <a:pt x="9353" y="706"/>
                  <a:pt x="9061" y="604"/>
                  <a:pt x="8781" y="604"/>
                </a:cubicBezTo>
                <a:cubicBezTo>
                  <a:pt x="8275" y="604"/>
                  <a:pt x="7811" y="937"/>
                  <a:pt x="7834" y="1500"/>
                </a:cubicBezTo>
                <a:cubicBezTo>
                  <a:pt x="7834" y="1909"/>
                  <a:pt x="7465" y="2374"/>
                  <a:pt x="7135" y="2374"/>
                </a:cubicBezTo>
                <a:cubicBezTo>
                  <a:pt x="7047" y="2374"/>
                  <a:pt x="6963" y="2342"/>
                  <a:pt x="6888" y="2267"/>
                </a:cubicBezTo>
                <a:lnTo>
                  <a:pt x="4622" y="1"/>
                </a:lnTo>
                <a:close/>
              </a:path>
            </a:pathLst>
          </a:custGeom>
          <a:gradFill>
            <a:gsLst>
              <a:gs pos="0">
                <a:srgbClr val="F89F97"/>
              </a:gs>
              <a:gs pos="100000">
                <a:srgbClr val="E9342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7285385" y="3664574"/>
            <a:ext cx="351487" cy="363054"/>
          </a:xfrm>
          <a:custGeom>
            <a:rect b="b" l="l" r="r" t="t"/>
            <a:pathLst>
              <a:path extrusionOk="0" h="10653" w="10635">
                <a:moveTo>
                  <a:pt x="5318" y="0"/>
                </a:moveTo>
                <a:lnTo>
                  <a:pt x="3980" y="3997"/>
                </a:lnTo>
                <a:lnTo>
                  <a:pt x="1" y="3997"/>
                </a:lnTo>
                <a:lnTo>
                  <a:pt x="3052" y="6655"/>
                </a:lnTo>
                <a:lnTo>
                  <a:pt x="1856" y="10652"/>
                </a:lnTo>
                <a:lnTo>
                  <a:pt x="5318" y="8261"/>
                </a:lnTo>
                <a:lnTo>
                  <a:pt x="8779" y="10652"/>
                </a:lnTo>
                <a:lnTo>
                  <a:pt x="7584" y="6655"/>
                </a:lnTo>
                <a:lnTo>
                  <a:pt x="10635" y="3997"/>
                </a:lnTo>
                <a:lnTo>
                  <a:pt x="6656" y="3997"/>
                </a:lnTo>
                <a:lnTo>
                  <a:pt x="531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4"/>
          <p:cNvSpPr/>
          <p:nvPr/>
        </p:nvSpPr>
        <p:spPr>
          <a:xfrm>
            <a:off x="7794738" y="3657024"/>
            <a:ext cx="340283" cy="420206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4"/>
          <p:cNvSpPr/>
          <p:nvPr/>
        </p:nvSpPr>
        <p:spPr>
          <a:xfrm>
            <a:off x="8408731" y="3713485"/>
            <a:ext cx="298441" cy="344344"/>
          </a:xfrm>
          <a:custGeom>
            <a:rect b="b" l="l" r="r" t="t"/>
            <a:pathLst>
              <a:path extrusionOk="0" h="10104" w="9030">
                <a:moveTo>
                  <a:pt x="3676" y="0"/>
                </a:moveTo>
                <a:cubicBezTo>
                  <a:pt x="5264" y="1392"/>
                  <a:pt x="5871" y="3693"/>
                  <a:pt x="5032" y="5763"/>
                </a:cubicBezTo>
                <a:cubicBezTo>
                  <a:pt x="4223" y="7720"/>
                  <a:pt x="2328" y="8879"/>
                  <a:pt x="345" y="8879"/>
                </a:cubicBezTo>
                <a:cubicBezTo>
                  <a:pt x="230" y="8879"/>
                  <a:pt x="116" y="8876"/>
                  <a:pt x="1" y="8868"/>
                </a:cubicBezTo>
                <a:lnTo>
                  <a:pt x="1" y="8868"/>
                </a:lnTo>
                <a:cubicBezTo>
                  <a:pt x="393" y="9207"/>
                  <a:pt x="857" y="9510"/>
                  <a:pt x="1357" y="9724"/>
                </a:cubicBezTo>
                <a:cubicBezTo>
                  <a:pt x="1988" y="9981"/>
                  <a:pt x="2642" y="10103"/>
                  <a:pt x="3284" y="10103"/>
                </a:cubicBezTo>
                <a:cubicBezTo>
                  <a:pt x="5276" y="10103"/>
                  <a:pt x="7163" y="8932"/>
                  <a:pt x="7959" y="6977"/>
                </a:cubicBezTo>
                <a:cubicBezTo>
                  <a:pt x="9029" y="4407"/>
                  <a:pt x="7816" y="1463"/>
                  <a:pt x="5229" y="375"/>
                </a:cubicBezTo>
                <a:cubicBezTo>
                  <a:pt x="4711" y="178"/>
                  <a:pt x="4194" y="54"/>
                  <a:pt x="36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24"/>
          <p:cNvGrpSpPr/>
          <p:nvPr/>
        </p:nvGrpSpPr>
        <p:grpSpPr>
          <a:xfrm>
            <a:off x="8933824" y="3717916"/>
            <a:ext cx="327294" cy="334632"/>
            <a:chOff x="5717150" y="2098500"/>
            <a:chExt cx="247575" cy="245475"/>
          </a:xfrm>
        </p:grpSpPr>
        <p:sp>
          <p:nvSpPr>
            <p:cNvPr id="627" name="Google Shape;627;p24"/>
            <p:cNvSpPr/>
            <p:nvPr/>
          </p:nvSpPr>
          <p:spPr>
            <a:xfrm>
              <a:off x="5717150" y="2098500"/>
              <a:ext cx="135175" cy="132800"/>
            </a:xfrm>
            <a:custGeom>
              <a:rect b="b" l="l" r="r" t="t"/>
              <a:pathLst>
                <a:path extrusionOk="0" h="5312" w="5407">
                  <a:moveTo>
                    <a:pt x="2694" y="1"/>
                  </a:moveTo>
                  <a:cubicBezTo>
                    <a:pt x="2534" y="1"/>
                    <a:pt x="2409" y="108"/>
                    <a:pt x="2355" y="251"/>
                  </a:cubicBezTo>
                  <a:lnTo>
                    <a:pt x="1963" y="1428"/>
                  </a:lnTo>
                  <a:cubicBezTo>
                    <a:pt x="1909" y="1589"/>
                    <a:pt x="1785" y="1696"/>
                    <a:pt x="1624" y="1696"/>
                  </a:cubicBezTo>
                  <a:lnTo>
                    <a:pt x="393" y="1696"/>
                  </a:lnTo>
                  <a:cubicBezTo>
                    <a:pt x="250" y="1696"/>
                    <a:pt x="89" y="1785"/>
                    <a:pt x="54" y="1928"/>
                  </a:cubicBezTo>
                  <a:cubicBezTo>
                    <a:pt x="0" y="2071"/>
                    <a:pt x="36" y="2231"/>
                    <a:pt x="161" y="2338"/>
                  </a:cubicBezTo>
                  <a:lnTo>
                    <a:pt x="589" y="2713"/>
                  </a:lnTo>
                  <a:lnTo>
                    <a:pt x="1124" y="3195"/>
                  </a:lnTo>
                  <a:cubicBezTo>
                    <a:pt x="1178" y="3248"/>
                    <a:pt x="1214" y="3302"/>
                    <a:pt x="1231" y="3373"/>
                  </a:cubicBezTo>
                  <a:cubicBezTo>
                    <a:pt x="1249" y="3444"/>
                    <a:pt x="1249" y="3516"/>
                    <a:pt x="1231" y="3587"/>
                  </a:cubicBezTo>
                  <a:lnTo>
                    <a:pt x="857" y="4836"/>
                  </a:lnTo>
                  <a:cubicBezTo>
                    <a:pt x="803" y="4979"/>
                    <a:pt x="857" y="5139"/>
                    <a:pt x="999" y="5229"/>
                  </a:cubicBezTo>
                  <a:cubicBezTo>
                    <a:pt x="1055" y="5285"/>
                    <a:pt x="1131" y="5311"/>
                    <a:pt x="1211" y="5311"/>
                  </a:cubicBezTo>
                  <a:cubicBezTo>
                    <a:pt x="1283" y="5311"/>
                    <a:pt x="1360" y="5289"/>
                    <a:pt x="1428" y="5247"/>
                  </a:cubicBezTo>
                  <a:lnTo>
                    <a:pt x="2480" y="4497"/>
                  </a:lnTo>
                  <a:cubicBezTo>
                    <a:pt x="2543" y="4453"/>
                    <a:pt x="2619" y="4430"/>
                    <a:pt x="2692" y="4430"/>
                  </a:cubicBezTo>
                  <a:cubicBezTo>
                    <a:pt x="2766" y="4430"/>
                    <a:pt x="2837" y="4453"/>
                    <a:pt x="2891" y="4497"/>
                  </a:cubicBezTo>
                  <a:lnTo>
                    <a:pt x="3961" y="5247"/>
                  </a:lnTo>
                  <a:cubicBezTo>
                    <a:pt x="4021" y="5289"/>
                    <a:pt x="4093" y="5311"/>
                    <a:pt x="4165" y="5311"/>
                  </a:cubicBezTo>
                  <a:cubicBezTo>
                    <a:pt x="4244" y="5311"/>
                    <a:pt x="4324" y="5285"/>
                    <a:pt x="4390" y="5229"/>
                  </a:cubicBezTo>
                  <a:cubicBezTo>
                    <a:pt x="4514" y="5139"/>
                    <a:pt x="4550" y="4979"/>
                    <a:pt x="4532" y="4836"/>
                  </a:cubicBezTo>
                  <a:lnTo>
                    <a:pt x="4158" y="3587"/>
                  </a:lnTo>
                  <a:cubicBezTo>
                    <a:pt x="4122" y="3444"/>
                    <a:pt x="4158" y="3302"/>
                    <a:pt x="4265" y="3195"/>
                  </a:cubicBezTo>
                  <a:lnTo>
                    <a:pt x="5246" y="2338"/>
                  </a:lnTo>
                  <a:cubicBezTo>
                    <a:pt x="5353" y="2231"/>
                    <a:pt x="5407" y="2071"/>
                    <a:pt x="5353" y="1928"/>
                  </a:cubicBezTo>
                  <a:cubicBezTo>
                    <a:pt x="5282" y="1785"/>
                    <a:pt x="5157" y="1696"/>
                    <a:pt x="4996" y="1696"/>
                  </a:cubicBezTo>
                  <a:lnTo>
                    <a:pt x="3783" y="1696"/>
                  </a:lnTo>
                  <a:cubicBezTo>
                    <a:pt x="3622" y="1696"/>
                    <a:pt x="3480" y="1589"/>
                    <a:pt x="3426" y="1428"/>
                  </a:cubicBezTo>
                  <a:lnTo>
                    <a:pt x="3051" y="251"/>
                  </a:lnTo>
                  <a:cubicBezTo>
                    <a:pt x="2998" y="108"/>
                    <a:pt x="2855" y="1"/>
                    <a:pt x="26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5857650" y="2158275"/>
              <a:ext cx="107075" cy="106075"/>
            </a:xfrm>
            <a:custGeom>
              <a:rect b="b" l="l" r="r" t="t"/>
              <a:pathLst>
                <a:path extrusionOk="0" h="4243" w="4283">
                  <a:moveTo>
                    <a:pt x="2124" y="1"/>
                  </a:moveTo>
                  <a:cubicBezTo>
                    <a:pt x="2017" y="1"/>
                    <a:pt x="1892" y="72"/>
                    <a:pt x="1856" y="197"/>
                  </a:cubicBezTo>
                  <a:lnTo>
                    <a:pt x="1553" y="1160"/>
                  </a:lnTo>
                  <a:cubicBezTo>
                    <a:pt x="1499" y="1268"/>
                    <a:pt x="1392" y="1357"/>
                    <a:pt x="1268" y="1357"/>
                  </a:cubicBezTo>
                  <a:lnTo>
                    <a:pt x="304" y="1357"/>
                  </a:lnTo>
                  <a:cubicBezTo>
                    <a:pt x="179" y="1357"/>
                    <a:pt x="72" y="1428"/>
                    <a:pt x="36" y="1553"/>
                  </a:cubicBezTo>
                  <a:cubicBezTo>
                    <a:pt x="1" y="1678"/>
                    <a:pt x="19" y="1785"/>
                    <a:pt x="108" y="1874"/>
                  </a:cubicBezTo>
                  <a:lnTo>
                    <a:pt x="465" y="2177"/>
                  </a:lnTo>
                  <a:lnTo>
                    <a:pt x="893" y="2570"/>
                  </a:lnTo>
                  <a:cubicBezTo>
                    <a:pt x="928" y="2606"/>
                    <a:pt x="964" y="2659"/>
                    <a:pt x="1000" y="2713"/>
                  </a:cubicBezTo>
                  <a:cubicBezTo>
                    <a:pt x="1000" y="2766"/>
                    <a:pt x="1000" y="2820"/>
                    <a:pt x="1000" y="2891"/>
                  </a:cubicBezTo>
                  <a:lnTo>
                    <a:pt x="661" y="3873"/>
                  </a:lnTo>
                  <a:cubicBezTo>
                    <a:pt x="643" y="3980"/>
                    <a:pt x="661" y="4122"/>
                    <a:pt x="768" y="4176"/>
                  </a:cubicBezTo>
                  <a:cubicBezTo>
                    <a:pt x="830" y="4220"/>
                    <a:pt x="893" y="4243"/>
                    <a:pt x="951" y="4243"/>
                  </a:cubicBezTo>
                  <a:cubicBezTo>
                    <a:pt x="1009" y="4243"/>
                    <a:pt x="1062" y="4220"/>
                    <a:pt x="1107" y="4176"/>
                  </a:cubicBezTo>
                  <a:lnTo>
                    <a:pt x="1963" y="3587"/>
                  </a:lnTo>
                  <a:cubicBezTo>
                    <a:pt x="2008" y="3551"/>
                    <a:pt x="2066" y="3534"/>
                    <a:pt x="2126" y="3534"/>
                  </a:cubicBezTo>
                  <a:cubicBezTo>
                    <a:pt x="2186" y="3534"/>
                    <a:pt x="2249" y="3551"/>
                    <a:pt x="2302" y="3587"/>
                  </a:cubicBezTo>
                  <a:lnTo>
                    <a:pt x="3141" y="4176"/>
                  </a:lnTo>
                  <a:cubicBezTo>
                    <a:pt x="3195" y="4220"/>
                    <a:pt x="3257" y="4243"/>
                    <a:pt x="3319" y="4243"/>
                  </a:cubicBezTo>
                  <a:cubicBezTo>
                    <a:pt x="3382" y="4243"/>
                    <a:pt x="3444" y="4220"/>
                    <a:pt x="3498" y="4176"/>
                  </a:cubicBezTo>
                  <a:cubicBezTo>
                    <a:pt x="3605" y="4104"/>
                    <a:pt x="3641" y="3980"/>
                    <a:pt x="3605" y="3855"/>
                  </a:cubicBezTo>
                  <a:lnTo>
                    <a:pt x="3302" y="2856"/>
                  </a:lnTo>
                  <a:cubicBezTo>
                    <a:pt x="3284" y="2748"/>
                    <a:pt x="3302" y="2624"/>
                    <a:pt x="3391" y="2552"/>
                  </a:cubicBezTo>
                  <a:lnTo>
                    <a:pt x="4158" y="1874"/>
                  </a:lnTo>
                  <a:cubicBezTo>
                    <a:pt x="4247" y="1785"/>
                    <a:pt x="4283" y="1660"/>
                    <a:pt x="4229" y="1553"/>
                  </a:cubicBezTo>
                  <a:cubicBezTo>
                    <a:pt x="4194" y="1428"/>
                    <a:pt x="4104" y="1375"/>
                    <a:pt x="3980" y="1357"/>
                  </a:cubicBezTo>
                  <a:lnTo>
                    <a:pt x="2998" y="1357"/>
                  </a:lnTo>
                  <a:cubicBezTo>
                    <a:pt x="2873" y="1357"/>
                    <a:pt x="2766" y="1268"/>
                    <a:pt x="2731" y="1160"/>
                  </a:cubicBezTo>
                  <a:lnTo>
                    <a:pt x="2409" y="197"/>
                  </a:lnTo>
                  <a:cubicBezTo>
                    <a:pt x="2374" y="72"/>
                    <a:pt x="2267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790750" y="2264450"/>
              <a:ext cx="80750" cy="79525"/>
            </a:xfrm>
            <a:custGeom>
              <a:rect b="b" l="l" r="r" t="t"/>
              <a:pathLst>
                <a:path extrusionOk="0" h="3181" w="3230">
                  <a:moveTo>
                    <a:pt x="1606" y="0"/>
                  </a:moveTo>
                  <a:cubicBezTo>
                    <a:pt x="1517" y="0"/>
                    <a:pt x="1446" y="72"/>
                    <a:pt x="1410" y="143"/>
                  </a:cubicBezTo>
                  <a:lnTo>
                    <a:pt x="1160" y="857"/>
                  </a:lnTo>
                  <a:cubicBezTo>
                    <a:pt x="1142" y="964"/>
                    <a:pt x="1053" y="1017"/>
                    <a:pt x="964" y="1017"/>
                  </a:cubicBezTo>
                  <a:lnTo>
                    <a:pt x="232" y="1017"/>
                  </a:lnTo>
                  <a:cubicBezTo>
                    <a:pt x="143" y="1017"/>
                    <a:pt x="54" y="1071"/>
                    <a:pt x="36" y="1160"/>
                  </a:cubicBezTo>
                  <a:cubicBezTo>
                    <a:pt x="0" y="1231"/>
                    <a:pt x="36" y="1338"/>
                    <a:pt x="107" y="1392"/>
                  </a:cubicBezTo>
                  <a:lnTo>
                    <a:pt x="357" y="1624"/>
                  </a:lnTo>
                  <a:lnTo>
                    <a:pt x="678" y="1927"/>
                  </a:lnTo>
                  <a:cubicBezTo>
                    <a:pt x="696" y="1945"/>
                    <a:pt x="732" y="1981"/>
                    <a:pt x="732" y="2034"/>
                  </a:cubicBezTo>
                  <a:cubicBezTo>
                    <a:pt x="750" y="2070"/>
                    <a:pt x="750" y="2106"/>
                    <a:pt x="732" y="2141"/>
                  </a:cubicBezTo>
                  <a:lnTo>
                    <a:pt x="518" y="2909"/>
                  </a:lnTo>
                  <a:cubicBezTo>
                    <a:pt x="482" y="2998"/>
                    <a:pt x="518" y="3087"/>
                    <a:pt x="589" y="3141"/>
                  </a:cubicBezTo>
                  <a:cubicBezTo>
                    <a:pt x="634" y="3167"/>
                    <a:pt x="678" y="3181"/>
                    <a:pt x="723" y="3181"/>
                  </a:cubicBezTo>
                  <a:cubicBezTo>
                    <a:pt x="768" y="3181"/>
                    <a:pt x="812" y="3167"/>
                    <a:pt x="857" y="3141"/>
                  </a:cubicBezTo>
                  <a:lnTo>
                    <a:pt x="1481" y="2694"/>
                  </a:lnTo>
                  <a:cubicBezTo>
                    <a:pt x="1526" y="2668"/>
                    <a:pt x="1570" y="2654"/>
                    <a:pt x="1613" y="2654"/>
                  </a:cubicBezTo>
                  <a:cubicBezTo>
                    <a:pt x="1655" y="2654"/>
                    <a:pt x="1695" y="2668"/>
                    <a:pt x="1731" y="2694"/>
                  </a:cubicBezTo>
                  <a:lnTo>
                    <a:pt x="2373" y="3141"/>
                  </a:lnTo>
                  <a:cubicBezTo>
                    <a:pt x="2418" y="3167"/>
                    <a:pt x="2463" y="3181"/>
                    <a:pt x="2505" y="3181"/>
                  </a:cubicBezTo>
                  <a:cubicBezTo>
                    <a:pt x="2547" y="3181"/>
                    <a:pt x="2587" y="3167"/>
                    <a:pt x="2623" y="3141"/>
                  </a:cubicBezTo>
                  <a:cubicBezTo>
                    <a:pt x="2712" y="3087"/>
                    <a:pt x="2730" y="2980"/>
                    <a:pt x="2712" y="2909"/>
                  </a:cubicBezTo>
                  <a:lnTo>
                    <a:pt x="2480" y="2141"/>
                  </a:lnTo>
                  <a:cubicBezTo>
                    <a:pt x="2463" y="2070"/>
                    <a:pt x="2480" y="1963"/>
                    <a:pt x="2552" y="1927"/>
                  </a:cubicBezTo>
                  <a:lnTo>
                    <a:pt x="3141" y="1410"/>
                  </a:lnTo>
                  <a:cubicBezTo>
                    <a:pt x="3194" y="1338"/>
                    <a:pt x="3230" y="1249"/>
                    <a:pt x="3194" y="1178"/>
                  </a:cubicBezTo>
                  <a:cubicBezTo>
                    <a:pt x="3176" y="1106"/>
                    <a:pt x="3069" y="1035"/>
                    <a:pt x="2998" y="1035"/>
                  </a:cubicBezTo>
                  <a:lnTo>
                    <a:pt x="2266" y="1035"/>
                  </a:lnTo>
                  <a:cubicBezTo>
                    <a:pt x="2177" y="1035"/>
                    <a:pt x="2088" y="964"/>
                    <a:pt x="2070" y="875"/>
                  </a:cubicBezTo>
                  <a:lnTo>
                    <a:pt x="1838" y="161"/>
                  </a:lnTo>
                  <a:cubicBezTo>
                    <a:pt x="1785" y="72"/>
                    <a:pt x="1713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0" name="Google Shape;630;p24"/>
          <p:cNvSpPr/>
          <p:nvPr/>
        </p:nvSpPr>
        <p:spPr>
          <a:xfrm>
            <a:off x="9483441" y="3650888"/>
            <a:ext cx="283106" cy="390420"/>
          </a:xfrm>
          <a:custGeom>
            <a:rect b="b" l="l" r="r" t="t"/>
            <a:pathLst>
              <a:path extrusionOk="0" h="11456" w="8566">
                <a:moveTo>
                  <a:pt x="3819" y="1"/>
                </a:moveTo>
                <a:cubicBezTo>
                  <a:pt x="4800" y="1838"/>
                  <a:pt x="3301" y="3533"/>
                  <a:pt x="2463" y="4229"/>
                </a:cubicBezTo>
                <a:cubicBezTo>
                  <a:pt x="1606" y="4943"/>
                  <a:pt x="1035" y="5675"/>
                  <a:pt x="857" y="6103"/>
                </a:cubicBezTo>
                <a:cubicBezTo>
                  <a:pt x="1" y="8208"/>
                  <a:pt x="1285" y="10224"/>
                  <a:pt x="2160" y="10688"/>
                </a:cubicBezTo>
                <a:cubicBezTo>
                  <a:pt x="1767" y="9778"/>
                  <a:pt x="1392" y="8048"/>
                  <a:pt x="2962" y="6424"/>
                </a:cubicBezTo>
                <a:lnTo>
                  <a:pt x="2962" y="6424"/>
                </a:lnTo>
                <a:cubicBezTo>
                  <a:pt x="2962" y="6424"/>
                  <a:pt x="2516" y="8155"/>
                  <a:pt x="3498" y="9368"/>
                </a:cubicBezTo>
                <a:cubicBezTo>
                  <a:pt x="4479" y="10563"/>
                  <a:pt x="4461" y="11456"/>
                  <a:pt x="4461" y="11456"/>
                </a:cubicBezTo>
                <a:cubicBezTo>
                  <a:pt x="5996" y="11456"/>
                  <a:pt x="7441" y="10528"/>
                  <a:pt x="8065" y="9029"/>
                </a:cubicBezTo>
                <a:cubicBezTo>
                  <a:pt x="8529" y="8137"/>
                  <a:pt x="8565" y="6727"/>
                  <a:pt x="7941" y="5906"/>
                </a:cubicBezTo>
                <a:lnTo>
                  <a:pt x="7941" y="5906"/>
                </a:lnTo>
                <a:cubicBezTo>
                  <a:pt x="8135" y="6713"/>
                  <a:pt x="7478" y="7520"/>
                  <a:pt x="6673" y="7520"/>
                </a:cubicBezTo>
                <a:cubicBezTo>
                  <a:pt x="6516" y="7520"/>
                  <a:pt x="6354" y="7490"/>
                  <a:pt x="6192" y="7423"/>
                </a:cubicBezTo>
                <a:cubicBezTo>
                  <a:pt x="5371" y="7138"/>
                  <a:pt x="5050" y="6192"/>
                  <a:pt x="5621" y="5353"/>
                </a:cubicBezTo>
                <a:cubicBezTo>
                  <a:pt x="6924" y="3640"/>
                  <a:pt x="5960" y="928"/>
                  <a:pt x="38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4"/>
          <p:cNvSpPr/>
          <p:nvPr/>
        </p:nvSpPr>
        <p:spPr>
          <a:xfrm>
            <a:off x="2519500" y="4449599"/>
            <a:ext cx="369169" cy="253623"/>
          </a:xfrm>
          <a:custGeom>
            <a:rect b="b" l="l" r="r" t="t"/>
            <a:pathLst>
              <a:path extrusionOk="0" h="7442" w="11170">
                <a:moveTo>
                  <a:pt x="6240" y="0"/>
                </a:moveTo>
                <a:cubicBezTo>
                  <a:pt x="6189" y="0"/>
                  <a:pt x="6136" y="6"/>
                  <a:pt x="6085" y="19"/>
                </a:cubicBezTo>
                <a:lnTo>
                  <a:pt x="2498" y="822"/>
                </a:lnTo>
                <a:cubicBezTo>
                  <a:pt x="2373" y="858"/>
                  <a:pt x="2231" y="929"/>
                  <a:pt x="2124" y="1072"/>
                </a:cubicBezTo>
                <a:lnTo>
                  <a:pt x="999" y="2535"/>
                </a:lnTo>
                <a:lnTo>
                  <a:pt x="0" y="2535"/>
                </a:lnTo>
                <a:lnTo>
                  <a:pt x="0" y="6371"/>
                </a:lnTo>
                <a:lnTo>
                  <a:pt x="660" y="6371"/>
                </a:lnTo>
                <a:cubicBezTo>
                  <a:pt x="1606" y="6371"/>
                  <a:pt x="1677" y="7442"/>
                  <a:pt x="3462" y="7442"/>
                </a:cubicBezTo>
                <a:lnTo>
                  <a:pt x="5853" y="7442"/>
                </a:lnTo>
                <a:cubicBezTo>
                  <a:pt x="6281" y="7442"/>
                  <a:pt x="6638" y="7085"/>
                  <a:pt x="6638" y="6639"/>
                </a:cubicBezTo>
                <a:cubicBezTo>
                  <a:pt x="6638" y="6443"/>
                  <a:pt x="6566" y="6247"/>
                  <a:pt x="6441" y="6122"/>
                </a:cubicBezTo>
                <a:lnTo>
                  <a:pt x="6513" y="6122"/>
                </a:lnTo>
                <a:cubicBezTo>
                  <a:pt x="6959" y="6122"/>
                  <a:pt x="7316" y="5765"/>
                  <a:pt x="7316" y="5319"/>
                </a:cubicBezTo>
                <a:cubicBezTo>
                  <a:pt x="7316" y="5105"/>
                  <a:pt x="7227" y="4908"/>
                  <a:pt x="7084" y="4766"/>
                </a:cubicBezTo>
                <a:cubicBezTo>
                  <a:pt x="7441" y="4694"/>
                  <a:pt x="7708" y="4355"/>
                  <a:pt x="7708" y="3981"/>
                </a:cubicBezTo>
                <a:cubicBezTo>
                  <a:pt x="7708" y="3552"/>
                  <a:pt x="7351" y="3195"/>
                  <a:pt x="6905" y="3195"/>
                </a:cubicBezTo>
                <a:lnTo>
                  <a:pt x="10492" y="3195"/>
                </a:lnTo>
                <a:cubicBezTo>
                  <a:pt x="10866" y="3195"/>
                  <a:pt x="11170" y="2892"/>
                  <a:pt x="11170" y="2535"/>
                </a:cubicBezTo>
                <a:cubicBezTo>
                  <a:pt x="11170" y="2161"/>
                  <a:pt x="10866" y="1857"/>
                  <a:pt x="10492" y="1857"/>
                </a:cubicBezTo>
                <a:lnTo>
                  <a:pt x="3926" y="1857"/>
                </a:lnTo>
                <a:lnTo>
                  <a:pt x="6388" y="1322"/>
                </a:lnTo>
                <a:cubicBezTo>
                  <a:pt x="6745" y="1233"/>
                  <a:pt x="6977" y="876"/>
                  <a:pt x="6888" y="519"/>
                </a:cubicBezTo>
                <a:cubicBezTo>
                  <a:pt x="6827" y="214"/>
                  <a:pt x="6544" y="0"/>
                  <a:pt x="624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4"/>
          <p:cNvSpPr/>
          <p:nvPr/>
        </p:nvSpPr>
        <p:spPr>
          <a:xfrm>
            <a:off x="3039790" y="4430444"/>
            <a:ext cx="299036" cy="291929"/>
          </a:xfrm>
          <a:custGeom>
            <a:rect b="b" l="l" r="r" t="t"/>
            <a:pathLst>
              <a:path extrusionOk="0" h="8566" w="9048">
                <a:moveTo>
                  <a:pt x="2265" y="0"/>
                </a:moveTo>
                <a:cubicBezTo>
                  <a:pt x="1059" y="0"/>
                  <a:pt x="1" y="1180"/>
                  <a:pt x="1" y="2321"/>
                </a:cubicBezTo>
                <a:cubicBezTo>
                  <a:pt x="1" y="5104"/>
                  <a:pt x="4533" y="8566"/>
                  <a:pt x="4533" y="8566"/>
                </a:cubicBezTo>
                <a:cubicBezTo>
                  <a:pt x="4533" y="8566"/>
                  <a:pt x="9047" y="5104"/>
                  <a:pt x="9047" y="2321"/>
                </a:cubicBezTo>
                <a:cubicBezTo>
                  <a:pt x="9047" y="1180"/>
                  <a:pt x="7996" y="0"/>
                  <a:pt x="6794" y="0"/>
                </a:cubicBezTo>
                <a:cubicBezTo>
                  <a:pt x="6023" y="0"/>
                  <a:pt x="5189" y="487"/>
                  <a:pt x="4533" y="1786"/>
                </a:cubicBezTo>
                <a:cubicBezTo>
                  <a:pt x="3877" y="487"/>
                  <a:pt x="3040" y="0"/>
                  <a:pt x="2265" y="0"/>
                </a:cubicBezTo>
                <a:close/>
              </a:path>
            </a:pathLst>
          </a:custGeom>
          <a:gradFill>
            <a:gsLst>
              <a:gs pos="0">
                <a:srgbClr val="980000"/>
              </a:gs>
              <a:gs pos="100000">
                <a:srgbClr val="FF0000"/>
              </a:gs>
            </a:gsLst>
            <a:lin ang="5400012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3" name="Google Shape;633;p24"/>
          <p:cNvGrpSpPr/>
          <p:nvPr/>
        </p:nvGrpSpPr>
        <p:grpSpPr>
          <a:xfrm>
            <a:off x="3511298" y="4358842"/>
            <a:ext cx="352082" cy="317455"/>
            <a:chOff x="6435300" y="2742175"/>
            <a:chExt cx="266325" cy="232875"/>
          </a:xfrm>
        </p:grpSpPr>
        <p:sp>
          <p:nvSpPr>
            <p:cNvPr id="634" name="Google Shape;634;p24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gradFill>
              <a:gsLst>
                <a:gs pos="0">
                  <a:srgbClr val="DCECD5"/>
                </a:gs>
                <a:gs pos="100000">
                  <a:srgbClr val="92BC8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Google Shape;636;p24"/>
          <p:cNvGrpSpPr/>
          <p:nvPr/>
        </p:nvGrpSpPr>
        <p:grpSpPr>
          <a:xfrm>
            <a:off x="4558258" y="4437967"/>
            <a:ext cx="333805" cy="344208"/>
            <a:chOff x="674800" y="2146225"/>
            <a:chExt cx="252500" cy="252500"/>
          </a:xfrm>
        </p:grpSpPr>
        <p:sp>
          <p:nvSpPr>
            <p:cNvPr id="637" name="Google Shape;637;p24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4"/>
          <p:cNvGrpSpPr/>
          <p:nvPr/>
        </p:nvGrpSpPr>
        <p:grpSpPr>
          <a:xfrm>
            <a:off x="5085306" y="4449453"/>
            <a:ext cx="333805" cy="344208"/>
            <a:chOff x="2164225" y="2146225"/>
            <a:chExt cx="252500" cy="252500"/>
          </a:xfrm>
        </p:grpSpPr>
        <p:sp>
          <p:nvSpPr>
            <p:cNvPr id="642" name="Google Shape;642;p24"/>
            <p:cNvSpPr/>
            <p:nvPr/>
          </p:nvSpPr>
          <p:spPr>
            <a:xfrm>
              <a:off x="2223100" y="2305925"/>
              <a:ext cx="134750" cy="43300"/>
            </a:xfrm>
            <a:custGeom>
              <a:rect b="b" l="l" r="r" t="t"/>
              <a:pathLst>
                <a:path extrusionOk="0" h="1732" w="5390">
                  <a:moveTo>
                    <a:pt x="2695" y="1"/>
                  </a:moveTo>
                  <a:cubicBezTo>
                    <a:pt x="1624" y="1"/>
                    <a:pt x="679" y="518"/>
                    <a:pt x="72" y="1303"/>
                  </a:cubicBezTo>
                  <a:cubicBezTo>
                    <a:pt x="36" y="1339"/>
                    <a:pt x="1" y="1392"/>
                    <a:pt x="1" y="1464"/>
                  </a:cubicBezTo>
                  <a:cubicBezTo>
                    <a:pt x="1" y="1606"/>
                    <a:pt x="126" y="1731"/>
                    <a:pt x="268" y="1731"/>
                  </a:cubicBezTo>
                  <a:cubicBezTo>
                    <a:pt x="358" y="1731"/>
                    <a:pt x="447" y="1696"/>
                    <a:pt x="483" y="1624"/>
                  </a:cubicBezTo>
                  <a:cubicBezTo>
                    <a:pt x="1000" y="964"/>
                    <a:pt x="1785" y="536"/>
                    <a:pt x="2695" y="536"/>
                  </a:cubicBezTo>
                  <a:cubicBezTo>
                    <a:pt x="3587" y="536"/>
                    <a:pt x="4390" y="964"/>
                    <a:pt x="4908" y="1624"/>
                  </a:cubicBezTo>
                  <a:cubicBezTo>
                    <a:pt x="4943" y="1696"/>
                    <a:pt x="5032" y="1731"/>
                    <a:pt x="5122" y="1731"/>
                  </a:cubicBezTo>
                  <a:cubicBezTo>
                    <a:pt x="5264" y="1731"/>
                    <a:pt x="5389" y="1606"/>
                    <a:pt x="5389" y="1464"/>
                  </a:cubicBezTo>
                  <a:cubicBezTo>
                    <a:pt x="5389" y="1410"/>
                    <a:pt x="5371" y="1357"/>
                    <a:pt x="5318" y="1303"/>
                  </a:cubicBezTo>
                  <a:cubicBezTo>
                    <a:pt x="4711" y="518"/>
                    <a:pt x="3766" y="1"/>
                    <a:pt x="2695" y="1"/>
                  </a:cubicBezTo>
                  <a:close/>
                </a:path>
              </a:pathLst>
            </a:cu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2323475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22173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804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804" y="0"/>
                  </a:cubicBezTo>
                  <a:close/>
                </a:path>
              </a:pathLst>
            </a:cu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2164225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30" y="536"/>
                    <a:pt x="9564" y="2570"/>
                    <a:pt x="9564" y="5050"/>
                  </a:cubicBezTo>
                  <a:cubicBezTo>
                    <a:pt x="9564" y="7548"/>
                    <a:pt x="7530" y="9565"/>
                    <a:pt x="5050" y="9565"/>
                  </a:cubicBezTo>
                  <a:cubicBezTo>
                    <a:pt x="2552" y="9565"/>
                    <a:pt x="518" y="7548"/>
                    <a:pt x="518" y="5050"/>
                  </a:cubicBezTo>
                  <a:cubicBezTo>
                    <a:pt x="518" y="2570"/>
                    <a:pt x="2552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49" y="1"/>
                    <a:pt x="1" y="2267"/>
                    <a:pt x="1" y="5050"/>
                  </a:cubicBezTo>
                  <a:cubicBezTo>
                    <a:pt x="1" y="7852"/>
                    <a:pt x="2249" y="10100"/>
                    <a:pt x="5050" y="10100"/>
                  </a:cubicBezTo>
                  <a:cubicBezTo>
                    <a:pt x="7833" y="10100"/>
                    <a:pt x="10099" y="7852"/>
                    <a:pt x="10099" y="5050"/>
                  </a:cubicBezTo>
                  <a:cubicBezTo>
                    <a:pt x="10099" y="2267"/>
                    <a:pt x="7833" y="1"/>
                    <a:pt x="5050" y="1"/>
                  </a:cubicBezTo>
                  <a:close/>
                </a:path>
              </a:pathLst>
            </a:custGeom>
            <a:gradFill>
              <a:gsLst>
                <a:gs pos="0">
                  <a:srgbClr val="DB0000"/>
                </a:gs>
                <a:gs pos="100000">
                  <a:srgbClr val="540303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24"/>
          <p:cNvGrpSpPr/>
          <p:nvPr/>
        </p:nvGrpSpPr>
        <p:grpSpPr>
          <a:xfrm>
            <a:off x="4031217" y="4449226"/>
            <a:ext cx="334400" cy="344821"/>
            <a:chOff x="689975" y="1737200"/>
            <a:chExt cx="252950" cy="252950"/>
          </a:xfrm>
        </p:grpSpPr>
        <p:sp>
          <p:nvSpPr>
            <p:cNvPr id="647" name="Google Shape;647;p24"/>
            <p:cNvSpPr/>
            <p:nvPr/>
          </p:nvSpPr>
          <p:spPr>
            <a:xfrm>
              <a:off x="779200" y="1907050"/>
              <a:ext cx="79850" cy="26875"/>
            </a:xfrm>
            <a:custGeom>
              <a:rect b="b" l="l" r="r" t="t"/>
              <a:pathLst>
                <a:path extrusionOk="0" h="1075" w="3194">
                  <a:moveTo>
                    <a:pt x="2060" y="0"/>
                  </a:moveTo>
                  <a:cubicBezTo>
                    <a:pt x="898" y="0"/>
                    <a:pt x="168" y="564"/>
                    <a:pt x="125" y="593"/>
                  </a:cubicBezTo>
                  <a:cubicBezTo>
                    <a:pt x="0" y="700"/>
                    <a:pt x="0" y="861"/>
                    <a:pt x="72" y="968"/>
                  </a:cubicBezTo>
                  <a:cubicBezTo>
                    <a:pt x="125" y="1039"/>
                    <a:pt x="196" y="1075"/>
                    <a:pt x="286" y="1075"/>
                  </a:cubicBezTo>
                  <a:cubicBezTo>
                    <a:pt x="339" y="1075"/>
                    <a:pt x="393" y="1057"/>
                    <a:pt x="446" y="1021"/>
                  </a:cubicBezTo>
                  <a:cubicBezTo>
                    <a:pt x="461" y="1007"/>
                    <a:pt x="1070" y="538"/>
                    <a:pt x="2057" y="538"/>
                  </a:cubicBezTo>
                  <a:cubicBezTo>
                    <a:pt x="2291" y="538"/>
                    <a:pt x="2546" y="564"/>
                    <a:pt x="2819" y="629"/>
                  </a:cubicBezTo>
                  <a:cubicBezTo>
                    <a:pt x="2843" y="634"/>
                    <a:pt x="2867" y="637"/>
                    <a:pt x="2890" y="637"/>
                  </a:cubicBezTo>
                  <a:cubicBezTo>
                    <a:pt x="3020" y="637"/>
                    <a:pt x="3125" y="554"/>
                    <a:pt x="3140" y="433"/>
                  </a:cubicBezTo>
                  <a:cubicBezTo>
                    <a:pt x="3194" y="272"/>
                    <a:pt x="3105" y="129"/>
                    <a:pt x="2962" y="111"/>
                  </a:cubicBezTo>
                  <a:cubicBezTo>
                    <a:pt x="2639" y="32"/>
                    <a:pt x="2337" y="0"/>
                    <a:pt x="2060" y="0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743050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8" y="0"/>
                    <a:pt x="1" y="357"/>
                    <a:pt x="1" y="785"/>
                  </a:cubicBezTo>
                  <a:cubicBezTo>
                    <a:pt x="1" y="1232"/>
                    <a:pt x="358" y="1588"/>
                    <a:pt x="804" y="1588"/>
                  </a:cubicBezTo>
                  <a:cubicBezTo>
                    <a:pt x="1250" y="1588"/>
                    <a:pt x="1607" y="1232"/>
                    <a:pt x="1607" y="785"/>
                  </a:cubicBezTo>
                  <a:cubicBezTo>
                    <a:pt x="1607" y="357"/>
                    <a:pt x="1250" y="0"/>
                    <a:pt x="804" y="0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739925" y="1799600"/>
              <a:ext cx="46875" cy="16575"/>
            </a:xfrm>
            <a:custGeom>
              <a:rect b="b" l="l" r="r" t="t"/>
              <a:pathLst>
                <a:path extrusionOk="0" h="663" w="1875">
                  <a:moveTo>
                    <a:pt x="1602" y="0"/>
                  </a:moveTo>
                  <a:cubicBezTo>
                    <a:pt x="1592" y="0"/>
                    <a:pt x="1582" y="1"/>
                    <a:pt x="1571" y="2"/>
                  </a:cubicBezTo>
                  <a:lnTo>
                    <a:pt x="233" y="145"/>
                  </a:lnTo>
                  <a:cubicBezTo>
                    <a:pt x="108" y="145"/>
                    <a:pt x="1" y="270"/>
                    <a:pt x="1" y="430"/>
                  </a:cubicBezTo>
                  <a:cubicBezTo>
                    <a:pt x="19" y="555"/>
                    <a:pt x="126" y="662"/>
                    <a:pt x="269" y="662"/>
                  </a:cubicBezTo>
                  <a:lnTo>
                    <a:pt x="304" y="662"/>
                  </a:lnTo>
                  <a:lnTo>
                    <a:pt x="1625" y="537"/>
                  </a:lnTo>
                  <a:cubicBezTo>
                    <a:pt x="1767" y="520"/>
                    <a:pt x="1874" y="377"/>
                    <a:pt x="1857" y="234"/>
                  </a:cubicBezTo>
                  <a:cubicBezTo>
                    <a:pt x="1857" y="102"/>
                    <a:pt x="1734" y="0"/>
                    <a:pt x="1602" y="0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84967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846100" y="1799600"/>
              <a:ext cx="47300" cy="16575"/>
            </a:xfrm>
            <a:custGeom>
              <a:rect b="b" l="l" r="r" t="t"/>
              <a:pathLst>
                <a:path extrusionOk="0" h="663" w="1892">
                  <a:moveTo>
                    <a:pt x="273" y="0"/>
                  </a:moveTo>
                  <a:cubicBezTo>
                    <a:pt x="143" y="0"/>
                    <a:pt x="35" y="102"/>
                    <a:pt x="18" y="234"/>
                  </a:cubicBezTo>
                  <a:cubicBezTo>
                    <a:pt x="1" y="377"/>
                    <a:pt x="108" y="520"/>
                    <a:pt x="250" y="537"/>
                  </a:cubicBezTo>
                  <a:lnTo>
                    <a:pt x="1589" y="662"/>
                  </a:lnTo>
                  <a:lnTo>
                    <a:pt x="1606" y="662"/>
                  </a:lnTo>
                  <a:cubicBezTo>
                    <a:pt x="1749" y="662"/>
                    <a:pt x="1874" y="555"/>
                    <a:pt x="1874" y="430"/>
                  </a:cubicBezTo>
                  <a:cubicBezTo>
                    <a:pt x="1892" y="270"/>
                    <a:pt x="1785" y="145"/>
                    <a:pt x="1642" y="145"/>
                  </a:cubicBezTo>
                  <a:lnTo>
                    <a:pt x="304" y="2"/>
                  </a:lnTo>
                  <a:cubicBezTo>
                    <a:pt x="293" y="1"/>
                    <a:pt x="283" y="0"/>
                    <a:pt x="273" y="0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689975" y="1737200"/>
              <a:ext cx="252950" cy="252950"/>
            </a:xfrm>
            <a:custGeom>
              <a:rect b="b" l="l" r="r" t="t"/>
              <a:pathLst>
                <a:path extrusionOk="0" h="10118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68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68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7" y="0"/>
                    <a:pt x="1" y="2266"/>
                    <a:pt x="1" y="5068"/>
                  </a:cubicBezTo>
                  <a:cubicBezTo>
                    <a:pt x="1" y="7851"/>
                    <a:pt x="2267" y="10117"/>
                    <a:pt x="5068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24"/>
          <p:cNvGrpSpPr/>
          <p:nvPr/>
        </p:nvGrpSpPr>
        <p:grpSpPr>
          <a:xfrm>
            <a:off x="5612075" y="4439102"/>
            <a:ext cx="334400" cy="344208"/>
            <a:chOff x="2961350" y="1740750"/>
            <a:chExt cx="252950" cy="252500"/>
          </a:xfrm>
        </p:grpSpPr>
        <p:sp>
          <p:nvSpPr>
            <p:cNvPr id="654" name="Google Shape;654;p24"/>
            <p:cNvSpPr/>
            <p:nvPr/>
          </p:nvSpPr>
          <p:spPr>
            <a:xfrm>
              <a:off x="3014425" y="1833100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4" y="0"/>
                  </a:moveTo>
                  <a:cubicBezTo>
                    <a:pt x="357" y="0"/>
                    <a:pt x="1" y="357"/>
                    <a:pt x="1" y="785"/>
                  </a:cubicBezTo>
                  <a:cubicBezTo>
                    <a:pt x="1" y="1232"/>
                    <a:pt x="357" y="1588"/>
                    <a:pt x="804" y="1588"/>
                  </a:cubicBezTo>
                  <a:cubicBezTo>
                    <a:pt x="1250" y="1588"/>
                    <a:pt x="1606" y="1232"/>
                    <a:pt x="1606" y="785"/>
                  </a:cubicBezTo>
                  <a:cubicBezTo>
                    <a:pt x="1606" y="357"/>
                    <a:pt x="1250" y="0"/>
                    <a:pt x="804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0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010850" y="1792950"/>
              <a:ext cx="58025" cy="28125"/>
            </a:xfrm>
            <a:custGeom>
              <a:rect b="b" l="l" r="r" t="t"/>
              <a:pathLst>
                <a:path extrusionOk="0" h="1125" w="2321">
                  <a:moveTo>
                    <a:pt x="2019" y="0"/>
                  </a:moveTo>
                  <a:cubicBezTo>
                    <a:pt x="1944" y="0"/>
                    <a:pt x="1869" y="32"/>
                    <a:pt x="1821" y="90"/>
                  </a:cubicBezTo>
                  <a:cubicBezTo>
                    <a:pt x="1458" y="496"/>
                    <a:pt x="1024" y="582"/>
                    <a:pt x="727" y="582"/>
                  </a:cubicBezTo>
                  <a:cubicBezTo>
                    <a:pt x="528" y="582"/>
                    <a:pt x="390" y="543"/>
                    <a:pt x="376" y="536"/>
                  </a:cubicBezTo>
                  <a:cubicBezTo>
                    <a:pt x="352" y="531"/>
                    <a:pt x="328" y="528"/>
                    <a:pt x="305" y="528"/>
                  </a:cubicBezTo>
                  <a:cubicBezTo>
                    <a:pt x="175" y="528"/>
                    <a:pt x="67" y="611"/>
                    <a:pt x="37" y="732"/>
                  </a:cubicBezTo>
                  <a:cubicBezTo>
                    <a:pt x="1" y="875"/>
                    <a:pt x="72" y="1018"/>
                    <a:pt x="215" y="1071"/>
                  </a:cubicBezTo>
                  <a:cubicBezTo>
                    <a:pt x="217" y="1069"/>
                    <a:pt x="221" y="1068"/>
                    <a:pt x="227" y="1068"/>
                  </a:cubicBezTo>
                  <a:cubicBezTo>
                    <a:pt x="278" y="1068"/>
                    <a:pt x="463" y="1125"/>
                    <a:pt x="732" y="1125"/>
                  </a:cubicBezTo>
                  <a:cubicBezTo>
                    <a:pt x="1143" y="1125"/>
                    <a:pt x="1732" y="1000"/>
                    <a:pt x="2213" y="429"/>
                  </a:cubicBezTo>
                  <a:cubicBezTo>
                    <a:pt x="2320" y="340"/>
                    <a:pt x="2303" y="161"/>
                    <a:pt x="2196" y="72"/>
                  </a:cubicBezTo>
                  <a:cubicBezTo>
                    <a:pt x="2146" y="23"/>
                    <a:pt x="2082" y="0"/>
                    <a:pt x="2019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0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034500" y="1908025"/>
              <a:ext cx="106625" cy="32150"/>
            </a:xfrm>
            <a:custGeom>
              <a:rect b="b" l="l" r="r" t="t"/>
              <a:pathLst>
                <a:path extrusionOk="0" h="1286" w="4265">
                  <a:moveTo>
                    <a:pt x="2142" y="1"/>
                  </a:moveTo>
                  <a:cubicBezTo>
                    <a:pt x="1196" y="1"/>
                    <a:pt x="411" y="536"/>
                    <a:pt x="1" y="1286"/>
                  </a:cubicBezTo>
                  <a:cubicBezTo>
                    <a:pt x="643" y="964"/>
                    <a:pt x="1374" y="804"/>
                    <a:pt x="2142" y="804"/>
                  </a:cubicBezTo>
                  <a:cubicBezTo>
                    <a:pt x="2909" y="804"/>
                    <a:pt x="3623" y="982"/>
                    <a:pt x="4265" y="1286"/>
                  </a:cubicBezTo>
                  <a:cubicBezTo>
                    <a:pt x="3872" y="518"/>
                    <a:pt x="3069" y="1"/>
                    <a:pt x="2142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0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107200" y="1792675"/>
              <a:ext cx="58025" cy="27950"/>
            </a:xfrm>
            <a:custGeom>
              <a:rect b="b" l="l" r="r" t="t"/>
              <a:pathLst>
                <a:path extrusionOk="0" h="1118" w="2321">
                  <a:moveTo>
                    <a:pt x="302" y="0"/>
                  </a:moveTo>
                  <a:cubicBezTo>
                    <a:pt x="240" y="0"/>
                    <a:pt x="177" y="23"/>
                    <a:pt x="126" y="65"/>
                  </a:cubicBezTo>
                  <a:cubicBezTo>
                    <a:pt x="19" y="154"/>
                    <a:pt x="1" y="333"/>
                    <a:pt x="90" y="440"/>
                  </a:cubicBezTo>
                  <a:cubicBezTo>
                    <a:pt x="572" y="993"/>
                    <a:pt x="1179" y="1118"/>
                    <a:pt x="1589" y="1118"/>
                  </a:cubicBezTo>
                  <a:cubicBezTo>
                    <a:pt x="1874" y="1118"/>
                    <a:pt x="2071" y="1064"/>
                    <a:pt x="2106" y="1046"/>
                  </a:cubicBezTo>
                  <a:cubicBezTo>
                    <a:pt x="2231" y="1029"/>
                    <a:pt x="2320" y="886"/>
                    <a:pt x="2285" y="725"/>
                  </a:cubicBezTo>
                  <a:cubicBezTo>
                    <a:pt x="2240" y="607"/>
                    <a:pt x="2135" y="538"/>
                    <a:pt x="2019" y="538"/>
                  </a:cubicBezTo>
                  <a:cubicBezTo>
                    <a:pt x="1995" y="538"/>
                    <a:pt x="1970" y="541"/>
                    <a:pt x="1946" y="547"/>
                  </a:cubicBezTo>
                  <a:cubicBezTo>
                    <a:pt x="1931" y="547"/>
                    <a:pt x="1792" y="584"/>
                    <a:pt x="1590" y="584"/>
                  </a:cubicBezTo>
                  <a:cubicBezTo>
                    <a:pt x="1288" y="584"/>
                    <a:pt x="847" y="500"/>
                    <a:pt x="483" y="83"/>
                  </a:cubicBezTo>
                  <a:cubicBezTo>
                    <a:pt x="436" y="27"/>
                    <a:pt x="370" y="0"/>
                    <a:pt x="302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0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121050" y="1833100"/>
              <a:ext cx="40150" cy="39725"/>
            </a:xfrm>
            <a:custGeom>
              <a:rect b="b" l="l" r="r" t="t"/>
              <a:pathLst>
                <a:path extrusionOk="0" h="1589" w="1606">
                  <a:moveTo>
                    <a:pt x="803" y="0"/>
                  </a:moveTo>
                  <a:cubicBezTo>
                    <a:pt x="357" y="0"/>
                    <a:pt x="0" y="357"/>
                    <a:pt x="0" y="785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785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0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2961350" y="17407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7548" y="536"/>
                    <a:pt x="9582" y="2570"/>
                    <a:pt x="9582" y="5050"/>
                  </a:cubicBezTo>
                  <a:cubicBezTo>
                    <a:pt x="9582" y="7548"/>
                    <a:pt x="7548" y="9582"/>
                    <a:pt x="5068" y="9582"/>
                  </a:cubicBezTo>
                  <a:cubicBezTo>
                    <a:pt x="2570" y="9582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1"/>
                  </a:moveTo>
                  <a:cubicBezTo>
                    <a:pt x="2266" y="1"/>
                    <a:pt x="0" y="2249"/>
                    <a:pt x="0" y="5050"/>
                  </a:cubicBezTo>
                  <a:cubicBezTo>
                    <a:pt x="0" y="7852"/>
                    <a:pt x="2266" y="10100"/>
                    <a:pt x="5068" y="10100"/>
                  </a:cubicBezTo>
                  <a:cubicBezTo>
                    <a:pt x="7851" y="10100"/>
                    <a:pt x="10117" y="7852"/>
                    <a:pt x="10117" y="5050"/>
                  </a:cubicBezTo>
                  <a:cubicBezTo>
                    <a:pt x="10117" y="2249"/>
                    <a:pt x="7851" y="1"/>
                    <a:pt x="5068" y="1"/>
                  </a:cubicBezTo>
                  <a:close/>
                </a:path>
              </a:pathLst>
            </a:custGeom>
            <a:gradFill>
              <a:gsLst>
                <a:gs pos="0">
                  <a:srgbClr val="DBD4EB"/>
                </a:gs>
                <a:gs pos="100000">
                  <a:srgbClr val="9080BB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24"/>
          <p:cNvSpPr/>
          <p:nvPr/>
        </p:nvSpPr>
        <p:spPr>
          <a:xfrm>
            <a:off x="6169754" y="4468227"/>
            <a:ext cx="333026" cy="343577"/>
          </a:xfrm>
          <a:custGeom>
            <a:rect b="b" l="l" r="r" t="t"/>
            <a:pathLst>
              <a:path extrusionOk="0" h="4202" w="5728">
                <a:moveTo>
                  <a:pt x="1858" y="1"/>
                </a:moveTo>
                <a:cubicBezTo>
                  <a:pt x="1840" y="1"/>
                  <a:pt x="1821" y="3"/>
                  <a:pt x="1803" y="9"/>
                </a:cubicBezTo>
                <a:cubicBezTo>
                  <a:pt x="1713" y="9"/>
                  <a:pt x="1660" y="80"/>
                  <a:pt x="1606" y="169"/>
                </a:cubicBezTo>
                <a:lnTo>
                  <a:pt x="1035" y="1828"/>
                </a:lnTo>
                <a:lnTo>
                  <a:pt x="0" y="1828"/>
                </a:lnTo>
                <a:lnTo>
                  <a:pt x="0" y="2364"/>
                </a:lnTo>
                <a:lnTo>
                  <a:pt x="1214" y="2364"/>
                </a:lnTo>
                <a:cubicBezTo>
                  <a:pt x="1321" y="2364"/>
                  <a:pt x="1410" y="2275"/>
                  <a:pt x="1446" y="2167"/>
                </a:cubicBezTo>
                <a:lnTo>
                  <a:pt x="1767" y="1168"/>
                </a:lnTo>
                <a:lnTo>
                  <a:pt x="2302" y="4023"/>
                </a:lnTo>
                <a:cubicBezTo>
                  <a:pt x="2320" y="4130"/>
                  <a:pt x="2409" y="4202"/>
                  <a:pt x="2516" y="4202"/>
                </a:cubicBezTo>
                <a:lnTo>
                  <a:pt x="2552" y="4202"/>
                </a:lnTo>
                <a:cubicBezTo>
                  <a:pt x="2641" y="4202"/>
                  <a:pt x="2730" y="4148"/>
                  <a:pt x="2766" y="4059"/>
                </a:cubicBezTo>
                <a:lnTo>
                  <a:pt x="3622" y="1828"/>
                </a:lnTo>
                <a:lnTo>
                  <a:pt x="3962" y="3024"/>
                </a:lnTo>
                <a:cubicBezTo>
                  <a:pt x="3991" y="3127"/>
                  <a:pt x="4081" y="3194"/>
                  <a:pt x="4182" y="3194"/>
                </a:cubicBezTo>
                <a:cubicBezTo>
                  <a:pt x="4203" y="3194"/>
                  <a:pt x="4225" y="3191"/>
                  <a:pt x="4247" y="3184"/>
                </a:cubicBezTo>
                <a:cubicBezTo>
                  <a:pt x="4301" y="3167"/>
                  <a:pt x="4336" y="3149"/>
                  <a:pt x="4372" y="3113"/>
                </a:cubicBezTo>
                <a:lnTo>
                  <a:pt x="5086" y="2364"/>
                </a:lnTo>
                <a:lnTo>
                  <a:pt x="5728" y="2364"/>
                </a:lnTo>
                <a:lnTo>
                  <a:pt x="5728" y="1828"/>
                </a:lnTo>
                <a:lnTo>
                  <a:pt x="4961" y="1828"/>
                </a:lnTo>
                <a:cubicBezTo>
                  <a:pt x="4889" y="1846"/>
                  <a:pt x="4836" y="1900"/>
                  <a:pt x="4782" y="1936"/>
                </a:cubicBezTo>
                <a:lnTo>
                  <a:pt x="4283" y="2489"/>
                </a:lnTo>
                <a:lnTo>
                  <a:pt x="3854" y="1008"/>
                </a:lnTo>
                <a:cubicBezTo>
                  <a:pt x="3824" y="917"/>
                  <a:pt x="3730" y="839"/>
                  <a:pt x="3626" y="839"/>
                </a:cubicBezTo>
                <a:cubicBezTo>
                  <a:pt x="3607" y="839"/>
                  <a:pt x="3588" y="842"/>
                  <a:pt x="3569" y="847"/>
                </a:cubicBezTo>
                <a:cubicBezTo>
                  <a:pt x="3498" y="883"/>
                  <a:pt x="3426" y="918"/>
                  <a:pt x="3408" y="1008"/>
                </a:cubicBezTo>
                <a:lnTo>
                  <a:pt x="2605" y="3113"/>
                </a:lnTo>
                <a:lnTo>
                  <a:pt x="2070" y="187"/>
                </a:lnTo>
                <a:cubicBezTo>
                  <a:pt x="2040" y="81"/>
                  <a:pt x="1958" y="1"/>
                  <a:pt x="1858" y="1"/>
                </a:cubicBezTo>
                <a:close/>
              </a:path>
            </a:pathLst>
          </a:cu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grpSp>
        <p:nvGrpSpPr>
          <p:cNvPr id="661" name="Google Shape;661;p24"/>
          <p:cNvGrpSpPr/>
          <p:nvPr/>
        </p:nvGrpSpPr>
        <p:grpSpPr>
          <a:xfrm>
            <a:off x="6696108" y="4387468"/>
            <a:ext cx="271902" cy="376448"/>
            <a:chOff x="4026550" y="3640100"/>
            <a:chExt cx="205675" cy="276150"/>
          </a:xfrm>
        </p:grpSpPr>
        <p:sp>
          <p:nvSpPr>
            <p:cNvPr id="662" name="Google Shape;662;p24"/>
            <p:cNvSpPr/>
            <p:nvPr/>
          </p:nvSpPr>
          <p:spPr>
            <a:xfrm>
              <a:off x="4119325" y="3640100"/>
              <a:ext cx="20100" cy="29925"/>
            </a:xfrm>
            <a:custGeom>
              <a:rect b="b" l="l" r="r" t="t"/>
              <a:pathLst>
                <a:path extrusionOk="0" h="1197" w="804">
                  <a:moveTo>
                    <a:pt x="411" y="1"/>
                  </a:moveTo>
                  <a:cubicBezTo>
                    <a:pt x="179" y="1"/>
                    <a:pt x="465" y="269"/>
                    <a:pt x="144" y="536"/>
                  </a:cubicBezTo>
                  <a:cubicBezTo>
                    <a:pt x="126" y="554"/>
                    <a:pt x="126" y="554"/>
                    <a:pt x="108" y="572"/>
                  </a:cubicBezTo>
                  <a:cubicBezTo>
                    <a:pt x="54" y="625"/>
                    <a:pt x="1" y="697"/>
                    <a:pt x="1" y="804"/>
                  </a:cubicBezTo>
                  <a:cubicBezTo>
                    <a:pt x="1" y="1036"/>
                    <a:pt x="179" y="1196"/>
                    <a:pt x="411" y="1196"/>
                  </a:cubicBezTo>
                  <a:cubicBezTo>
                    <a:pt x="643" y="1196"/>
                    <a:pt x="804" y="1036"/>
                    <a:pt x="804" y="804"/>
                  </a:cubicBezTo>
                  <a:cubicBezTo>
                    <a:pt x="804" y="572"/>
                    <a:pt x="643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4086325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7" y="268"/>
                    <a:pt x="125" y="535"/>
                  </a:cubicBezTo>
                  <a:cubicBezTo>
                    <a:pt x="125" y="553"/>
                    <a:pt x="125" y="553"/>
                    <a:pt x="108" y="571"/>
                  </a:cubicBezTo>
                  <a:cubicBezTo>
                    <a:pt x="54" y="642"/>
                    <a:pt x="1" y="696"/>
                    <a:pt x="1" y="803"/>
                  </a:cubicBezTo>
                  <a:cubicBezTo>
                    <a:pt x="1" y="1035"/>
                    <a:pt x="161" y="1196"/>
                    <a:pt x="393" y="1196"/>
                  </a:cubicBezTo>
                  <a:cubicBezTo>
                    <a:pt x="625" y="1196"/>
                    <a:pt x="786" y="1035"/>
                    <a:pt x="786" y="803"/>
                  </a:cubicBezTo>
                  <a:cubicBezTo>
                    <a:pt x="786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4152800" y="3656625"/>
              <a:ext cx="19650" cy="29900"/>
            </a:xfrm>
            <a:custGeom>
              <a:rect b="b" l="l" r="r" t="t"/>
              <a:pathLst>
                <a:path extrusionOk="0" h="1196" w="786">
                  <a:moveTo>
                    <a:pt x="393" y="0"/>
                  </a:moveTo>
                  <a:cubicBezTo>
                    <a:pt x="161" y="0"/>
                    <a:pt x="446" y="268"/>
                    <a:pt x="125" y="535"/>
                  </a:cubicBezTo>
                  <a:cubicBezTo>
                    <a:pt x="125" y="553"/>
                    <a:pt x="125" y="553"/>
                    <a:pt x="107" y="571"/>
                  </a:cubicBezTo>
                  <a:cubicBezTo>
                    <a:pt x="54" y="642"/>
                    <a:pt x="0" y="696"/>
                    <a:pt x="0" y="803"/>
                  </a:cubicBezTo>
                  <a:cubicBezTo>
                    <a:pt x="0" y="1035"/>
                    <a:pt x="161" y="1196"/>
                    <a:pt x="393" y="1196"/>
                  </a:cubicBezTo>
                  <a:cubicBezTo>
                    <a:pt x="625" y="1196"/>
                    <a:pt x="785" y="1035"/>
                    <a:pt x="785" y="803"/>
                  </a:cubicBezTo>
                  <a:cubicBezTo>
                    <a:pt x="785" y="571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4035925" y="3683375"/>
              <a:ext cx="186475" cy="129600"/>
            </a:xfrm>
            <a:custGeom>
              <a:rect b="b" l="l" r="r" t="t"/>
              <a:pathLst>
                <a:path extrusionOk="0" h="5184" w="7459">
                  <a:moveTo>
                    <a:pt x="3729" y="1"/>
                  </a:moveTo>
                  <a:cubicBezTo>
                    <a:pt x="3497" y="1"/>
                    <a:pt x="3337" y="54"/>
                    <a:pt x="3337" y="126"/>
                  </a:cubicBezTo>
                  <a:lnTo>
                    <a:pt x="3337" y="2124"/>
                  </a:lnTo>
                  <a:cubicBezTo>
                    <a:pt x="3141" y="2124"/>
                    <a:pt x="2980" y="2142"/>
                    <a:pt x="2802" y="2160"/>
                  </a:cubicBezTo>
                  <a:lnTo>
                    <a:pt x="2802" y="804"/>
                  </a:lnTo>
                  <a:cubicBezTo>
                    <a:pt x="2802" y="714"/>
                    <a:pt x="2623" y="661"/>
                    <a:pt x="2409" y="661"/>
                  </a:cubicBezTo>
                  <a:cubicBezTo>
                    <a:pt x="2177" y="661"/>
                    <a:pt x="1999" y="714"/>
                    <a:pt x="1999" y="804"/>
                  </a:cubicBezTo>
                  <a:lnTo>
                    <a:pt x="1999" y="2231"/>
                  </a:lnTo>
                  <a:cubicBezTo>
                    <a:pt x="821" y="2392"/>
                    <a:pt x="0" y="2695"/>
                    <a:pt x="0" y="3052"/>
                  </a:cubicBezTo>
                  <a:lnTo>
                    <a:pt x="0" y="4782"/>
                  </a:lnTo>
                  <a:cubicBezTo>
                    <a:pt x="321" y="4782"/>
                    <a:pt x="607" y="4890"/>
                    <a:pt x="839" y="5104"/>
                  </a:cubicBezTo>
                  <a:cubicBezTo>
                    <a:pt x="892" y="5157"/>
                    <a:pt x="995" y="5184"/>
                    <a:pt x="1095" y="5184"/>
                  </a:cubicBezTo>
                  <a:cubicBezTo>
                    <a:pt x="1196" y="5184"/>
                    <a:pt x="1294" y="5157"/>
                    <a:pt x="1339" y="5104"/>
                  </a:cubicBezTo>
                  <a:cubicBezTo>
                    <a:pt x="1553" y="4898"/>
                    <a:pt x="1860" y="4796"/>
                    <a:pt x="2166" y="4796"/>
                  </a:cubicBezTo>
                  <a:cubicBezTo>
                    <a:pt x="2472" y="4796"/>
                    <a:pt x="2775" y="4898"/>
                    <a:pt x="2980" y="5104"/>
                  </a:cubicBezTo>
                  <a:cubicBezTo>
                    <a:pt x="3034" y="5157"/>
                    <a:pt x="3136" y="5184"/>
                    <a:pt x="3239" y="5184"/>
                  </a:cubicBezTo>
                  <a:cubicBezTo>
                    <a:pt x="3341" y="5184"/>
                    <a:pt x="3444" y="5157"/>
                    <a:pt x="3497" y="5104"/>
                  </a:cubicBezTo>
                  <a:cubicBezTo>
                    <a:pt x="3703" y="4898"/>
                    <a:pt x="4006" y="4796"/>
                    <a:pt x="4309" y="4796"/>
                  </a:cubicBezTo>
                  <a:cubicBezTo>
                    <a:pt x="4613" y="4796"/>
                    <a:pt x="4916" y="4898"/>
                    <a:pt x="5121" y="5104"/>
                  </a:cubicBezTo>
                  <a:cubicBezTo>
                    <a:pt x="5175" y="5157"/>
                    <a:pt x="5277" y="5184"/>
                    <a:pt x="5380" y="5184"/>
                  </a:cubicBezTo>
                  <a:cubicBezTo>
                    <a:pt x="5482" y="5184"/>
                    <a:pt x="5585" y="5157"/>
                    <a:pt x="5639" y="5104"/>
                  </a:cubicBezTo>
                  <a:cubicBezTo>
                    <a:pt x="5844" y="4898"/>
                    <a:pt x="6147" y="4796"/>
                    <a:pt x="6450" y="4796"/>
                  </a:cubicBezTo>
                  <a:cubicBezTo>
                    <a:pt x="6754" y="4796"/>
                    <a:pt x="7057" y="4898"/>
                    <a:pt x="7262" y="5104"/>
                  </a:cubicBezTo>
                  <a:cubicBezTo>
                    <a:pt x="7298" y="5139"/>
                    <a:pt x="7369" y="5157"/>
                    <a:pt x="7459" y="5175"/>
                  </a:cubicBezTo>
                  <a:lnTo>
                    <a:pt x="7459" y="3052"/>
                  </a:lnTo>
                  <a:cubicBezTo>
                    <a:pt x="7459" y="2695"/>
                    <a:pt x="6638" y="2392"/>
                    <a:pt x="5460" y="2231"/>
                  </a:cubicBezTo>
                  <a:lnTo>
                    <a:pt x="5460" y="804"/>
                  </a:lnTo>
                  <a:cubicBezTo>
                    <a:pt x="5460" y="714"/>
                    <a:pt x="5282" y="661"/>
                    <a:pt x="5068" y="661"/>
                  </a:cubicBezTo>
                  <a:cubicBezTo>
                    <a:pt x="4836" y="661"/>
                    <a:pt x="4657" y="714"/>
                    <a:pt x="4657" y="804"/>
                  </a:cubicBezTo>
                  <a:lnTo>
                    <a:pt x="4657" y="2160"/>
                  </a:lnTo>
                  <a:cubicBezTo>
                    <a:pt x="4479" y="2142"/>
                    <a:pt x="4318" y="2142"/>
                    <a:pt x="4122" y="2124"/>
                  </a:cubicBezTo>
                  <a:lnTo>
                    <a:pt x="4122" y="126"/>
                  </a:lnTo>
                  <a:cubicBezTo>
                    <a:pt x="4122" y="54"/>
                    <a:pt x="3961" y="1"/>
                    <a:pt x="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4037250" y="3823000"/>
              <a:ext cx="186050" cy="59800"/>
            </a:xfrm>
            <a:custGeom>
              <a:rect b="b" l="l" r="r" t="t"/>
              <a:pathLst>
                <a:path extrusionOk="0" h="2392" w="7442">
                  <a:moveTo>
                    <a:pt x="1" y="0"/>
                  </a:moveTo>
                  <a:lnTo>
                    <a:pt x="1" y="2391"/>
                  </a:lnTo>
                  <a:lnTo>
                    <a:pt x="7441" y="2391"/>
                  </a:lnTo>
                  <a:lnTo>
                    <a:pt x="7441" y="393"/>
                  </a:lnTo>
                  <a:lnTo>
                    <a:pt x="7406" y="393"/>
                  </a:lnTo>
                  <a:cubicBezTo>
                    <a:pt x="7138" y="375"/>
                    <a:pt x="6852" y="268"/>
                    <a:pt x="6674" y="90"/>
                  </a:cubicBezTo>
                  <a:cubicBezTo>
                    <a:pt x="6620" y="36"/>
                    <a:pt x="6518" y="9"/>
                    <a:pt x="6415" y="9"/>
                  </a:cubicBezTo>
                  <a:cubicBezTo>
                    <a:pt x="6313" y="9"/>
                    <a:pt x="6210" y="36"/>
                    <a:pt x="6157" y="90"/>
                  </a:cubicBezTo>
                  <a:cubicBezTo>
                    <a:pt x="5951" y="295"/>
                    <a:pt x="5648" y="397"/>
                    <a:pt x="5345" y="397"/>
                  </a:cubicBezTo>
                  <a:cubicBezTo>
                    <a:pt x="5041" y="397"/>
                    <a:pt x="4738" y="295"/>
                    <a:pt x="4533" y="90"/>
                  </a:cubicBezTo>
                  <a:cubicBezTo>
                    <a:pt x="4479" y="36"/>
                    <a:pt x="4377" y="9"/>
                    <a:pt x="4274" y="9"/>
                  </a:cubicBezTo>
                  <a:cubicBezTo>
                    <a:pt x="4172" y="9"/>
                    <a:pt x="4069" y="36"/>
                    <a:pt x="4015" y="90"/>
                  </a:cubicBezTo>
                  <a:cubicBezTo>
                    <a:pt x="3810" y="295"/>
                    <a:pt x="3507" y="397"/>
                    <a:pt x="3204" y="397"/>
                  </a:cubicBezTo>
                  <a:cubicBezTo>
                    <a:pt x="2900" y="397"/>
                    <a:pt x="2597" y="295"/>
                    <a:pt x="2392" y="90"/>
                  </a:cubicBezTo>
                  <a:cubicBezTo>
                    <a:pt x="2338" y="36"/>
                    <a:pt x="2240" y="9"/>
                    <a:pt x="2140" y="9"/>
                  </a:cubicBezTo>
                  <a:cubicBezTo>
                    <a:pt x="2039" y="9"/>
                    <a:pt x="1937" y="36"/>
                    <a:pt x="1874" y="90"/>
                  </a:cubicBezTo>
                  <a:cubicBezTo>
                    <a:pt x="1669" y="295"/>
                    <a:pt x="1366" y="397"/>
                    <a:pt x="1062" y="397"/>
                  </a:cubicBezTo>
                  <a:cubicBezTo>
                    <a:pt x="759" y="397"/>
                    <a:pt x="456" y="295"/>
                    <a:pt x="251" y="90"/>
                  </a:cubicBezTo>
                  <a:cubicBezTo>
                    <a:pt x="197" y="36"/>
                    <a:pt x="90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4026550" y="3896150"/>
              <a:ext cx="205675" cy="20100"/>
            </a:xfrm>
            <a:custGeom>
              <a:rect b="b" l="l" r="r" t="t"/>
              <a:pathLst>
                <a:path extrusionOk="0" h="804" w="8227">
                  <a:moveTo>
                    <a:pt x="393" y="1"/>
                  </a:moveTo>
                  <a:cubicBezTo>
                    <a:pt x="161" y="1"/>
                    <a:pt x="1" y="179"/>
                    <a:pt x="1" y="411"/>
                  </a:cubicBezTo>
                  <a:cubicBezTo>
                    <a:pt x="1" y="643"/>
                    <a:pt x="161" y="803"/>
                    <a:pt x="393" y="803"/>
                  </a:cubicBezTo>
                  <a:lnTo>
                    <a:pt x="7834" y="803"/>
                  </a:lnTo>
                  <a:cubicBezTo>
                    <a:pt x="8065" y="803"/>
                    <a:pt x="8226" y="643"/>
                    <a:pt x="8226" y="411"/>
                  </a:cubicBezTo>
                  <a:cubicBezTo>
                    <a:pt x="8226" y="179"/>
                    <a:pt x="8065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24"/>
          <p:cNvSpPr/>
          <p:nvPr/>
        </p:nvSpPr>
        <p:spPr>
          <a:xfrm>
            <a:off x="7189931" y="4453383"/>
            <a:ext cx="319032" cy="363054"/>
          </a:xfrm>
          <a:custGeom>
            <a:rect b="b" l="l" r="r" t="t"/>
            <a:pathLst>
              <a:path extrusionOk="0" h="10653" w="9653">
                <a:moveTo>
                  <a:pt x="4818" y="1"/>
                </a:moveTo>
                <a:cubicBezTo>
                  <a:pt x="4603" y="1"/>
                  <a:pt x="4425" y="179"/>
                  <a:pt x="4425" y="411"/>
                </a:cubicBezTo>
                <a:lnTo>
                  <a:pt x="4425" y="1607"/>
                </a:lnTo>
                <a:lnTo>
                  <a:pt x="1356" y="1607"/>
                </a:lnTo>
                <a:cubicBezTo>
                  <a:pt x="670" y="2310"/>
                  <a:pt x="36" y="2927"/>
                  <a:pt x="1" y="2927"/>
                </a:cubicBezTo>
                <a:cubicBezTo>
                  <a:pt x="1" y="2927"/>
                  <a:pt x="0" y="2927"/>
                  <a:pt x="0" y="2927"/>
                </a:cubicBezTo>
                <a:lnTo>
                  <a:pt x="0" y="2927"/>
                </a:lnTo>
                <a:lnTo>
                  <a:pt x="1338" y="4265"/>
                </a:lnTo>
                <a:lnTo>
                  <a:pt x="4425" y="4265"/>
                </a:lnTo>
                <a:lnTo>
                  <a:pt x="4425" y="10653"/>
                </a:lnTo>
                <a:lnTo>
                  <a:pt x="5228" y="10653"/>
                </a:lnTo>
                <a:lnTo>
                  <a:pt x="5228" y="7459"/>
                </a:lnTo>
                <a:lnTo>
                  <a:pt x="8279" y="7459"/>
                </a:lnTo>
                <a:cubicBezTo>
                  <a:pt x="8993" y="6745"/>
                  <a:pt x="9635" y="6121"/>
                  <a:pt x="9653" y="6121"/>
                </a:cubicBezTo>
                <a:lnTo>
                  <a:pt x="8315" y="4800"/>
                </a:lnTo>
                <a:lnTo>
                  <a:pt x="5228" y="4800"/>
                </a:lnTo>
                <a:lnTo>
                  <a:pt x="5228" y="411"/>
                </a:lnTo>
                <a:cubicBezTo>
                  <a:pt x="5228" y="179"/>
                  <a:pt x="5050" y="1"/>
                  <a:pt x="481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7732713" y="4486703"/>
            <a:ext cx="351487" cy="294826"/>
            <a:chOff x="853250" y="4006875"/>
            <a:chExt cx="265875" cy="216275"/>
          </a:xfrm>
        </p:grpSpPr>
        <p:sp>
          <p:nvSpPr>
            <p:cNvPr id="670" name="Google Shape;670;p24"/>
            <p:cNvSpPr/>
            <p:nvPr/>
          </p:nvSpPr>
          <p:spPr>
            <a:xfrm>
              <a:off x="1016500" y="4006875"/>
              <a:ext cx="70950" cy="106525"/>
            </a:xfrm>
            <a:custGeom>
              <a:rect b="b" l="l" r="r" t="t"/>
              <a:pathLst>
                <a:path extrusionOk="0" h="4261" w="2838">
                  <a:moveTo>
                    <a:pt x="1464" y="782"/>
                  </a:moveTo>
                  <a:cubicBezTo>
                    <a:pt x="1785" y="782"/>
                    <a:pt x="2052" y="1049"/>
                    <a:pt x="2052" y="1370"/>
                  </a:cubicBezTo>
                  <a:cubicBezTo>
                    <a:pt x="2052" y="1531"/>
                    <a:pt x="1981" y="1656"/>
                    <a:pt x="1874" y="1781"/>
                  </a:cubicBezTo>
                  <a:cubicBezTo>
                    <a:pt x="1749" y="1906"/>
                    <a:pt x="1606" y="1959"/>
                    <a:pt x="1446" y="1959"/>
                  </a:cubicBezTo>
                  <a:cubicBezTo>
                    <a:pt x="1125" y="1959"/>
                    <a:pt x="875" y="1692"/>
                    <a:pt x="875" y="1370"/>
                  </a:cubicBezTo>
                  <a:cubicBezTo>
                    <a:pt x="875" y="1049"/>
                    <a:pt x="1142" y="782"/>
                    <a:pt x="1464" y="782"/>
                  </a:cubicBezTo>
                  <a:close/>
                  <a:moveTo>
                    <a:pt x="1437" y="0"/>
                  </a:moveTo>
                  <a:cubicBezTo>
                    <a:pt x="1256" y="0"/>
                    <a:pt x="1067" y="33"/>
                    <a:pt x="875" y="104"/>
                  </a:cubicBezTo>
                  <a:cubicBezTo>
                    <a:pt x="589" y="211"/>
                    <a:pt x="357" y="443"/>
                    <a:pt x="215" y="710"/>
                  </a:cubicBezTo>
                  <a:cubicBezTo>
                    <a:pt x="36" y="1067"/>
                    <a:pt x="0" y="1477"/>
                    <a:pt x="143" y="1852"/>
                  </a:cubicBezTo>
                  <a:lnTo>
                    <a:pt x="785" y="3244"/>
                  </a:lnTo>
                  <a:lnTo>
                    <a:pt x="1214" y="4118"/>
                  </a:lnTo>
                  <a:cubicBezTo>
                    <a:pt x="1249" y="4207"/>
                    <a:pt x="1356" y="4261"/>
                    <a:pt x="1446" y="4261"/>
                  </a:cubicBezTo>
                  <a:cubicBezTo>
                    <a:pt x="1553" y="4261"/>
                    <a:pt x="1642" y="4207"/>
                    <a:pt x="1695" y="4118"/>
                  </a:cubicBezTo>
                  <a:lnTo>
                    <a:pt x="2106" y="3244"/>
                  </a:lnTo>
                  <a:lnTo>
                    <a:pt x="2748" y="1870"/>
                  </a:lnTo>
                  <a:cubicBezTo>
                    <a:pt x="2820" y="1709"/>
                    <a:pt x="2837" y="1531"/>
                    <a:pt x="2837" y="1370"/>
                  </a:cubicBezTo>
                  <a:cubicBezTo>
                    <a:pt x="2837" y="603"/>
                    <a:pt x="2215" y="0"/>
                    <a:pt x="1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853250" y="4036650"/>
              <a:ext cx="265875" cy="186500"/>
            </a:xfrm>
            <a:custGeom>
              <a:rect b="b" l="l" r="r" t="t"/>
              <a:pathLst>
                <a:path extrusionOk="0" h="7460" w="10635">
                  <a:moveTo>
                    <a:pt x="2391" y="1036"/>
                  </a:moveTo>
                  <a:lnTo>
                    <a:pt x="2391" y="5372"/>
                  </a:lnTo>
                  <a:lnTo>
                    <a:pt x="803" y="6175"/>
                  </a:lnTo>
                  <a:lnTo>
                    <a:pt x="803" y="1839"/>
                  </a:lnTo>
                  <a:lnTo>
                    <a:pt x="2391" y="1036"/>
                  </a:lnTo>
                  <a:close/>
                  <a:moveTo>
                    <a:pt x="2926" y="1036"/>
                  </a:moveTo>
                  <a:lnTo>
                    <a:pt x="5049" y="2106"/>
                  </a:lnTo>
                  <a:lnTo>
                    <a:pt x="5049" y="6442"/>
                  </a:lnTo>
                  <a:lnTo>
                    <a:pt x="2926" y="5372"/>
                  </a:lnTo>
                  <a:lnTo>
                    <a:pt x="2926" y="1036"/>
                  </a:lnTo>
                  <a:close/>
                  <a:moveTo>
                    <a:pt x="2659" y="1"/>
                  </a:moveTo>
                  <a:lnTo>
                    <a:pt x="0" y="1339"/>
                  </a:lnTo>
                  <a:lnTo>
                    <a:pt x="0" y="7459"/>
                  </a:lnTo>
                  <a:lnTo>
                    <a:pt x="2659" y="6121"/>
                  </a:lnTo>
                  <a:lnTo>
                    <a:pt x="5317" y="7459"/>
                  </a:lnTo>
                  <a:lnTo>
                    <a:pt x="7976" y="6121"/>
                  </a:lnTo>
                  <a:lnTo>
                    <a:pt x="10634" y="7459"/>
                  </a:lnTo>
                  <a:lnTo>
                    <a:pt x="10634" y="1339"/>
                  </a:lnTo>
                  <a:lnTo>
                    <a:pt x="9760" y="911"/>
                  </a:lnTo>
                  <a:lnTo>
                    <a:pt x="9439" y="1625"/>
                  </a:lnTo>
                  <a:lnTo>
                    <a:pt x="9831" y="1839"/>
                  </a:lnTo>
                  <a:lnTo>
                    <a:pt x="9831" y="6175"/>
                  </a:lnTo>
                  <a:lnTo>
                    <a:pt x="8243" y="5372"/>
                  </a:lnTo>
                  <a:lnTo>
                    <a:pt x="8243" y="3605"/>
                  </a:lnTo>
                  <a:lnTo>
                    <a:pt x="7708" y="3605"/>
                  </a:lnTo>
                  <a:lnTo>
                    <a:pt x="7708" y="5372"/>
                  </a:lnTo>
                  <a:lnTo>
                    <a:pt x="5585" y="6442"/>
                  </a:lnTo>
                  <a:lnTo>
                    <a:pt x="5585" y="2106"/>
                  </a:lnTo>
                  <a:lnTo>
                    <a:pt x="6530" y="1625"/>
                  </a:lnTo>
                  <a:lnTo>
                    <a:pt x="6191" y="911"/>
                  </a:lnTo>
                  <a:lnTo>
                    <a:pt x="5317" y="1339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8910280" y="4452282"/>
            <a:ext cx="245925" cy="363668"/>
            <a:chOff x="1978675" y="3981800"/>
            <a:chExt cx="186025" cy="266775"/>
          </a:xfrm>
        </p:grpSpPr>
        <p:sp>
          <p:nvSpPr>
            <p:cNvPr id="673" name="Google Shape;673;p24"/>
            <p:cNvSpPr/>
            <p:nvPr/>
          </p:nvSpPr>
          <p:spPr>
            <a:xfrm>
              <a:off x="1978675" y="3982250"/>
              <a:ext cx="20075" cy="266325"/>
            </a:xfrm>
            <a:custGeom>
              <a:rect b="b" l="l" r="r" t="t"/>
              <a:pathLst>
                <a:path extrusionOk="0" h="10653" w="803">
                  <a:moveTo>
                    <a:pt x="393" y="0"/>
                  </a:moveTo>
                  <a:cubicBezTo>
                    <a:pt x="178" y="0"/>
                    <a:pt x="0" y="179"/>
                    <a:pt x="0" y="411"/>
                  </a:cubicBezTo>
                  <a:lnTo>
                    <a:pt x="0" y="10652"/>
                  </a:lnTo>
                  <a:lnTo>
                    <a:pt x="803" y="10652"/>
                  </a:lnTo>
                  <a:lnTo>
                    <a:pt x="803" y="411"/>
                  </a:lnTo>
                  <a:cubicBezTo>
                    <a:pt x="803" y="179"/>
                    <a:pt x="625" y="0"/>
                    <a:pt x="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2012125" y="3981800"/>
              <a:ext cx="152575" cy="119575"/>
            </a:xfrm>
            <a:custGeom>
              <a:rect b="b" l="l" r="r" t="t"/>
              <a:pathLst>
                <a:path extrusionOk="0" h="4783" w="6103">
                  <a:moveTo>
                    <a:pt x="1695" y="0"/>
                  </a:moveTo>
                  <a:cubicBezTo>
                    <a:pt x="518" y="0"/>
                    <a:pt x="0" y="375"/>
                    <a:pt x="0" y="375"/>
                  </a:cubicBezTo>
                  <a:lnTo>
                    <a:pt x="0" y="4782"/>
                  </a:lnTo>
                  <a:cubicBezTo>
                    <a:pt x="0" y="4782"/>
                    <a:pt x="500" y="4390"/>
                    <a:pt x="1695" y="4390"/>
                  </a:cubicBezTo>
                  <a:cubicBezTo>
                    <a:pt x="2637" y="4390"/>
                    <a:pt x="3579" y="4749"/>
                    <a:pt x="4593" y="4749"/>
                  </a:cubicBezTo>
                  <a:cubicBezTo>
                    <a:pt x="5077" y="4749"/>
                    <a:pt x="5578" y="4667"/>
                    <a:pt x="6102" y="4425"/>
                  </a:cubicBezTo>
                  <a:lnTo>
                    <a:pt x="6102" y="18"/>
                  </a:lnTo>
                  <a:cubicBezTo>
                    <a:pt x="5431" y="222"/>
                    <a:pt x="4876" y="291"/>
                    <a:pt x="4385" y="291"/>
                  </a:cubicBezTo>
                  <a:cubicBezTo>
                    <a:pt x="3374" y="291"/>
                    <a:pt x="2632" y="0"/>
                    <a:pt x="16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5" name="Google Shape;675;p24"/>
          <p:cNvSpPr/>
          <p:nvPr/>
        </p:nvSpPr>
        <p:spPr>
          <a:xfrm>
            <a:off x="8307296" y="4473715"/>
            <a:ext cx="317875" cy="322363"/>
          </a:xfrm>
          <a:custGeom>
            <a:rect b="b" l="l" r="r" t="t"/>
            <a:pathLst>
              <a:path extrusionOk="0" h="9459" w="9618">
                <a:moveTo>
                  <a:pt x="4086" y="1"/>
                </a:moveTo>
                <a:cubicBezTo>
                  <a:pt x="3985" y="1"/>
                  <a:pt x="3883" y="35"/>
                  <a:pt x="3801" y="112"/>
                </a:cubicBezTo>
                <a:lnTo>
                  <a:pt x="250" y="3663"/>
                </a:lnTo>
                <a:cubicBezTo>
                  <a:pt x="0" y="3913"/>
                  <a:pt x="196" y="4377"/>
                  <a:pt x="571" y="4430"/>
                </a:cubicBezTo>
                <a:cubicBezTo>
                  <a:pt x="658" y="4439"/>
                  <a:pt x="745" y="4444"/>
                  <a:pt x="832" y="4444"/>
                </a:cubicBezTo>
                <a:cubicBezTo>
                  <a:pt x="1261" y="4444"/>
                  <a:pt x="1684" y="4335"/>
                  <a:pt x="2070" y="4127"/>
                </a:cubicBezTo>
                <a:lnTo>
                  <a:pt x="4336" y="6964"/>
                </a:lnTo>
                <a:cubicBezTo>
                  <a:pt x="3979" y="7624"/>
                  <a:pt x="3819" y="8267"/>
                  <a:pt x="3854" y="8802"/>
                </a:cubicBezTo>
                <a:cubicBezTo>
                  <a:pt x="3872" y="8998"/>
                  <a:pt x="3997" y="9177"/>
                  <a:pt x="4193" y="9248"/>
                </a:cubicBezTo>
                <a:cubicBezTo>
                  <a:pt x="4259" y="9278"/>
                  <a:pt x="4326" y="9292"/>
                  <a:pt x="4392" y="9292"/>
                </a:cubicBezTo>
                <a:cubicBezTo>
                  <a:pt x="4524" y="9292"/>
                  <a:pt x="4651" y="9236"/>
                  <a:pt x="4746" y="9141"/>
                </a:cubicBezTo>
                <a:lnTo>
                  <a:pt x="6655" y="7232"/>
                </a:lnTo>
                <a:lnTo>
                  <a:pt x="9368" y="9426"/>
                </a:lnTo>
                <a:cubicBezTo>
                  <a:pt x="9383" y="9449"/>
                  <a:pt x="9410" y="9459"/>
                  <a:pt x="9441" y="9459"/>
                </a:cubicBezTo>
                <a:cubicBezTo>
                  <a:pt x="9484" y="9459"/>
                  <a:pt x="9533" y="9440"/>
                  <a:pt x="9564" y="9409"/>
                </a:cubicBezTo>
                <a:cubicBezTo>
                  <a:pt x="9617" y="9355"/>
                  <a:pt x="9617" y="9284"/>
                  <a:pt x="9564" y="9212"/>
                </a:cubicBezTo>
                <a:lnTo>
                  <a:pt x="7369" y="6518"/>
                </a:lnTo>
                <a:lnTo>
                  <a:pt x="9278" y="4627"/>
                </a:lnTo>
                <a:cubicBezTo>
                  <a:pt x="9421" y="4484"/>
                  <a:pt x="9457" y="4270"/>
                  <a:pt x="9385" y="4056"/>
                </a:cubicBezTo>
                <a:cubicBezTo>
                  <a:pt x="9332" y="3859"/>
                  <a:pt x="9136" y="3735"/>
                  <a:pt x="8939" y="3717"/>
                </a:cubicBezTo>
                <a:cubicBezTo>
                  <a:pt x="8877" y="3710"/>
                  <a:pt x="8813" y="3707"/>
                  <a:pt x="8747" y="3707"/>
                </a:cubicBezTo>
                <a:cubicBezTo>
                  <a:pt x="8254" y="3707"/>
                  <a:pt x="7685" y="3883"/>
                  <a:pt x="7102" y="4198"/>
                </a:cubicBezTo>
                <a:lnTo>
                  <a:pt x="4265" y="1932"/>
                </a:lnTo>
                <a:cubicBezTo>
                  <a:pt x="4514" y="1469"/>
                  <a:pt x="4621" y="951"/>
                  <a:pt x="4568" y="434"/>
                </a:cubicBezTo>
                <a:cubicBezTo>
                  <a:pt x="4543" y="175"/>
                  <a:pt x="4314" y="1"/>
                  <a:pt x="4086" y="1"/>
                </a:cubicBezTo>
                <a:close/>
              </a:path>
            </a:pathLst>
          </a:custGeom>
          <a:gradFill>
            <a:gsLst>
              <a:gs pos="0">
                <a:srgbClr val="F89F97"/>
              </a:gs>
              <a:gs pos="100000">
                <a:srgbClr val="E93424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24"/>
          <p:cNvGrpSpPr/>
          <p:nvPr/>
        </p:nvGrpSpPr>
        <p:grpSpPr>
          <a:xfrm>
            <a:off x="9440020" y="4461726"/>
            <a:ext cx="333805" cy="344821"/>
            <a:chOff x="480325" y="3970200"/>
            <a:chExt cx="252500" cy="252950"/>
          </a:xfrm>
        </p:grpSpPr>
        <p:sp>
          <p:nvSpPr>
            <p:cNvPr id="677" name="Google Shape;677;p24"/>
            <p:cNvSpPr/>
            <p:nvPr/>
          </p:nvSpPr>
          <p:spPr>
            <a:xfrm>
              <a:off x="480325" y="3970200"/>
              <a:ext cx="252500" cy="252950"/>
            </a:xfrm>
            <a:custGeom>
              <a:rect b="b" l="l" r="r" t="t"/>
              <a:pathLst>
                <a:path extrusionOk="0" h="10118" w="10100">
                  <a:moveTo>
                    <a:pt x="5050" y="4265"/>
                  </a:moveTo>
                  <a:cubicBezTo>
                    <a:pt x="5496" y="4265"/>
                    <a:pt x="5853" y="4622"/>
                    <a:pt x="5853" y="5068"/>
                  </a:cubicBezTo>
                  <a:cubicBezTo>
                    <a:pt x="5853" y="5496"/>
                    <a:pt x="5496" y="5853"/>
                    <a:pt x="5050" y="5853"/>
                  </a:cubicBezTo>
                  <a:cubicBezTo>
                    <a:pt x="4622" y="5853"/>
                    <a:pt x="4247" y="5496"/>
                    <a:pt x="4247" y="5068"/>
                  </a:cubicBezTo>
                  <a:cubicBezTo>
                    <a:pt x="4247" y="4622"/>
                    <a:pt x="4622" y="4265"/>
                    <a:pt x="5050" y="4265"/>
                  </a:cubicBezTo>
                  <a:close/>
                  <a:moveTo>
                    <a:pt x="5050" y="0"/>
                  </a:moveTo>
                  <a:lnTo>
                    <a:pt x="4889" y="536"/>
                  </a:lnTo>
                  <a:lnTo>
                    <a:pt x="4622" y="1374"/>
                  </a:lnTo>
                  <a:lnTo>
                    <a:pt x="3997" y="3391"/>
                  </a:lnTo>
                  <a:lnTo>
                    <a:pt x="2748" y="2730"/>
                  </a:lnTo>
                  <a:lnTo>
                    <a:pt x="3391" y="3979"/>
                  </a:lnTo>
                  <a:lnTo>
                    <a:pt x="1374" y="4622"/>
                  </a:lnTo>
                  <a:lnTo>
                    <a:pt x="536" y="4871"/>
                  </a:lnTo>
                  <a:lnTo>
                    <a:pt x="1" y="5050"/>
                  </a:lnTo>
                  <a:lnTo>
                    <a:pt x="536" y="5228"/>
                  </a:lnTo>
                  <a:lnTo>
                    <a:pt x="1339" y="5496"/>
                  </a:lnTo>
                  <a:lnTo>
                    <a:pt x="3373" y="6120"/>
                  </a:lnTo>
                  <a:lnTo>
                    <a:pt x="2730" y="7387"/>
                  </a:lnTo>
                  <a:lnTo>
                    <a:pt x="3979" y="6727"/>
                  </a:lnTo>
                  <a:lnTo>
                    <a:pt x="4622" y="8761"/>
                  </a:lnTo>
                  <a:lnTo>
                    <a:pt x="4872" y="9582"/>
                  </a:lnTo>
                  <a:lnTo>
                    <a:pt x="5032" y="10117"/>
                  </a:lnTo>
                  <a:lnTo>
                    <a:pt x="5211" y="9582"/>
                  </a:lnTo>
                  <a:lnTo>
                    <a:pt x="5478" y="8761"/>
                  </a:lnTo>
                  <a:lnTo>
                    <a:pt x="6121" y="6709"/>
                  </a:lnTo>
                  <a:lnTo>
                    <a:pt x="7370" y="7369"/>
                  </a:lnTo>
                  <a:lnTo>
                    <a:pt x="7370" y="7369"/>
                  </a:lnTo>
                  <a:lnTo>
                    <a:pt x="6709" y="6120"/>
                  </a:lnTo>
                  <a:lnTo>
                    <a:pt x="8743" y="5478"/>
                  </a:lnTo>
                  <a:lnTo>
                    <a:pt x="9564" y="5210"/>
                  </a:lnTo>
                  <a:lnTo>
                    <a:pt x="10099" y="5032"/>
                  </a:lnTo>
                  <a:lnTo>
                    <a:pt x="9564" y="4889"/>
                  </a:lnTo>
                  <a:lnTo>
                    <a:pt x="8743" y="4640"/>
                  </a:lnTo>
                  <a:lnTo>
                    <a:pt x="6727" y="3997"/>
                  </a:lnTo>
                  <a:lnTo>
                    <a:pt x="7370" y="2730"/>
                  </a:lnTo>
                  <a:lnTo>
                    <a:pt x="7370" y="2730"/>
                  </a:lnTo>
                  <a:lnTo>
                    <a:pt x="6121" y="3391"/>
                  </a:lnTo>
                  <a:lnTo>
                    <a:pt x="5478" y="1356"/>
                  </a:lnTo>
                  <a:lnTo>
                    <a:pt x="5211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25300" y="41151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3712" y="0"/>
                  </a:moveTo>
                  <a:lnTo>
                    <a:pt x="3105" y="197"/>
                  </a:lnTo>
                  <a:lnTo>
                    <a:pt x="2837" y="268"/>
                  </a:lnTo>
                  <a:cubicBezTo>
                    <a:pt x="2695" y="750"/>
                    <a:pt x="2481" y="1178"/>
                    <a:pt x="2159" y="1570"/>
                  </a:cubicBezTo>
                  <a:cubicBezTo>
                    <a:pt x="1999" y="1785"/>
                    <a:pt x="1785" y="1981"/>
                    <a:pt x="1571" y="2177"/>
                  </a:cubicBezTo>
                  <a:cubicBezTo>
                    <a:pt x="1178" y="2480"/>
                    <a:pt x="750" y="2712"/>
                    <a:pt x="268" y="2837"/>
                  </a:cubicBezTo>
                  <a:lnTo>
                    <a:pt x="179" y="3123"/>
                  </a:lnTo>
                  <a:lnTo>
                    <a:pt x="0" y="3712"/>
                  </a:lnTo>
                  <a:cubicBezTo>
                    <a:pt x="875" y="3587"/>
                    <a:pt x="1678" y="3176"/>
                    <a:pt x="2338" y="2570"/>
                  </a:cubicBezTo>
                  <a:cubicBezTo>
                    <a:pt x="2409" y="2480"/>
                    <a:pt x="2498" y="2409"/>
                    <a:pt x="2570" y="2320"/>
                  </a:cubicBezTo>
                  <a:cubicBezTo>
                    <a:pt x="3176" y="1677"/>
                    <a:pt x="3569" y="857"/>
                    <a:pt x="3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625300" y="3985375"/>
              <a:ext cx="92800" cy="92800"/>
            </a:xfrm>
            <a:custGeom>
              <a:rect b="b" l="l" r="r" t="t"/>
              <a:pathLst>
                <a:path extrusionOk="0" h="3712" w="3712">
                  <a:moveTo>
                    <a:pt x="0" y="0"/>
                  </a:moveTo>
                  <a:lnTo>
                    <a:pt x="179" y="589"/>
                  </a:lnTo>
                  <a:lnTo>
                    <a:pt x="286" y="874"/>
                  </a:lnTo>
                  <a:cubicBezTo>
                    <a:pt x="750" y="1017"/>
                    <a:pt x="1178" y="1231"/>
                    <a:pt x="1553" y="1535"/>
                  </a:cubicBezTo>
                  <a:cubicBezTo>
                    <a:pt x="1785" y="1713"/>
                    <a:pt x="1981" y="1927"/>
                    <a:pt x="2159" y="2159"/>
                  </a:cubicBezTo>
                  <a:cubicBezTo>
                    <a:pt x="2481" y="2534"/>
                    <a:pt x="2695" y="2962"/>
                    <a:pt x="2837" y="3444"/>
                  </a:cubicBezTo>
                  <a:lnTo>
                    <a:pt x="3105" y="3515"/>
                  </a:lnTo>
                  <a:lnTo>
                    <a:pt x="3712" y="3711"/>
                  </a:lnTo>
                  <a:cubicBezTo>
                    <a:pt x="3569" y="2855"/>
                    <a:pt x="3159" y="2034"/>
                    <a:pt x="2570" y="1392"/>
                  </a:cubicBezTo>
                  <a:cubicBezTo>
                    <a:pt x="2481" y="1303"/>
                    <a:pt x="2409" y="1231"/>
                    <a:pt x="2320" y="1142"/>
                  </a:cubicBezTo>
                  <a:cubicBezTo>
                    <a:pt x="1678" y="553"/>
                    <a:pt x="875" y="14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495050" y="398537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3729" y="0"/>
                  </a:moveTo>
                  <a:cubicBezTo>
                    <a:pt x="2855" y="143"/>
                    <a:pt x="2034" y="535"/>
                    <a:pt x="1392" y="1124"/>
                  </a:cubicBezTo>
                  <a:cubicBezTo>
                    <a:pt x="1303" y="1213"/>
                    <a:pt x="1232" y="1285"/>
                    <a:pt x="1160" y="1374"/>
                  </a:cubicBezTo>
                  <a:cubicBezTo>
                    <a:pt x="553" y="2034"/>
                    <a:pt x="143" y="2837"/>
                    <a:pt x="0" y="3694"/>
                  </a:cubicBezTo>
                  <a:lnTo>
                    <a:pt x="589" y="3515"/>
                  </a:lnTo>
                  <a:lnTo>
                    <a:pt x="892" y="3426"/>
                  </a:lnTo>
                  <a:cubicBezTo>
                    <a:pt x="1017" y="2962"/>
                    <a:pt x="1249" y="2516"/>
                    <a:pt x="1553" y="2123"/>
                  </a:cubicBezTo>
                  <a:cubicBezTo>
                    <a:pt x="1731" y="1909"/>
                    <a:pt x="1927" y="1695"/>
                    <a:pt x="2159" y="1517"/>
                  </a:cubicBezTo>
                  <a:cubicBezTo>
                    <a:pt x="2552" y="1213"/>
                    <a:pt x="2980" y="999"/>
                    <a:pt x="3444" y="857"/>
                  </a:cubicBezTo>
                  <a:lnTo>
                    <a:pt x="3533" y="589"/>
                  </a:lnTo>
                  <a:lnTo>
                    <a:pt x="37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495050" y="4115625"/>
              <a:ext cx="93250" cy="92350"/>
            </a:xfrm>
            <a:custGeom>
              <a:rect b="b" l="l" r="r" t="t"/>
              <a:pathLst>
                <a:path extrusionOk="0" h="3694" w="3730">
                  <a:moveTo>
                    <a:pt x="0" y="0"/>
                  </a:moveTo>
                  <a:cubicBezTo>
                    <a:pt x="161" y="874"/>
                    <a:pt x="553" y="1677"/>
                    <a:pt x="1160" y="2320"/>
                  </a:cubicBezTo>
                  <a:cubicBezTo>
                    <a:pt x="1232" y="2409"/>
                    <a:pt x="1303" y="2480"/>
                    <a:pt x="1392" y="2569"/>
                  </a:cubicBezTo>
                  <a:cubicBezTo>
                    <a:pt x="2034" y="3158"/>
                    <a:pt x="2855" y="3569"/>
                    <a:pt x="3729" y="3694"/>
                  </a:cubicBezTo>
                  <a:lnTo>
                    <a:pt x="3515" y="3105"/>
                  </a:lnTo>
                  <a:lnTo>
                    <a:pt x="3444" y="2819"/>
                  </a:lnTo>
                  <a:cubicBezTo>
                    <a:pt x="2980" y="2694"/>
                    <a:pt x="2534" y="2462"/>
                    <a:pt x="2159" y="2159"/>
                  </a:cubicBezTo>
                  <a:cubicBezTo>
                    <a:pt x="1927" y="1981"/>
                    <a:pt x="1731" y="1767"/>
                    <a:pt x="1553" y="1570"/>
                  </a:cubicBezTo>
                  <a:cubicBezTo>
                    <a:pt x="1249" y="1178"/>
                    <a:pt x="1017" y="750"/>
                    <a:pt x="892" y="268"/>
                  </a:cubicBezTo>
                  <a:lnTo>
                    <a:pt x="607" y="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24"/>
          <p:cNvSpPr/>
          <p:nvPr/>
        </p:nvSpPr>
        <p:spPr>
          <a:xfrm>
            <a:off x="2607371" y="5072569"/>
            <a:ext cx="193442" cy="308322"/>
          </a:xfrm>
          <a:custGeom>
            <a:rect b="b" l="l" r="r" t="t"/>
            <a:pathLst>
              <a:path extrusionOk="0" h="9047" w="5853">
                <a:moveTo>
                  <a:pt x="2926" y="1606"/>
                </a:moveTo>
                <a:cubicBezTo>
                  <a:pt x="3586" y="1606"/>
                  <a:pt x="4122" y="2124"/>
                  <a:pt x="4122" y="2802"/>
                </a:cubicBezTo>
                <a:cubicBezTo>
                  <a:pt x="4122" y="3462"/>
                  <a:pt x="3586" y="3997"/>
                  <a:pt x="2926" y="3997"/>
                </a:cubicBezTo>
                <a:cubicBezTo>
                  <a:pt x="2248" y="3997"/>
                  <a:pt x="1731" y="3462"/>
                  <a:pt x="1731" y="2802"/>
                </a:cubicBezTo>
                <a:cubicBezTo>
                  <a:pt x="1731" y="2124"/>
                  <a:pt x="2248" y="1606"/>
                  <a:pt x="2926" y="1606"/>
                </a:cubicBezTo>
                <a:close/>
                <a:moveTo>
                  <a:pt x="2926" y="0"/>
                </a:moveTo>
                <a:cubicBezTo>
                  <a:pt x="2016" y="0"/>
                  <a:pt x="1142" y="464"/>
                  <a:pt x="625" y="1231"/>
                </a:cubicBezTo>
                <a:cubicBezTo>
                  <a:pt x="107" y="1981"/>
                  <a:pt x="0" y="2962"/>
                  <a:pt x="321" y="3819"/>
                </a:cubicBezTo>
                <a:lnTo>
                  <a:pt x="1588" y="6620"/>
                </a:lnTo>
                <a:lnTo>
                  <a:pt x="2694" y="8904"/>
                </a:lnTo>
                <a:cubicBezTo>
                  <a:pt x="2730" y="8993"/>
                  <a:pt x="2819" y="9046"/>
                  <a:pt x="2926" y="9046"/>
                </a:cubicBezTo>
                <a:cubicBezTo>
                  <a:pt x="3033" y="9046"/>
                  <a:pt x="3122" y="8993"/>
                  <a:pt x="3158" y="8904"/>
                </a:cubicBezTo>
                <a:lnTo>
                  <a:pt x="4247" y="6620"/>
                </a:lnTo>
                <a:lnTo>
                  <a:pt x="5513" y="3819"/>
                </a:lnTo>
                <a:cubicBezTo>
                  <a:pt x="5852" y="2962"/>
                  <a:pt x="5745" y="1981"/>
                  <a:pt x="5228" y="1231"/>
                </a:cubicBezTo>
                <a:cubicBezTo>
                  <a:pt x="4710" y="464"/>
                  <a:pt x="3854" y="0"/>
                  <a:pt x="2926" y="0"/>
                </a:cubicBezTo>
                <a:close/>
              </a:path>
            </a:pathLst>
          </a:custGeom>
          <a:gradFill>
            <a:gsLst>
              <a:gs pos="0">
                <a:srgbClr val="F89F97"/>
              </a:gs>
              <a:gs pos="100000">
                <a:srgbClr val="E93424"/>
              </a:gs>
            </a:gsLst>
            <a:lin ang="5400012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3" name="Google Shape;683;p24"/>
          <p:cNvGrpSpPr/>
          <p:nvPr/>
        </p:nvGrpSpPr>
        <p:grpSpPr>
          <a:xfrm>
            <a:off x="3015743" y="5051331"/>
            <a:ext cx="334400" cy="344208"/>
            <a:chOff x="3015743" y="5051331"/>
            <a:chExt cx="334400" cy="344208"/>
          </a:xfrm>
        </p:grpSpPr>
        <p:sp>
          <p:nvSpPr>
            <p:cNvPr id="684" name="Google Shape;684;p24"/>
            <p:cNvSpPr/>
            <p:nvPr/>
          </p:nvSpPr>
          <p:spPr>
            <a:xfrm>
              <a:off x="3032275" y="5051900"/>
              <a:ext cx="307200" cy="3369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5" name="Google Shape;685;p24"/>
            <p:cNvGrpSpPr/>
            <p:nvPr/>
          </p:nvGrpSpPr>
          <p:grpSpPr>
            <a:xfrm>
              <a:off x="3015743" y="5051331"/>
              <a:ext cx="334400" cy="344208"/>
              <a:chOff x="3015743" y="5051331"/>
              <a:chExt cx="334400" cy="344208"/>
            </a:xfrm>
          </p:grpSpPr>
          <p:sp>
            <p:nvSpPr>
              <p:cNvPr id="686" name="Google Shape;686;p24"/>
              <p:cNvSpPr/>
              <p:nvPr/>
            </p:nvSpPr>
            <p:spPr>
              <a:xfrm>
                <a:off x="3015743" y="5051331"/>
                <a:ext cx="334400" cy="344208"/>
              </a:xfrm>
              <a:custGeom>
                <a:rect b="b" l="l" r="r" t="t"/>
                <a:pathLst>
                  <a:path extrusionOk="0" h="10100" w="10118">
                    <a:moveTo>
                      <a:pt x="5068" y="536"/>
                    </a:moveTo>
                    <a:cubicBezTo>
                      <a:pt x="5728" y="536"/>
                      <a:pt x="6334" y="678"/>
                      <a:pt x="6888" y="928"/>
                    </a:cubicBezTo>
                    <a:lnTo>
                      <a:pt x="6459" y="1267"/>
                    </a:lnTo>
                    <a:cubicBezTo>
                      <a:pt x="6406" y="1303"/>
                      <a:pt x="6370" y="1339"/>
                      <a:pt x="6299" y="1339"/>
                    </a:cubicBezTo>
                    <a:lnTo>
                      <a:pt x="6031" y="1339"/>
                    </a:lnTo>
                    <a:cubicBezTo>
                      <a:pt x="6013" y="1339"/>
                      <a:pt x="5978" y="1339"/>
                      <a:pt x="5942" y="1321"/>
                    </a:cubicBezTo>
                    <a:cubicBezTo>
                      <a:pt x="5942" y="1321"/>
                      <a:pt x="5300" y="928"/>
                      <a:pt x="4925" y="928"/>
                    </a:cubicBezTo>
                    <a:cubicBezTo>
                      <a:pt x="4568" y="928"/>
                      <a:pt x="3979" y="1160"/>
                      <a:pt x="3729" y="1339"/>
                    </a:cubicBezTo>
                    <a:cubicBezTo>
                      <a:pt x="3337" y="1588"/>
                      <a:pt x="3747" y="1713"/>
                      <a:pt x="3837" y="1731"/>
                    </a:cubicBezTo>
                    <a:lnTo>
                      <a:pt x="4247" y="1731"/>
                    </a:lnTo>
                    <a:cubicBezTo>
                      <a:pt x="4336" y="1731"/>
                      <a:pt x="4407" y="1695"/>
                      <a:pt x="4461" y="1624"/>
                    </a:cubicBezTo>
                    <a:lnTo>
                      <a:pt x="4622" y="1392"/>
                    </a:lnTo>
                    <a:cubicBezTo>
                      <a:pt x="4639" y="1356"/>
                      <a:pt x="4675" y="1339"/>
                      <a:pt x="4729" y="1339"/>
                    </a:cubicBezTo>
                    <a:lnTo>
                      <a:pt x="4925" y="1339"/>
                    </a:lnTo>
                    <a:lnTo>
                      <a:pt x="4657" y="1803"/>
                    </a:lnTo>
                    <a:cubicBezTo>
                      <a:pt x="4586" y="1927"/>
                      <a:pt x="4461" y="1999"/>
                      <a:pt x="4300" y="1999"/>
                    </a:cubicBezTo>
                    <a:lnTo>
                      <a:pt x="3944" y="1999"/>
                    </a:lnTo>
                    <a:cubicBezTo>
                      <a:pt x="3908" y="1999"/>
                      <a:pt x="3837" y="2017"/>
                      <a:pt x="3801" y="2034"/>
                    </a:cubicBezTo>
                    <a:lnTo>
                      <a:pt x="3462" y="2266"/>
                    </a:lnTo>
                    <a:lnTo>
                      <a:pt x="3194" y="2266"/>
                    </a:lnTo>
                    <a:cubicBezTo>
                      <a:pt x="3123" y="2266"/>
                      <a:pt x="3069" y="2320"/>
                      <a:pt x="3069" y="2391"/>
                    </a:cubicBezTo>
                    <a:lnTo>
                      <a:pt x="3069" y="2534"/>
                    </a:lnTo>
                    <a:cubicBezTo>
                      <a:pt x="3069" y="2605"/>
                      <a:pt x="3016" y="2659"/>
                      <a:pt x="2927" y="2659"/>
                    </a:cubicBezTo>
                    <a:lnTo>
                      <a:pt x="2819" y="2659"/>
                    </a:lnTo>
                    <a:cubicBezTo>
                      <a:pt x="2730" y="2659"/>
                      <a:pt x="2641" y="2713"/>
                      <a:pt x="2588" y="2784"/>
                    </a:cubicBezTo>
                    <a:lnTo>
                      <a:pt x="2427" y="3034"/>
                    </a:lnTo>
                    <a:cubicBezTo>
                      <a:pt x="2427" y="3069"/>
                      <a:pt x="2409" y="3087"/>
                      <a:pt x="2409" y="3123"/>
                    </a:cubicBezTo>
                    <a:lnTo>
                      <a:pt x="2409" y="3194"/>
                    </a:lnTo>
                    <a:cubicBezTo>
                      <a:pt x="2409" y="3283"/>
                      <a:pt x="2463" y="3319"/>
                      <a:pt x="2534" y="3319"/>
                    </a:cubicBezTo>
                    <a:lnTo>
                      <a:pt x="3016" y="3319"/>
                    </a:lnTo>
                    <a:cubicBezTo>
                      <a:pt x="3051" y="3319"/>
                      <a:pt x="3087" y="3319"/>
                      <a:pt x="3105" y="3301"/>
                    </a:cubicBezTo>
                    <a:lnTo>
                      <a:pt x="3533" y="2873"/>
                    </a:lnTo>
                    <a:cubicBezTo>
                      <a:pt x="3569" y="2837"/>
                      <a:pt x="3640" y="2802"/>
                      <a:pt x="3712" y="2802"/>
                    </a:cubicBezTo>
                    <a:lnTo>
                      <a:pt x="3765" y="2802"/>
                    </a:lnTo>
                    <a:cubicBezTo>
                      <a:pt x="3837" y="2802"/>
                      <a:pt x="3890" y="2837"/>
                      <a:pt x="3908" y="2909"/>
                    </a:cubicBezTo>
                    <a:lnTo>
                      <a:pt x="3979" y="3230"/>
                    </a:lnTo>
                    <a:cubicBezTo>
                      <a:pt x="3997" y="3301"/>
                      <a:pt x="4033" y="3337"/>
                      <a:pt x="4104" y="3337"/>
                    </a:cubicBezTo>
                    <a:lnTo>
                      <a:pt x="4140" y="3337"/>
                    </a:lnTo>
                    <a:cubicBezTo>
                      <a:pt x="4211" y="3337"/>
                      <a:pt x="4265" y="3301"/>
                      <a:pt x="4265" y="3212"/>
                    </a:cubicBezTo>
                    <a:lnTo>
                      <a:pt x="4265" y="2855"/>
                    </a:lnTo>
                    <a:cubicBezTo>
                      <a:pt x="4265" y="2837"/>
                      <a:pt x="4283" y="2802"/>
                      <a:pt x="4300" y="2766"/>
                    </a:cubicBezTo>
                    <a:lnTo>
                      <a:pt x="4407" y="2659"/>
                    </a:lnTo>
                    <a:lnTo>
                      <a:pt x="4515" y="2962"/>
                    </a:lnTo>
                    <a:cubicBezTo>
                      <a:pt x="4515" y="3034"/>
                      <a:pt x="4568" y="3069"/>
                      <a:pt x="4639" y="3069"/>
                    </a:cubicBezTo>
                    <a:lnTo>
                      <a:pt x="4746" y="3069"/>
                    </a:lnTo>
                    <a:cubicBezTo>
                      <a:pt x="4782" y="3069"/>
                      <a:pt x="4818" y="3052"/>
                      <a:pt x="4836" y="3034"/>
                    </a:cubicBezTo>
                    <a:lnTo>
                      <a:pt x="4889" y="2962"/>
                    </a:lnTo>
                    <a:cubicBezTo>
                      <a:pt x="4925" y="2944"/>
                      <a:pt x="4943" y="2927"/>
                      <a:pt x="4996" y="2927"/>
                    </a:cubicBezTo>
                    <a:lnTo>
                      <a:pt x="5068" y="2927"/>
                    </a:lnTo>
                    <a:cubicBezTo>
                      <a:pt x="5139" y="2927"/>
                      <a:pt x="5193" y="2980"/>
                      <a:pt x="5193" y="3069"/>
                    </a:cubicBezTo>
                    <a:lnTo>
                      <a:pt x="5193" y="3194"/>
                    </a:lnTo>
                    <a:cubicBezTo>
                      <a:pt x="5193" y="3283"/>
                      <a:pt x="5264" y="3319"/>
                      <a:pt x="5335" y="3319"/>
                    </a:cubicBezTo>
                    <a:lnTo>
                      <a:pt x="5817" y="3319"/>
                    </a:lnTo>
                    <a:cubicBezTo>
                      <a:pt x="5906" y="3319"/>
                      <a:pt x="5978" y="3426"/>
                      <a:pt x="5924" y="3498"/>
                    </a:cubicBezTo>
                    <a:lnTo>
                      <a:pt x="5888" y="3622"/>
                    </a:lnTo>
                    <a:cubicBezTo>
                      <a:pt x="5874" y="3682"/>
                      <a:pt x="5834" y="3716"/>
                      <a:pt x="5781" y="3716"/>
                    </a:cubicBezTo>
                    <a:cubicBezTo>
                      <a:pt x="5770" y="3716"/>
                      <a:pt x="5758" y="3715"/>
                      <a:pt x="5746" y="3712"/>
                    </a:cubicBezTo>
                    <a:lnTo>
                      <a:pt x="5103" y="3605"/>
                    </a:lnTo>
                    <a:lnTo>
                      <a:pt x="5014" y="3605"/>
                    </a:lnTo>
                    <a:lnTo>
                      <a:pt x="4461" y="3712"/>
                    </a:lnTo>
                    <a:cubicBezTo>
                      <a:pt x="4445" y="3717"/>
                      <a:pt x="4431" y="3719"/>
                      <a:pt x="4418" y="3719"/>
                    </a:cubicBezTo>
                    <a:cubicBezTo>
                      <a:pt x="4385" y="3719"/>
                      <a:pt x="4356" y="3706"/>
                      <a:pt x="4318" y="3694"/>
                    </a:cubicBezTo>
                    <a:cubicBezTo>
                      <a:pt x="4158" y="3640"/>
                      <a:pt x="3658" y="3462"/>
                      <a:pt x="3462" y="3462"/>
                    </a:cubicBezTo>
                    <a:cubicBezTo>
                      <a:pt x="1892" y="3462"/>
                      <a:pt x="1874" y="4532"/>
                      <a:pt x="1874" y="4925"/>
                    </a:cubicBezTo>
                    <a:cubicBezTo>
                      <a:pt x="1874" y="5460"/>
                      <a:pt x="2177" y="5853"/>
                      <a:pt x="2677" y="5853"/>
                    </a:cubicBezTo>
                    <a:cubicBezTo>
                      <a:pt x="2695" y="5853"/>
                      <a:pt x="2714" y="5853"/>
                      <a:pt x="2733" y="5853"/>
                    </a:cubicBezTo>
                    <a:cubicBezTo>
                      <a:pt x="3311" y="5853"/>
                      <a:pt x="3997" y="5870"/>
                      <a:pt x="3997" y="6923"/>
                    </a:cubicBezTo>
                    <a:lnTo>
                      <a:pt x="3997" y="7744"/>
                    </a:lnTo>
                    <a:cubicBezTo>
                      <a:pt x="3997" y="7905"/>
                      <a:pt x="4051" y="8047"/>
                      <a:pt x="4158" y="8172"/>
                    </a:cubicBezTo>
                    <a:lnTo>
                      <a:pt x="4550" y="8636"/>
                    </a:lnTo>
                    <a:cubicBezTo>
                      <a:pt x="4639" y="8725"/>
                      <a:pt x="4729" y="8779"/>
                      <a:pt x="4854" y="8779"/>
                    </a:cubicBezTo>
                    <a:lnTo>
                      <a:pt x="5175" y="8779"/>
                    </a:lnTo>
                    <a:cubicBezTo>
                      <a:pt x="5282" y="8779"/>
                      <a:pt x="5389" y="8743"/>
                      <a:pt x="5460" y="8654"/>
                    </a:cubicBezTo>
                    <a:lnTo>
                      <a:pt x="5764" y="8351"/>
                    </a:lnTo>
                    <a:cubicBezTo>
                      <a:pt x="5835" y="8279"/>
                      <a:pt x="5888" y="8208"/>
                      <a:pt x="5924" y="8119"/>
                    </a:cubicBezTo>
                    <a:lnTo>
                      <a:pt x="6192" y="7584"/>
                    </a:lnTo>
                    <a:cubicBezTo>
                      <a:pt x="6227" y="7494"/>
                      <a:pt x="6245" y="7387"/>
                      <a:pt x="6245" y="7280"/>
                    </a:cubicBezTo>
                    <a:lnTo>
                      <a:pt x="6245" y="6691"/>
                    </a:lnTo>
                    <a:cubicBezTo>
                      <a:pt x="6245" y="6567"/>
                      <a:pt x="6299" y="6459"/>
                      <a:pt x="6370" y="6406"/>
                    </a:cubicBezTo>
                    <a:lnTo>
                      <a:pt x="7084" y="5692"/>
                    </a:lnTo>
                    <a:cubicBezTo>
                      <a:pt x="7120" y="5639"/>
                      <a:pt x="7120" y="5532"/>
                      <a:pt x="7066" y="5496"/>
                    </a:cubicBezTo>
                    <a:cubicBezTo>
                      <a:pt x="7066" y="5496"/>
                      <a:pt x="6263" y="5050"/>
                      <a:pt x="5835" y="4193"/>
                    </a:cubicBezTo>
                    <a:cubicBezTo>
                      <a:pt x="5781" y="4104"/>
                      <a:pt x="5835" y="3997"/>
                      <a:pt x="5942" y="3997"/>
                    </a:cubicBezTo>
                    <a:lnTo>
                      <a:pt x="5995" y="3997"/>
                    </a:lnTo>
                    <a:lnTo>
                      <a:pt x="6763" y="4979"/>
                    </a:lnTo>
                    <a:cubicBezTo>
                      <a:pt x="6812" y="5048"/>
                      <a:pt x="6890" y="5085"/>
                      <a:pt x="6967" y="5085"/>
                    </a:cubicBezTo>
                    <a:cubicBezTo>
                      <a:pt x="7029" y="5085"/>
                      <a:pt x="7090" y="5062"/>
                      <a:pt x="7137" y="5014"/>
                    </a:cubicBezTo>
                    <a:lnTo>
                      <a:pt x="7583" y="4640"/>
                    </a:lnTo>
                    <a:cubicBezTo>
                      <a:pt x="7655" y="4586"/>
                      <a:pt x="7655" y="4479"/>
                      <a:pt x="7566" y="4425"/>
                    </a:cubicBezTo>
                    <a:lnTo>
                      <a:pt x="7173" y="4193"/>
                    </a:lnTo>
                    <a:cubicBezTo>
                      <a:pt x="7120" y="4158"/>
                      <a:pt x="7102" y="4086"/>
                      <a:pt x="7120" y="4033"/>
                    </a:cubicBezTo>
                    <a:lnTo>
                      <a:pt x="7120" y="3997"/>
                    </a:lnTo>
                    <a:cubicBezTo>
                      <a:pt x="7155" y="3950"/>
                      <a:pt x="7199" y="3926"/>
                      <a:pt x="7245" y="3926"/>
                    </a:cubicBezTo>
                    <a:cubicBezTo>
                      <a:pt x="7268" y="3926"/>
                      <a:pt x="7292" y="3932"/>
                      <a:pt x="7316" y="3944"/>
                    </a:cubicBezTo>
                    <a:lnTo>
                      <a:pt x="7798" y="4229"/>
                    </a:lnTo>
                    <a:cubicBezTo>
                      <a:pt x="7833" y="4265"/>
                      <a:pt x="7887" y="4283"/>
                      <a:pt x="7922" y="4283"/>
                    </a:cubicBezTo>
                    <a:lnTo>
                      <a:pt x="8083" y="4283"/>
                    </a:lnTo>
                    <a:cubicBezTo>
                      <a:pt x="8190" y="4283"/>
                      <a:pt x="8279" y="4336"/>
                      <a:pt x="8315" y="4425"/>
                    </a:cubicBezTo>
                    <a:lnTo>
                      <a:pt x="8708" y="5318"/>
                    </a:lnTo>
                    <a:cubicBezTo>
                      <a:pt x="8743" y="5407"/>
                      <a:pt x="8832" y="5478"/>
                      <a:pt x="8940" y="5478"/>
                    </a:cubicBezTo>
                    <a:cubicBezTo>
                      <a:pt x="9064" y="5478"/>
                      <a:pt x="9171" y="5371"/>
                      <a:pt x="9171" y="5246"/>
                    </a:cubicBezTo>
                    <a:lnTo>
                      <a:pt x="9171" y="4871"/>
                    </a:lnTo>
                    <a:cubicBezTo>
                      <a:pt x="9171" y="4836"/>
                      <a:pt x="9189" y="4782"/>
                      <a:pt x="9225" y="4764"/>
                    </a:cubicBezTo>
                    <a:lnTo>
                      <a:pt x="9528" y="4532"/>
                    </a:lnTo>
                    <a:cubicBezTo>
                      <a:pt x="9564" y="4693"/>
                      <a:pt x="9564" y="4889"/>
                      <a:pt x="9564" y="5068"/>
                    </a:cubicBezTo>
                    <a:cubicBezTo>
                      <a:pt x="9582" y="7548"/>
                      <a:pt x="7566" y="9564"/>
                      <a:pt x="5068" y="9564"/>
                    </a:cubicBezTo>
                    <a:cubicBezTo>
                      <a:pt x="2570" y="9564"/>
                      <a:pt x="536" y="7548"/>
                      <a:pt x="536" y="5050"/>
                    </a:cubicBezTo>
                    <a:cubicBezTo>
                      <a:pt x="536" y="2570"/>
                      <a:pt x="2570" y="536"/>
                      <a:pt x="5068" y="536"/>
                    </a:cubicBezTo>
                    <a:close/>
                    <a:moveTo>
                      <a:pt x="5068" y="0"/>
                    </a:moveTo>
                    <a:cubicBezTo>
                      <a:pt x="2266" y="0"/>
                      <a:pt x="0" y="2266"/>
                      <a:pt x="0" y="5050"/>
                    </a:cubicBezTo>
                    <a:cubicBezTo>
                      <a:pt x="0" y="7851"/>
                      <a:pt x="2266" y="10099"/>
                      <a:pt x="5068" y="10099"/>
                    </a:cubicBezTo>
                    <a:cubicBezTo>
                      <a:pt x="7851" y="10099"/>
                      <a:pt x="10117" y="7851"/>
                      <a:pt x="10117" y="5050"/>
                    </a:cubicBezTo>
                    <a:cubicBezTo>
                      <a:pt x="10117" y="2266"/>
                      <a:pt x="7851" y="0"/>
                      <a:pt x="5068" y="0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3096517" y="5107734"/>
                <a:ext cx="20689" cy="25117"/>
              </a:xfrm>
              <a:custGeom>
                <a:rect b="b" l="l" r="r" t="t"/>
                <a:pathLst>
                  <a:path extrusionOk="0" h="737" w="626">
                    <a:moveTo>
                      <a:pt x="360" y="0"/>
                    </a:moveTo>
                    <a:cubicBezTo>
                      <a:pt x="326" y="0"/>
                      <a:pt x="295" y="14"/>
                      <a:pt x="268" y="40"/>
                    </a:cubicBezTo>
                    <a:lnTo>
                      <a:pt x="54" y="255"/>
                    </a:lnTo>
                    <a:cubicBezTo>
                      <a:pt x="1" y="308"/>
                      <a:pt x="1" y="379"/>
                      <a:pt x="54" y="451"/>
                    </a:cubicBezTo>
                    <a:lnTo>
                      <a:pt x="233" y="611"/>
                    </a:lnTo>
                    <a:lnTo>
                      <a:pt x="233" y="736"/>
                    </a:lnTo>
                    <a:lnTo>
                      <a:pt x="358" y="736"/>
                    </a:lnTo>
                    <a:cubicBezTo>
                      <a:pt x="447" y="736"/>
                      <a:pt x="483" y="701"/>
                      <a:pt x="483" y="611"/>
                    </a:cubicBezTo>
                    <a:lnTo>
                      <a:pt x="483" y="469"/>
                    </a:lnTo>
                    <a:lnTo>
                      <a:pt x="625" y="469"/>
                    </a:lnTo>
                    <a:lnTo>
                      <a:pt x="625" y="272"/>
                    </a:lnTo>
                    <a:cubicBezTo>
                      <a:pt x="625" y="219"/>
                      <a:pt x="607" y="201"/>
                      <a:pt x="590" y="183"/>
                    </a:cubicBezTo>
                    <a:lnTo>
                      <a:pt x="465" y="40"/>
                    </a:lnTo>
                    <a:cubicBezTo>
                      <a:pt x="429" y="14"/>
                      <a:pt x="393" y="0"/>
                      <a:pt x="360" y="0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8" name="Google Shape;688;p24"/>
          <p:cNvGrpSpPr/>
          <p:nvPr/>
        </p:nvGrpSpPr>
        <p:grpSpPr>
          <a:xfrm>
            <a:off x="3525242" y="5055591"/>
            <a:ext cx="334400" cy="344821"/>
            <a:chOff x="3525242" y="5055591"/>
            <a:chExt cx="334400" cy="344821"/>
          </a:xfrm>
        </p:grpSpPr>
        <p:sp>
          <p:nvSpPr>
            <p:cNvPr id="689" name="Google Shape;689;p24"/>
            <p:cNvSpPr/>
            <p:nvPr/>
          </p:nvSpPr>
          <p:spPr>
            <a:xfrm>
              <a:off x="3540100" y="5068750"/>
              <a:ext cx="307200" cy="3201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0" name="Google Shape;690;p24"/>
            <p:cNvGrpSpPr/>
            <p:nvPr/>
          </p:nvGrpSpPr>
          <p:grpSpPr>
            <a:xfrm>
              <a:off x="3525242" y="5055591"/>
              <a:ext cx="334400" cy="344821"/>
              <a:chOff x="6130650" y="4381475"/>
              <a:chExt cx="252950" cy="252950"/>
            </a:xfrm>
          </p:grpSpPr>
          <p:sp>
            <p:nvSpPr>
              <p:cNvPr id="691" name="Google Shape;691;p24"/>
              <p:cNvSpPr/>
              <p:nvPr/>
            </p:nvSpPr>
            <p:spPr>
              <a:xfrm>
                <a:off x="6130650" y="4381475"/>
                <a:ext cx="252950" cy="252950"/>
              </a:xfrm>
              <a:custGeom>
                <a:rect b="b" l="l" r="r" t="t"/>
                <a:pathLst>
                  <a:path extrusionOk="0" h="10118" w="10118">
                    <a:moveTo>
                      <a:pt x="5710" y="678"/>
                    </a:moveTo>
                    <a:lnTo>
                      <a:pt x="5835" y="910"/>
                    </a:lnTo>
                    <a:cubicBezTo>
                      <a:pt x="5871" y="928"/>
                      <a:pt x="5906" y="946"/>
                      <a:pt x="5924" y="946"/>
                    </a:cubicBezTo>
                    <a:lnTo>
                      <a:pt x="6263" y="946"/>
                    </a:lnTo>
                    <a:cubicBezTo>
                      <a:pt x="6352" y="946"/>
                      <a:pt x="6406" y="892"/>
                      <a:pt x="6406" y="803"/>
                    </a:cubicBezTo>
                    <a:lnTo>
                      <a:pt x="6406" y="732"/>
                    </a:lnTo>
                    <a:cubicBezTo>
                      <a:pt x="8262" y="1321"/>
                      <a:pt x="9600" y="3034"/>
                      <a:pt x="9600" y="5068"/>
                    </a:cubicBezTo>
                    <a:cubicBezTo>
                      <a:pt x="9600" y="6959"/>
                      <a:pt x="8422" y="8583"/>
                      <a:pt x="6781" y="9261"/>
                    </a:cubicBezTo>
                    <a:cubicBezTo>
                      <a:pt x="7066" y="9011"/>
                      <a:pt x="7566" y="8583"/>
                      <a:pt x="7726" y="8386"/>
                    </a:cubicBezTo>
                    <a:cubicBezTo>
                      <a:pt x="7958" y="8137"/>
                      <a:pt x="7994" y="7726"/>
                      <a:pt x="7994" y="7726"/>
                    </a:cubicBezTo>
                    <a:cubicBezTo>
                      <a:pt x="7994" y="7726"/>
                      <a:pt x="8922" y="7476"/>
                      <a:pt x="8922" y="6798"/>
                    </a:cubicBezTo>
                    <a:cubicBezTo>
                      <a:pt x="8922" y="6334"/>
                      <a:pt x="7994" y="6120"/>
                      <a:pt x="7994" y="6120"/>
                    </a:cubicBezTo>
                    <a:cubicBezTo>
                      <a:pt x="7833" y="5621"/>
                      <a:pt x="7048" y="5335"/>
                      <a:pt x="6406" y="5335"/>
                    </a:cubicBezTo>
                    <a:cubicBezTo>
                      <a:pt x="6263" y="5335"/>
                      <a:pt x="5728" y="5603"/>
                      <a:pt x="5728" y="5603"/>
                    </a:cubicBezTo>
                    <a:lnTo>
                      <a:pt x="5460" y="5460"/>
                    </a:lnTo>
                    <a:lnTo>
                      <a:pt x="5460" y="5068"/>
                    </a:lnTo>
                    <a:cubicBezTo>
                      <a:pt x="5460" y="4996"/>
                      <a:pt x="5425" y="4925"/>
                      <a:pt x="5335" y="4925"/>
                    </a:cubicBezTo>
                    <a:lnTo>
                      <a:pt x="5068" y="4925"/>
                    </a:lnTo>
                    <a:lnTo>
                      <a:pt x="5068" y="4532"/>
                    </a:lnTo>
                    <a:cubicBezTo>
                      <a:pt x="5068" y="4461"/>
                      <a:pt x="5014" y="4407"/>
                      <a:pt x="4943" y="4407"/>
                    </a:cubicBezTo>
                    <a:lnTo>
                      <a:pt x="4800" y="4407"/>
                    </a:lnTo>
                    <a:lnTo>
                      <a:pt x="4657" y="4497"/>
                    </a:lnTo>
                    <a:cubicBezTo>
                      <a:pt x="4616" y="4526"/>
                      <a:pt x="4566" y="4540"/>
                      <a:pt x="4516" y="4540"/>
                    </a:cubicBezTo>
                    <a:cubicBezTo>
                      <a:pt x="4415" y="4540"/>
                      <a:pt x="4312" y="4485"/>
                      <a:pt x="4265" y="4390"/>
                    </a:cubicBezTo>
                    <a:cubicBezTo>
                      <a:pt x="4265" y="4390"/>
                      <a:pt x="4140" y="4193"/>
                      <a:pt x="4140" y="4122"/>
                    </a:cubicBezTo>
                    <a:cubicBezTo>
                      <a:pt x="4140" y="3614"/>
                      <a:pt x="4661" y="3586"/>
                      <a:pt x="4777" y="3586"/>
                    </a:cubicBezTo>
                    <a:cubicBezTo>
                      <a:pt x="4792" y="3586"/>
                      <a:pt x="4800" y="3587"/>
                      <a:pt x="4800" y="3587"/>
                    </a:cubicBezTo>
                    <a:lnTo>
                      <a:pt x="5103" y="3587"/>
                    </a:lnTo>
                    <a:cubicBezTo>
                      <a:pt x="5175" y="3587"/>
                      <a:pt x="5210" y="3640"/>
                      <a:pt x="5228" y="3694"/>
                    </a:cubicBezTo>
                    <a:lnTo>
                      <a:pt x="5300" y="4033"/>
                    </a:lnTo>
                    <a:cubicBezTo>
                      <a:pt x="5317" y="4086"/>
                      <a:pt x="5371" y="4140"/>
                      <a:pt x="5442" y="4140"/>
                    </a:cubicBezTo>
                    <a:lnTo>
                      <a:pt x="5496" y="4140"/>
                    </a:lnTo>
                    <a:cubicBezTo>
                      <a:pt x="5567" y="4140"/>
                      <a:pt x="5621" y="4104"/>
                      <a:pt x="5639" y="4033"/>
                    </a:cubicBezTo>
                    <a:lnTo>
                      <a:pt x="5728" y="3533"/>
                    </a:lnTo>
                    <a:cubicBezTo>
                      <a:pt x="5728" y="3497"/>
                      <a:pt x="5746" y="3462"/>
                      <a:pt x="5781" y="3426"/>
                    </a:cubicBezTo>
                    <a:lnTo>
                      <a:pt x="6156" y="2944"/>
                    </a:lnTo>
                    <a:cubicBezTo>
                      <a:pt x="6227" y="2855"/>
                      <a:pt x="6335" y="2802"/>
                      <a:pt x="6459" y="2802"/>
                    </a:cubicBezTo>
                    <a:lnTo>
                      <a:pt x="6798" y="2802"/>
                    </a:lnTo>
                    <a:cubicBezTo>
                      <a:pt x="6888" y="2802"/>
                      <a:pt x="6923" y="2748"/>
                      <a:pt x="6923" y="2677"/>
                    </a:cubicBezTo>
                    <a:lnTo>
                      <a:pt x="6923" y="2534"/>
                    </a:lnTo>
                    <a:lnTo>
                      <a:pt x="6905" y="2498"/>
                    </a:lnTo>
                    <a:cubicBezTo>
                      <a:pt x="6816" y="2427"/>
                      <a:pt x="6870" y="2266"/>
                      <a:pt x="6995" y="2266"/>
                    </a:cubicBezTo>
                    <a:lnTo>
                      <a:pt x="7066" y="2266"/>
                    </a:lnTo>
                    <a:cubicBezTo>
                      <a:pt x="7155" y="2266"/>
                      <a:pt x="7191" y="2320"/>
                      <a:pt x="7191" y="2409"/>
                    </a:cubicBezTo>
                    <a:cubicBezTo>
                      <a:pt x="7191" y="2480"/>
                      <a:pt x="7262" y="2534"/>
                      <a:pt x="7334" y="2534"/>
                    </a:cubicBezTo>
                    <a:lnTo>
                      <a:pt x="7459" y="2534"/>
                    </a:lnTo>
                    <a:lnTo>
                      <a:pt x="7548" y="2195"/>
                    </a:lnTo>
                    <a:cubicBezTo>
                      <a:pt x="7566" y="2070"/>
                      <a:pt x="7530" y="1963"/>
                      <a:pt x="7423" y="1909"/>
                    </a:cubicBezTo>
                    <a:lnTo>
                      <a:pt x="6299" y="1214"/>
                    </a:lnTo>
                    <a:lnTo>
                      <a:pt x="5996" y="1214"/>
                    </a:lnTo>
                    <a:cubicBezTo>
                      <a:pt x="5853" y="1214"/>
                      <a:pt x="5728" y="1339"/>
                      <a:pt x="5728" y="1463"/>
                    </a:cubicBezTo>
                    <a:lnTo>
                      <a:pt x="5728" y="1606"/>
                    </a:lnTo>
                    <a:cubicBezTo>
                      <a:pt x="5728" y="1695"/>
                      <a:pt x="5674" y="1731"/>
                      <a:pt x="5603" y="1731"/>
                    </a:cubicBezTo>
                    <a:lnTo>
                      <a:pt x="5460" y="1731"/>
                    </a:lnTo>
                    <a:lnTo>
                      <a:pt x="5335" y="1606"/>
                    </a:lnTo>
                    <a:lnTo>
                      <a:pt x="4943" y="1606"/>
                    </a:lnTo>
                    <a:cubicBezTo>
                      <a:pt x="4854" y="1606"/>
                      <a:pt x="4800" y="1553"/>
                      <a:pt x="4800" y="1463"/>
                    </a:cubicBezTo>
                    <a:lnTo>
                      <a:pt x="4800" y="1142"/>
                    </a:lnTo>
                    <a:cubicBezTo>
                      <a:pt x="4800" y="1107"/>
                      <a:pt x="4818" y="1071"/>
                      <a:pt x="4854" y="1035"/>
                    </a:cubicBezTo>
                    <a:lnTo>
                      <a:pt x="5710" y="678"/>
                    </a:lnTo>
                    <a:close/>
                    <a:moveTo>
                      <a:pt x="1731" y="1999"/>
                    </a:moveTo>
                    <a:cubicBezTo>
                      <a:pt x="1856" y="2070"/>
                      <a:pt x="1981" y="2177"/>
                      <a:pt x="1999" y="2266"/>
                    </a:cubicBezTo>
                    <a:lnTo>
                      <a:pt x="1999" y="3105"/>
                    </a:lnTo>
                    <a:cubicBezTo>
                      <a:pt x="1999" y="3176"/>
                      <a:pt x="2017" y="3230"/>
                      <a:pt x="2070" y="3266"/>
                    </a:cubicBezTo>
                    <a:lnTo>
                      <a:pt x="2944" y="4407"/>
                    </a:lnTo>
                    <a:lnTo>
                      <a:pt x="2998" y="4336"/>
                    </a:lnTo>
                    <a:cubicBezTo>
                      <a:pt x="3051" y="4300"/>
                      <a:pt x="3069" y="4229"/>
                      <a:pt x="3034" y="4176"/>
                    </a:cubicBezTo>
                    <a:lnTo>
                      <a:pt x="2873" y="3908"/>
                    </a:lnTo>
                    <a:cubicBezTo>
                      <a:pt x="2812" y="3817"/>
                      <a:pt x="2881" y="3700"/>
                      <a:pt x="2979" y="3700"/>
                    </a:cubicBezTo>
                    <a:cubicBezTo>
                      <a:pt x="2997" y="3700"/>
                      <a:pt x="3015" y="3704"/>
                      <a:pt x="3034" y="3712"/>
                    </a:cubicBezTo>
                    <a:cubicBezTo>
                      <a:pt x="3069" y="3729"/>
                      <a:pt x="3105" y="3747"/>
                      <a:pt x="3105" y="3783"/>
                    </a:cubicBezTo>
                    <a:lnTo>
                      <a:pt x="3551" y="4639"/>
                    </a:lnTo>
                    <a:cubicBezTo>
                      <a:pt x="3605" y="4729"/>
                      <a:pt x="3694" y="4818"/>
                      <a:pt x="3783" y="4836"/>
                    </a:cubicBezTo>
                    <a:lnTo>
                      <a:pt x="4372" y="5032"/>
                    </a:lnTo>
                    <a:cubicBezTo>
                      <a:pt x="4408" y="5050"/>
                      <a:pt x="4443" y="5085"/>
                      <a:pt x="4443" y="5103"/>
                    </a:cubicBezTo>
                    <a:lnTo>
                      <a:pt x="4479" y="5175"/>
                    </a:lnTo>
                    <a:cubicBezTo>
                      <a:pt x="4532" y="5264"/>
                      <a:pt x="4622" y="5317"/>
                      <a:pt x="4729" y="5317"/>
                    </a:cubicBezTo>
                    <a:lnTo>
                      <a:pt x="4889" y="5317"/>
                    </a:lnTo>
                    <a:cubicBezTo>
                      <a:pt x="4925" y="5317"/>
                      <a:pt x="4961" y="5353"/>
                      <a:pt x="4996" y="5371"/>
                    </a:cubicBezTo>
                    <a:lnTo>
                      <a:pt x="5175" y="5621"/>
                    </a:lnTo>
                    <a:cubicBezTo>
                      <a:pt x="5193" y="5674"/>
                      <a:pt x="5264" y="5728"/>
                      <a:pt x="5317" y="5728"/>
                    </a:cubicBezTo>
                    <a:lnTo>
                      <a:pt x="5603" y="5799"/>
                    </a:lnTo>
                    <a:cubicBezTo>
                      <a:pt x="5674" y="5817"/>
                      <a:pt x="5728" y="5906"/>
                      <a:pt x="5692" y="5978"/>
                    </a:cubicBezTo>
                    <a:cubicBezTo>
                      <a:pt x="5692" y="5978"/>
                      <a:pt x="5478" y="6192"/>
                      <a:pt x="5478" y="6495"/>
                    </a:cubicBezTo>
                    <a:cubicBezTo>
                      <a:pt x="5478" y="7369"/>
                      <a:pt x="6281" y="7619"/>
                      <a:pt x="6281" y="7833"/>
                    </a:cubicBezTo>
                    <a:cubicBezTo>
                      <a:pt x="6281" y="8369"/>
                      <a:pt x="6192" y="9118"/>
                      <a:pt x="6174" y="9421"/>
                    </a:cubicBezTo>
                    <a:cubicBezTo>
                      <a:pt x="5817" y="9493"/>
                      <a:pt x="5460" y="9546"/>
                      <a:pt x="5086" y="9546"/>
                    </a:cubicBezTo>
                    <a:cubicBezTo>
                      <a:pt x="5064" y="9546"/>
                      <a:pt x="5042" y="9547"/>
                      <a:pt x="5020" y="9547"/>
                    </a:cubicBezTo>
                    <a:cubicBezTo>
                      <a:pt x="2552" y="9547"/>
                      <a:pt x="536" y="7544"/>
                      <a:pt x="536" y="5068"/>
                    </a:cubicBezTo>
                    <a:cubicBezTo>
                      <a:pt x="536" y="3890"/>
                      <a:pt x="1000" y="2819"/>
                      <a:pt x="1731" y="1999"/>
                    </a:cubicBezTo>
                    <a:close/>
                    <a:moveTo>
                      <a:pt x="5068" y="0"/>
                    </a:moveTo>
                    <a:cubicBezTo>
                      <a:pt x="2266" y="0"/>
                      <a:pt x="0" y="2266"/>
                      <a:pt x="0" y="5068"/>
                    </a:cubicBezTo>
                    <a:cubicBezTo>
                      <a:pt x="0" y="7851"/>
                      <a:pt x="2266" y="10117"/>
                      <a:pt x="5068" y="10117"/>
                    </a:cubicBezTo>
                    <a:cubicBezTo>
                      <a:pt x="7869" y="10117"/>
                      <a:pt x="10117" y="7851"/>
                      <a:pt x="10117" y="5068"/>
                    </a:cubicBezTo>
                    <a:cubicBezTo>
                      <a:pt x="10117" y="2266"/>
                      <a:pt x="7869" y="0"/>
                      <a:pt x="5068" y="0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6266250" y="4488650"/>
                <a:ext cx="34375" cy="11325"/>
              </a:xfrm>
              <a:custGeom>
                <a:rect b="b" l="l" r="r" t="t"/>
                <a:pathLst>
                  <a:path extrusionOk="0" h="453" w="1375">
                    <a:moveTo>
                      <a:pt x="572" y="0"/>
                    </a:moveTo>
                    <a:cubicBezTo>
                      <a:pt x="549" y="0"/>
                      <a:pt x="527" y="4"/>
                      <a:pt x="500" y="13"/>
                    </a:cubicBezTo>
                    <a:lnTo>
                      <a:pt x="36" y="120"/>
                    </a:lnTo>
                    <a:cubicBezTo>
                      <a:pt x="1" y="138"/>
                      <a:pt x="1" y="192"/>
                      <a:pt x="36" y="245"/>
                    </a:cubicBezTo>
                    <a:lnTo>
                      <a:pt x="661" y="245"/>
                    </a:lnTo>
                    <a:cubicBezTo>
                      <a:pt x="696" y="245"/>
                      <a:pt x="732" y="245"/>
                      <a:pt x="750" y="263"/>
                    </a:cubicBezTo>
                    <a:lnTo>
                      <a:pt x="1214" y="442"/>
                    </a:lnTo>
                    <a:cubicBezTo>
                      <a:pt x="1233" y="449"/>
                      <a:pt x="1252" y="453"/>
                      <a:pt x="1269" y="453"/>
                    </a:cubicBezTo>
                    <a:cubicBezTo>
                      <a:pt x="1331" y="453"/>
                      <a:pt x="1374" y="408"/>
                      <a:pt x="1374" y="352"/>
                    </a:cubicBezTo>
                    <a:cubicBezTo>
                      <a:pt x="1374" y="281"/>
                      <a:pt x="1339" y="228"/>
                      <a:pt x="1285" y="228"/>
                    </a:cubicBezTo>
                    <a:lnTo>
                      <a:pt x="643" y="13"/>
                    </a:lnTo>
                    <a:cubicBezTo>
                      <a:pt x="616" y="4"/>
                      <a:pt x="594" y="0"/>
                      <a:pt x="572" y="0"/>
                    </a:cubicBez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3" name="Google Shape;693;p24"/>
          <p:cNvSpPr/>
          <p:nvPr/>
        </p:nvSpPr>
        <p:spPr>
          <a:xfrm>
            <a:off x="4032278" y="5070490"/>
            <a:ext cx="323196" cy="316740"/>
          </a:xfrm>
          <a:custGeom>
            <a:rect b="b" l="l" r="r" t="t"/>
            <a:pathLst>
              <a:path extrusionOk="0" h="9294" w="9779">
                <a:moveTo>
                  <a:pt x="5890" y="795"/>
                </a:moveTo>
                <a:cubicBezTo>
                  <a:pt x="6526" y="795"/>
                  <a:pt x="7154" y="933"/>
                  <a:pt x="7726" y="1211"/>
                </a:cubicBezTo>
                <a:cubicBezTo>
                  <a:pt x="7708" y="1211"/>
                  <a:pt x="7708" y="1211"/>
                  <a:pt x="7708" y="1229"/>
                </a:cubicBezTo>
                <a:cubicBezTo>
                  <a:pt x="7423" y="1515"/>
                  <a:pt x="7209" y="1818"/>
                  <a:pt x="7084" y="2103"/>
                </a:cubicBezTo>
                <a:cubicBezTo>
                  <a:pt x="6222" y="1599"/>
                  <a:pt x="5310" y="1332"/>
                  <a:pt x="4493" y="1332"/>
                </a:cubicBezTo>
                <a:cubicBezTo>
                  <a:pt x="4126" y="1332"/>
                  <a:pt x="3777" y="1386"/>
                  <a:pt x="3462" y="1497"/>
                </a:cubicBezTo>
                <a:cubicBezTo>
                  <a:pt x="4210" y="1031"/>
                  <a:pt x="5057" y="795"/>
                  <a:pt x="5890" y="795"/>
                </a:cubicBezTo>
                <a:close/>
                <a:moveTo>
                  <a:pt x="2819" y="1996"/>
                </a:moveTo>
                <a:cubicBezTo>
                  <a:pt x="3355" y="2014"/>
                  <a:pt x="4390" y="2639"/>
                  <a:pt x="5585" y="3620"/>
                </a:cubicBezTo>
                <a:cubicBezTo>
                  <a:pt x="5264" y="3763"/>
                  <a:pt x="4961" y="3977"/>
                  <a:pt x="4675" y="4244"/>
                </a:cubicBezTo>
                <a:cubicBezTo>
                  <a:pt x="4407" y="4530"/>
                  <a:pt x="4193" y="4833"/>
                  <a:pt x="4051" y="5137"/>
                </a:cubicBezTo>
                <a:cubicBezTo>
                  <a:pt x="3069" y="3959"/>
                  <a:pt x="2445" y="2924"/>
                  <a:pt x="2427" y="2371"/>
                </a:cubicBezTo>
                <a:cubicBezTo>
                  <a:pt x="2480" y="2300"/>
                  <a:pt x="2552" y="2246"/>
                  <a:pt x="2623" y="2175"/>
                </a:cubicBezTo>
                <a:cubicBezTo>
                  <a:pt x="2677" y="2103"/>
                  <a:pt x="2748" y="2050"/>
                  <a:pt x="2819" y="1996"/>
                </a:cubicBezTo>
                <a:close/>
                <a:moveTo>
                  <a:pt x="1945" y="3013"/>
                </a:moveTo>
                <a:lnTo>
                  <a:pt x="1945" y="3013"/>
                </a:lnTo>
                <a:cubicBezTo>
                  <a:pt x="1588" y="4048"/>
                  <a:pt x="1820" y="5386"/>
                  <a:pt x="2552" y="6635"/>
                </a:cubicBezTo>
                <a:cubicBezTo>
                  <a:pt x="2249" y="6760"/>
                  <a:pt x="1945" y="6974"/>
                  <a:pt x="1678" y="7260"/>
                </a:cubicBezTo>
                <a:cubicBezTo>
                  <a:pt x="1660" y="7278"/>
                  <a:pt x="1660" y="7278"/>
                  <a:pt x="1660" y="7296"/>
                </a:cubicBezTo>
                <a:cubicBezTo>
                  <a:pt x="1017" y="5957"/>
                  <a:pt x="1124" y="4334"/>
                  <a:pt x="1945" y="3013"/>
                </a:cubicBezTo>
                <a:close/>
                <a:moveTo>
                  <a:pt x="5876" y="0"/>
                </a:moveTo>
                <a:cubicBezTo>
                  <a:pt x="4664" y="0"/>
                  <a:pt x="3429" y="424"/>
                  <a:pt x="2409" y="1265"/>
                </a:cubicBezTo>
                <a:cubicBezTo>
                  <a:pt x="2325" y="1204"/>
                  <a:pt x="2228" y="1175"/>
                  <a:pt x="2129" y="1175"/>
                </a:cubicBezTo>
                <a:cubicBezTo>
                  <a:pt x="1997" y="1175"/>
                  <a:pt x="1861" y="1226"/>
                  <a:pt x="1749" y="1318"/>
                </a:cubicBezTo>
                <a:cubicBezTo>
                  <a:pt x="1588" y="1497"/>
                  <a:pt x="1553" y="1782"/>
                  <a:pt x="1678" y="1996"/>
                </a:cubicBezTo>
                <a:cubicBezTo>
                  <a:pt x="18" y="4013"/>
                  <a:pt x="0" y="6903"/>
                  <a:pt x="1678" y="8777"/>
                </a:cubicBezTo>
                <a:cubicBezTo>
                  <a:pt x="1713" y="8509"/>
                  <a:pt x="1910" y="8152"/>
                  <a:pt x="2231" y="7831"/>
                </a:cubicBezTo>
                <a:cubicBezTo>
                  <a:pt x="2570" y="7492"/>
                  <a:pt x="2927" y="7296"/>
                  <a:pt x="3194" y="7296"/>
                </a:cubicBezTo>
                <a:cubicBezTo>
                  <a:pt x="3212" y="7028"/>
                  <a:pt x="3408" y="6671"/>
                  <a:pt x="3747" y="6332"/>
                </a:cubicBezTo>
                <a:cubicBezTo>
                  <a:pt x="4068" y="5993"/>
                  <a:pt x="4425" y="5797"/>
                  <a:pt x="4693" y="5779"/>
                </a:cubicBezTo>
                <a:cubicBezTo>
                  <a:pt x="4711" y="5601"/>
                  <a:pt x="4818" y="5351"/>
                  <a:pt x="4996" y="5101"/>
                </a:cubicBezTo>
                <a:cubicBezTo>
                  <a:pt x="5014" y="5137"/>
                  <a:pt x="5050" y="5154"/>
                  <a:pt x="5068" y="5190"/>
                </a:cubicBezTo>
                <a:lnTo>
                  <a:pt x="9064" y="9169"/>
                </a:lnTo>
                <a:cubicBezTo>
                  <a:pt x="9136" y="9258"/>
                  <a:pt x="9243" y="9294"/>
                  <a:pt x="9332" y="9294"/>
                </a:cubicBezTo>
                <a:cubicBezTo>
                  <a:pt x="9439" y="9294"/>
                  <a:pt x="9546" y="9258"/>
                  <a:pt x="9618" y="9169"/>
                </a:cubicBezTo>
                <a:cubicBezTo>
                  <a:pt x="9778" y="9026"/>
                  <a:pt x="9778" y="8759"/>
                  <a:pt x="9618" y="8616"/>
                </a:cubicBezTo>
                <a:lnTo>
                  <a:pt x="5621" y="4619"/>
                </a:lnTo>
                <a:cubicBezTo>
                  <a:pt x="5603" y="4601"/>
                  <a:pt x="5585" y="4584"/>
                  <a:pt x="5549" y="4566"/>
                </a:cubicBezTo>
                <a:cubicBezTo>
                  <a:pt x="5781" y="4387"/>
                  <a:pt x="6031" y="4280"/>
                  <a:pt x="6210" y="4262"/>
                </a:cubicBezTo>
                <a:cubicBezTo>
                  <a:pt x="6210" y="3995"/>
                  <a:pt x="6424" y="3638"/>
                  <a:pt x="6745" y="3299"/>
                </a:cubicBezTo>
                <a:cubicBezTo>
                  <a:pt x="7084" y="2978"/>
                  <a:pt x="7441" y="2764"/>
                  <a:pt x="7708" y="2764"/>
                </a:cubicBezTo>
                <a:cubicBezTo>
                  <a:pt x="7708" y="2496"/>
                  <a:pt x="7940" y="2139"/>
                  <a:pt x="8244" y="1800"/>
                </a:cubicBezTo>
                <a:cubicBezTo>
                  <a:pt x="8565" y="1479"/>
                  <a:pt x="8940" y="1283"/>
                  <a:pt x="9189" y="1265"/>
                </a:cubicBezTo>
                <a:cubicBezTo>
                  <a:pt x="8264" y="419"/>
                  <a:pt x="7081" y="0"/>
                  <a:pt x="5876" y="0"/>
                </a:cubicBezTo>
                <a:close/>
              </a:path>
            </a:pathLst>
          </a:cu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lin ang="5400012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4" name="Google Shape;694;p24"/>
          <p:cNvGrpSpPr/>
          <p:nvPr/>
        </p:nvGrpSpPr>
        <p:grpSpPr>
          <a:xfrm>
            <a:off x="4533046" y="5078674"/>
            <a:ext cx="352082" cy="299802"/>
            <a:chOff x="6919750" y="1464650"/>
            <a:chExt cx="266325" cy="219925"/>
          </a:xfrm>
        </p:grpSpPr>
        <p:sp>
          <p:nvSpPr>
            <p:cNvPr id="695" name="Google Shape;695;p24"/>
            <p:cNvSpPr/>
            <p:nvPr/>
          </p:nvSpPr>
          <p:spPr>
            <a:xfrm>
              <a:off x="6919750" y="1464650"/>
              <a:ext cx="266325" cy="219925"/>
            </a:xfrm>
            <a:custGeom>
              <a:rect b="b" l="l" r="r" t="t"/>
              <a:pathLst>
                <a:path extrusionOk="0" h="8797" w="10653">
                  <a:moveTo>
                    <a:pt x="2659" y="2409"/>
                  </a:moveTo>
                  <a:lnTo>
                    <a:pt x="2659" y="3462"/>
                  </a:lnTo>
                  <a:lnTo>
                    <a:pt x="1071" y="3462"/>
                  </a:lnTo>
                  <a:lnTo>
                    <a:pt x="1071" y="2409"/>
                  </a:lnTo>
                  <a:close/>
                  <a:moveTo>
                    <a:pt x="5317" y="2927"/>
                  </a:moveTo>
                  <a:cubicBezTo>
                    <a:pt x="6655" y="2927"/>
                    <a:pt x="7726" y="3997"/>
                    <a:pt x="7726" y="5335"/>
                  </a:cubicBezTo>
                  <a:cubicBezTo>
                    <a:pt x="7726" y="6656"/>
                    <a:pt x="6655" y="7726"/>
                    <a:pt x="5317" y="7726"/>
                  </a:cubicBezTo>
                  <a:cubicBezTo>
                    <a:pt x="3997" y="7726"/>
                    <a:pt x="2926" y="6656"/>
                    <a:pt x="2926" y="5335"/>
                  </a:cubicBezTo>
                  <a:cubicBezTo>
                    <a:pt x="2926" y="3997"/>
                    <a:pt x="3997" y="2927"/>
                    <a:pt x="5317" y="2927"/>
                  </a:cubicBezTo>
                  <a:close/>
                  <a:moveTo>
                    <a:pt x="3997" y="0"/>
                  </a:moveTo>
                  <a:lnTo>
                    <a:pt x="3194" y="1339"/>
                  </a:lnTo>
                  <a:lnTo>
                    <a:pt x="535" y="1339"/>
                  </a:lnTo>
                  <a:cubicBezTo>
                    <a:pt x="232" y="1339"/>
                    <a:pt x="0" y="1571"/>
                    <a:pt x="0" y="1874"/>
                  </a:cubicBezTo>
                  <a:lnTo>
                    <a:pt x="0" y="8262"/>
                  </a:lnTo>
                  <a:cubicBezTo>
                    <a:pt x="0" y="8565"/>
                    <a:pt x="232" y="8797"/>
                    <a:pt x="535" y="8797"/>
                  </a:cubicBezTo>
                  <a:lnTo>
                    <a:pt x="10117" y="8797"/>
                  </a:lnTo>
                  <a:cubicBezTo>
                    <a:pt x="10420" y="8797"/>
                    <a:pt x="10652" y="8565"/>
                    <a:pt x="10652" y="8262"/>
                  </a:cubicBezTo>
                  <a:lnTo>
                    <a:pt x="10652" y="1874"/>
                  </a:lnTo>
                  <a:cubicBezTo>
                    <a:pt x="10652" y="1571"/>
                    <a:pt x="10420" y="1339"/>
                    <a:pt x="10117" y="1339"/>
                  </a:cubicBezTo>
                  <a:lnTo>
                    <a:pt x="7458" y="1339"/>
                  </a:lnTo>
                  <a:lnTo>
                    <a:pt x="6655" y="0"/>
                  </a:lnTo>
                  <a:close/>
                </a:path>
              </a:pathLst>
            </a:cu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7006275" y="1551175"/>
              <a:ext cx="93250" cy="93250"/>
            </a:xfrm>
            <a:custGeom>
              <a:rect b="b" l="l" r="r" t="t"/>
              <a:pathLst>
                <a:path extrusionOk="0" h="3730" w="3730">
                  <a:moveTo>
                    <a:pt x="1856" y="536"/>
                  </a:moveTo>
                  <a:cubicBezTo>
                    <a:pt x="2606" y="536"/>
                    <a:pt x="3194" y="1125"/>
                    <a:pt x="3194" y="1874"/>
                  </a:cubicBezTo>
                  <a:cubicBezTo>
                    <a:pt x="3194" y="2624"/>
                    <a:pt x="2606" y="3195"/>
                    <a:pt x="1856" y="3195"/>
                  </a:cubicBezTo>
                  <a:cubicBezTo>
                    <a:pt x="1125" y="3195"/>
                    <a:pt x="536" y="2624"/>
                    <a:pt x="536" y="1874"/>
                  </a:cubicBezTo>
                  <a:cubicBezTo>
                    <a:pt x="536" y="1125"/>
                    <a:pt x="1125" y="536"/>
                    <a:pt x="1856" y="536"/>
                  </a:cubicBezTo>
                  <a:close/>
                  <a:moveTo>
                    <a:pt x="1856" y="1"/>
                  </a:moveTo>
                  <a:cubicBezTo>
                    <a:pt x="839" y="1"/>
                    <a:pt x="1" y="839"/>
                    <a:pt x="1" y="1874"/>
                  </a:cubicBezTo>
                  <a:cubicBezTo>
                    <a:pt x="1" y="2909"/>
                    <a:pt x="839" y="3730"/>
                    <a:pt x="1856" y="3730"/>
                  </a:cubicBezTo>
                  <a:cubicBezTo>
                    <a:pt x="2909" y="3730"/>
                    <a:pt x="3730" y="2909"/>
                    <a:pt x="3730" y="1874"/>
                  </a:cubicBezTo>
                  <a:cubicBezTo>
                    <a:pt x="3730" y="839"/>
                    <a:pt x="2909" y="1"/>
                    <a:pt x="1856" y="1"/>
                  </a:cubicBezTo>
                  <a:close/>
                </a:path>
              </a:pathLst>
            </a:custGeom>
            <a:gradFill>
              <a:gsLst>
                <a:gs pos="0">
                  <a:srgbClr val="696969"/>
                </a:gs>
                <a:gs pos="100000">
                  <a:srgbClr val="1D1D1D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7" name="Google Shape;697;p24"/>
          <p:cNvGrpSpPr/>
          <p:nvPr/>
        </p:nvGrpSpPr>
        <p:grpSpPr>
          <a:xfrm>
            <a:off x="5059243" y="5054116"/>
            <a:ext cx="366855" cy="339948"/>
            <a:chOff x="4759875" y="1027050"/>
            <a:chExt cx="277500" cy="249375"/>
          </a:xfrm>
        </p:grpSpPr>
        <p:sp>
          <p:nvSpPr>
            <p:cNvPr id="698" name="Google Shape;698;p24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24"/>
          <p:cNvGrpSpPr/>
          <p:nvPr/>
        </p:nvGrpSpPr>
        <p:grpSpPr>
          <a:xfrm>
            <a:off x="5600528" y="5038090"/>
            <a:ext cx="372738" cy="343186"/>
            <a:chOff x="5600528" y="5038090"/>
            <a:chExt cx="372738" cy="343186"/>
          </a:xfrm>
        </p:grpSpPr>
        <p:sp>
          <p:nvSpPr>
            <p:cNvPr id="704" name="Google Shape;704;p24"/>
            <p:cNvSpPr/>
            <p:nvPr/>
          </p:nvSpPr>
          <p:spPr>
            <a:xfrm>
              <a:off x="5600528" y="5046815"/>
              <a:ext cx="299598" cy="334461"/>
            </a:xfrm>
            <a:custGeom>
              <a:rect b="b" l="l" r="r" t="t"/>
              <a:pathLst>
                <a:path extrusionOk="0" h="9814" w="9065">
                  <a:moveTo>
                    <a:pt x="4158" y="1"/>
                  </a:moveTo>
                  <a:cubicBezTo>
                    <a:pt x="5621" y="1464"/>
                    <a:pt x="6067" y="3730"/>
                    <a:pt x="5103" y="5693"/>
                  </a:cubicBezTo>
                  <a:cubicBezTo>
                    <a:pt x="4227" y="7445"/>
                    <a:pt x="2469" y="8430"/>
                    <a:pt x="654" y="8430"/>
                  </a:cubicBezTo>
                  <a:cubicBezTo>
                    <a:pt x="436" y="8430"/>
                    <a:pt x="218" y="8415"/>
                    <a:pt x="0" y="8387"/>
                  </a:cubicBezTo>
                  <a:lnTo>
                    <a:pt x="0" y="8387"/>
                  </a:lnTo>
                  <a:cubicBezTo>
                    <a:pt x="375" y="8744"/>
                    <a:pt x="803" y="9065"/>
                    <a:pt x="1285" y="9297"/>
                  </a:cubicBezTo>
                  <a:cubicBezTo>
                    <a:pt x="1992" y="9647"/>
                    <a:pt x="2740" y="9813"/>
                    <a:pt x="3476" y="9813"/>
                  </a:cubicBezTo>
                  <a:cubicBezTo>
                    <a:pt x="5285" y="9813"/>
                    <a:pt x="7019" y="8810"/>
                    <a:pt x="7869" y="7084"/>
                  </a:cubicBezTo>
                  <a:cubicBezTo>
                    <a:pt x="9065" y="4640"/>
                    <a:pt x="8101" y="1714"/>
                    <a:pt x="5657" y="482"/>
                  </a:cubicBezTo>
                  <a:cubicBezTo>
                    <a:pt x="5175" y="251"/>
                    <a:pt x="4657" y="72"/>
                    <a:pt x="415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912487" y="5216840"/>
              <a:ext cx="60779" cy="65945"/>
            </a:xfrm>
            <a:custGeom>
              <a:rect b="b" l="l" r="r" t="t"/>
              <a:pathLst>
                <a:path extrusionOk="0" h="1935" w="1839">
                  <a:moveTo>
                    <a:pt x="757" y="1"/>
                  </a:moveTo>
                  <a:cubicBezTo>
                    <a:pt x="743" y="1"/>
                    <a:pt x="728" y="3"/>
                    <a:pt x="714" y="8"/>
                  </a:cubicBezTo>
                  <a:cubicBezTo>
                    <a:pt x="660" y="8"/>
                    <a:pt x="607" y="61"/>
                    <a:pt x="607" y="115"/>
                  </a:cubicBezTo>
                  <a:lnTo>
                    <a:pt x="589" y="579"/>
                  </a:lnTo>
                  <a:cubicBezTo>
                    <a:pt x="589" y="632"/>
                    <a:pt x="553" y="668"/>
                    <a:pt x="500" y="686"/>
                  </a:cubicBezTo>
                  <a:lnTo>
                    <a:pt x="89" y="775"/>
                  </a:lnTo>
                  <a:cubicBezTo>
                    <a:pt x="36" y="793"/>
                    <a:pt x="0" y="846"/>
                    <a:pt x="0" y="900"/>
                  </a:cubicBezTo>
                  <a:cubicBezTo>
                    <a:pt x="0" y="953"/>
                    <a:pt x="18" y="1007"/>
                    <a:pt x="72" y="1025"/>
                  </a:cubicBezTo>
                  <a:lnTo>
                    <a:pt x="250" y="1114"/>
                  </a:lnTo>
                  <a:lnTo>
                    <a:pt x="482" y="1239"/>
                  </a:lnTo>
                  <a:cubicBezTo>
                    <a:pt x="482" y="1257"/>
                    <a:pt x="518" y="1274"/>
                    <a:pt x="518" y="1292"/>
                  </a:cubicBezTo>
                  <a:cubicBezTo>
                    <a:pt x="536" y="1310"/>
                    <a:pt x="536" y="1328"/>
                    <a:pt x="536" y="1364"/>
                  </a:cubicBezTo>
                  <a:lnTo>
                    <a:pt x="536" y="1810"/>
                  </a:lnTo>
                  <a:cubicBezTo>
                    <a:pt x="536" y="1863"/>
                    <a:pt x="571" y="1917"/>
                    <a:pt x="607" y="1935"/>
                  </a:cubicBezTo>
                  <a:cubicBezTo>
                    <a:pt x="678" y="1935"/>
                    <a:pt x="732" y="1935"/>
                    <a:pt x="767" y="1881"/>
                  </a:cubicBezTo>
                  <a:lnTo>
                    <a:pt x="1053" y="1524"/>
                  </a:lnTo>
                  <a:cubicBezTo>
                    <a:pt x="1092" y="1498"/>
                    <a:pt x="1122" y="1482"/>
                    <a:pt x="1163" y="1482"/>
                  </a:cubicBezTo>
                  <a:cubicBezTo>
                    <a:pt x="1178" y="1482"/>
                    <a:pt x="1194" y="1484"/>
                    <a:pt x="1214" y="1489"/>
                  </a:cubicBezTo>
                  <a:lnTo>
                    <a:pt x="1642" y="1649"/>
                  </a:lnTo>
                  <a:cubicBezTo>
                    <a:pt x="1656" y="1654"/>
                    <a:pt x="1670" y="1656"/>
                    <a:pt x="1684" y="1656"/>
                  </a:cubicBezTo>
                  <a:cubicBezTo>
                    <a:pt x="1723" y="1656"/>
                    <a:pt x="1758" y="1640"/>
                    <a:pt x="1785" y="1614"/>
                  </a:cubicBezTo>
                  <a:cubicBezTo>
                    <a:pt x="1838" y="1578"/>
                    <a:pt x="1838" y="1506"/>
                    <a:pt x="1802" y="1471"/>
                  </a:cubicBezTo>
                  <a:lnTo>
                    <a:pt x="1535" y="1078"/>
                  </a:lnTo>
                  <a:cubicBezTo>
                    <a:pt x="1517" y="1043"/>
                    <a:pt x="1517" y="989"/>
                    <a:pt x="1535" y="935"/>
                  </a:cubicBezTo>
                  <a:lnTo>
                    <a:pt x="1785" y="579"/>
                  </a:lnTo>
                  <a:cubicBezTo>
                    <a:pt x="1820" y="525"/>
                    <a:pt x="1820" y="472"/>
                    <a:pt x="1785" y="418"/>
                  </a:cubicBezTo>
                  <a:cubicBezTo>
                    <a:pt x="1771" y="392"/>
                    <a:pt x="1730" y="375"/>
                    <a:pt x="1694" y="375"/>
                  </a:cubicBezTo>
                  <a:cubicBezTo>
                    <a:pt x="1681" y="375"/>
                    <a:pt x="1669" y="378"/>
                    <a:pt x="1660" y="382"/>
                  </a:cubicBezTo>
                  <a:lnTo>
                    <a:pt x="1249" y="472"/>
                  </a:lnTo>
                  <a:cubicBezTo>
                    <a:pt x="1236" y="476"/>
                    <a:pt x="1222" y="478"/>
                    <a:pt x="1209" y="478"/>
                  </a:cubicBezTo>
                  <a:cubicBezTo>
                    <a:pt x="1170" y="478"/>
                    <a:pt x="1133" y="458"/>
                    <a:pt x="1106" y="418"/>
                  </a:cubicBezTo>
                  <a:lnTo>
                    <a:pt x="857" y="43"/>
                  </a:lnTo>
                  <a:cubicBezTo>
                    <a:pt x="831" y="17"/>
                    <a:pt x="795" y="1"/>
                    <a:pt x="757" y="1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5871208" y="5038090"/>
              <a:ext cx="102058" cy="106773"/>
            </a:xfrm>
            <a:custGeom>
              <a:rect b="b" l="l" r="r" t="t"/>
              <a:pathLst>
                <a:path extrusionOk="0" h="3133" w="3088">
                  <a:moveTo>
                    <a:pt x="934" y="0"/>
                  </a:moveTo>
                  <a:cubicBezTo>
                    <a:pt x="912" y="0"/>
                    <a:pt x="892" y="2"/>
                    <a:pt x="875" y="7"/>
                  </a:cubicBezTo>
                  <a:cubicBezTo>
                    <a:pt x="785" y="60"/>
                    <a:pt x="750" y="150"/>
                    <a:pt x="750" y="239"/>
                  </a:cubicBezTo>
                  <a:lnTo>
                    <a:pt x="839" y="935"/>
                  </a:lnTo>
                  <a:cubicBezTo>
                    <a:pt x="857" y="1024"/>
                    <a:pt x="821" y="1113"/>
                    <a:pt x="732" y="1149"/>
                  </a:cubicBezTo>
                  <a:lnTo>
                    <a:pt x="107" y="1452"/>
                  </a:lnTo>
                  <a:cubicBezTo>
                    <a:pt x="36" y="1488"/>
                    <a:pt x="0" y="1577"/>
                    <a:pt x="0" y="1666"/>
                  </a:cubicBezTo>
                  <a:cubicBezTo>
                    <a:pt x="18" y="1738"/>
                    <a:pt x="89" y="1827"/>
                    <a:pt x="161" y="1845"/>
                  </a:cubicBezTo>
                  <a:lnTo>
                    <a:pt x="464" y="1934"/>
                  </a:lnTo>
                  <a:lnTo>
                    <a:pt x="875" y="2059"/>
                  </a:lnTo>
                  <a:cubicBezTo>
                    <a:pt x="910" y="2059"/>
                    <a:pt x="928" y="2095"/>
                    <a:pt x="982" y="2112"/>
                  </a:cubicBezTo>
                  <a:cubicBezTo>
                    <a:pt x="999" y="2148"/>
                    <a:pt x="1017" y="2184"/>
                    <a:pt x="1035" y="2219"/>
                  </a:cubicBezTo>
                  <a:lnTo>
                    <a:pt x="1142" y="2951"/>
                  </a:lnTo>
                  <a:cubicBezTo>
                    <a:pt x="1160" y="3058"/>
                    <a:pt x="1231" y="3112"/>
                    <a:pt x="1321" y="3129"/>
                  </a:cubicBezTo>
                  <a:cubicBezTo>
                    <a:pt x="1332" y="3132"/>
                    <a:pt x="1343" y="3133"/>
                    <a:pt x="1354" y="3133"/>
                  </a:cubicBezTo>
                  <a:cubicBezTo>
                    <a:pt x="1428" y="3133"/>
                    <a:pt x="1486" y="3082"/>
                    <a:pt x="1517" y="3004"/>
                  </a:cubicBezTo>
                  <a:lnTo>
                    <a:pt x="1874" y="2362"/>
                  </a:lnTo>
                  <a:cubicBezTo>
                    <a:pt x="1918" y="2288"/>
                    <a:pt x="1975" y="2251"/>
                    <a:pt x="2055" y="2251"/>
                  </a:cubicBezTo>
                  <a:cubicBezTo>
                    <a:pt x="2071" y="2251"/>
                    <a:pt x="2088" y="2252"/>
                    <a:pt x="2106" y="2255"/>
                  </a:cubicBezTo>
                  <a:lnTo>
                    <a:pt x="2837" y="2362"/>
                  </a:lnTo>
                  <a:cubicBezTo>
                    <a:pt x="2852" y="2365"/>
                    <a:pt x="2866" y="2367"/>
                    <a:pt x="2880" y="2367"/>
                  </a:cubicBezTo>
                  <a:cubicBezTo>
                    <a:pt x="2949" y="2367"/>
                    <a:pt x="3004" y="2329"/>
                    <a:pt x="3034" y="2255"/>
                  </a:cubicBezTo>
                  <a:cubicBezTo>
                    <a:pt x="3087" y="2184"/>
                    <a:pt x="3069" y="2077"/>
                    <a:pt x="3016" y="2023"/>
                  </a:cubicBezTo>
                  <a:lnTo>
                    <a:pt x="2498" y="1488"/>
                  </a:lnTo>
                  <a:cubicBezTo>
                    <a:pt x="2463" y="1434"/>
                    <a:pt x="2445" y="1327"/>
                    <a:pt x="2463" y="1256"/>
                  </a:cubicBezTo>
                  <a:lnTo>
                    <a:pt x="2748" y="578"/>
                  </a:lnTo>
                  <a:cubicBezTo>
                    <a:pt x="2766" y="507"/>
                    <a:pt x="2766" y="399"/>
                    <a:pt x="2712" y="346"/>
                  </a:cubicBezTo>
                  <a:cubicBezTo>
                    <a:pt x="2677" y="311"/>
                    <a:pt x="2620" y="284"/>
                    <a:pt x="2564" y="284"/>
                  </a:cubicBezTo>
                  <a:cubicBezTo>
                    <a:pt x="2534" y="284"/>
                    <a:pt x="2505" y="292"/>
                    <a:pt x="2480" y="310"/>
                  </a:cubicBezTo>
                  <a:lnTo>
                    <a:pt x="1856" y="614"/>
                  </a:lnTo>
                  <a:cubicBezTo>
                    <a:pt x="1824" y="626"/>
                    <a:pt x="1793" y="632"/>
                    <a:pt x="1763" y="632"/>
                  </a:cubicBezTo>
                  <a:cubicBezTo>
                    <a:pt x="1708" y="632"/>
                    <a:pt x="1659" y="612"/>
                    <a:pt x="1624" y="578"/>
                  </a:cubicBezTo>
                  <a:lnTo>
                    <a:pt x="1124" y="60"/>
                  </a:lnTo>
                  <a:cubicBezTo>
                    <a:pt x="1071" y="20"/>
                    <a:pt x="997" y="0"/>
                    <a:pt x="934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24"/>
          <p:cNvGrpSpPr/>
          <p:nvPr/>
        </p:nvGrpSpPr>
        <p:grpSpPr>
          <a:xfrm>
            <a:off x="6163700" y="5023095"/>
            <a:ext cx="191095" cy="401974"/>
            <a:chOff x="6163700" y="5023095"/>
            <a:chExt cx="191095" cy="401974"/>
          </a:xfrm>
        </p:grpSpPr>
        <p:sp>
          <p:nvSpPr>
            <p:cNvPr id="708" name="Google Shape;708;p24"/>
            <p:cNvSpPr/>
            <p:nvPr/>
          </p:nvSpPr>
          <p:spPr>
            <a:xfrm>
              <a:off x="6163700" y="5023095"/>
              <a:ext cx="191095" cy="401974"/>
            </a:xfrm>
            <a:custGeom>
              <a:rect b="b" l="l" r="r" t="t"/>
              <a:pathLst>
                <a:path extrusionOk="0" h="11795" w="5782">
                  <a:moveTo>
                    <a:pt x="2891" y="804"/>
                  </a:moveTo>
                  <a:cubicBezTo>
                    <a:pt x="3337" y="804"/>
                    <a:pt x="3694" y="1161"/>
                    <a:pt x="3694" y="1607"/>
                  </a:cubicBezTo>
                  <a:lnTo>
                    <a:pt x="3694" y="7459"/>
                  </a:lnTo>
                  <a:cubicBezTo>
                    <a:pt x="4479" y="7816"/>
                    <a:pt x="4889" y="8690"/>
                    <a:pt x="4711" y="9547"/>
                  </a:cubicBezTo>
                  <a:cubicBezTo>
                    <a:pt x="4497" y="10385"/>
                    <a:pt x="3747" y="10992"/>
                    <a:pt x="2891" y="10992"/>
                  </a:cubicBezTo>
                  <a:cubicBezTo>
                    <a:pt x="2016" y="10992"/>
                    <a:pt x="1267" y="10385"/>
                    <a:pt x="1089" y="9547"/>
                  </a:cubicBezTo>
                  <a:cubicBezTo>
                    <a:pt x="892" y="8690"/>
                    <a:pt x="1303" y="7816"/>
                    <a:pt x="2088" y="7459"/>
                  </a:cubicBezTo>
                  <a:lnTo>
                    <a:pt x="2088" y="1607"/>
                  </a:lnTo>
                  <a:cubicBezTo>
                    <a:pt x="2088" y="1161"/>
                    <a:pt x="2462" y="804"/>
                    <a:pt x="2891" y="804"/>
                  </a:cubicBezTo>
                  <a:close/>
                  <a:moveTo>
                    <a:pt x="2891" y="1"/>
                  </a:moveTo>
                  <a:cubicBezTo>
                    <a:pt x="2016" y="1"/>
                    <a:pt x="1285" y="697"/>
                    <a:pt x="1285" y="1607"/>
                  </a:cubicBezTo>
                  <a:lnTo>
                    <a:pt x="1285" y="6995"/>
                  </a:lnTo>
                  <a:cubicBezTo>
                    <a:pt x="375" y="7691"/>
                    <a:pt x="0" y="8886"/>
                    <a:pt x="357" y="9975"/>
                  </a:cubicBezTo>
                  <a:cubicBezTo>
                    <a:pt x="732" y="11063"/>
                    <a:pt x="1749" y="11795"/>
                    <a:pt x="2891" y="11795"/>
                  </a:cubicBezTo>
                  <a:cubicBezTo>
                    <a:pt x="4033" y="11795"/>
                    <a:pt x="5068" y="11063"/>
                    <a:pt x="5424" y="9975"/>
                  </a:cubicBezTo>
                  <a:cubicBezTo>
                    <a:pt x="5781" y="8886"/>
                    <a:pt x="5407" y="7691"/>
                    <a:pt x="4479" y="6995"/>
                  </a:cubicBezTo>
                  <a:lnTo>
                    <a:pt x="4479" y="1607"/>
                  </a:lnTo>
                  <a:cubicBezTo>
                    <a:pt x="4479" y="715"/>
                    <a:pt x="3765" y="1"/>
                    <a:pt x="289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6213209" y="5179999"/>
              <a:ext cx="92044" cy="199470"/>
            </a:xfrm>
            <a:custGeom>
              <a:rect b="b" l="l" r="r" t="t"/>
              <a:pathLst>
                <a:path extrusionOk="0" h="5853" w="2785">
                  <a:moveTo>
                    <a:pt x="1125" y="0"/>
                  </a:moveTo>
                  <a:lnTo>
                    <a:pt x="1125" y="3212"/>
                  </a:lnTo>
                  <a:cubicBezTo>
                    <a:pt x="465" y="3355"/>
                    <a:pt x="1" y="3979"/>
                    <a:pt x="72" y="4657"/>
                  </a:cubicBezTo>
                  <a:cubicBezTo>
                    <a:pt x="144" y="5335"/>
                    <a:pt x="715" y="5853"/>
                    <a:pt x="1393" y="5853"/>
                  </a:cubicBezTo>
                  <a:cubicBezTo>
                    <a:pt x="2071" y="5853"/>
                    <a:pt x="2642" y="5335"/>
                    <a:pt x="2713" y="4657"/>
                  </a:cubicBezTo>
                  <a:cubicBezTo>
                    <a:pt x="2784" y="3979"/>
                    <a:pt x="2321" y="3355"/>
                    <a:pt x="1660" y="3212"/>
                  </a:cubicBezTo>
                  <a:lnTo>
                    <a:pt x="1660" y="0"/>
                  </a:lnTo>
                  <a:close/>
                </a:path>
              </a:pathLst>
            </a:custGeom>
            <a:gradFill>
              <a:gsLst>
                <a:gs pos="0">
                  <a:srgbClr val="980000"/>
                </a:gs>
                <a:gs pos="100000">
                  <a:srgbClr val="FF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24"/>
          <p:cNvSpPr/>
          <p:nvPr/>
        </p:nvSpPr>
        <p:spPr>
          <a:xfrm>
            <a:off x="6688739" y="5047329"/>
            <a:ext cx="257162" cy="363054"/>
          </a:xfrm>
          <a:custGeom>
            <a:rect b="b" l="l" r="r" t="t"/>
            <a:pathLst>
              <a:path extrusionOk="0" h="10653" w="7781">
                <a:moveTo>
                  <a:pt x="6156" y="1"/>
                </a:moveTo>
                <a:cubicBezTo>
                  <a:pt x="5532" y="1"/>
                  <a:pt x="4997" y="72"/>
                  <a:pt x="4711" y="607"/>
                </a:cubicBezTo>
                <a:cubicBezTo>
                  <a:pt x="4640" y="715"/>
                  <a:pt x="4604" y="839"/>
                  <a:pt x="4604" y="946"/>
                </a:cubicBezTo>
                <a:cubicBezTo>
                  <a:pt x="4604" y="1107"/>
                  <a:pt x="4640" y="1214"/>
                  <a:pt x="4729" y="1339"/>
                </a:cubicBezTo>
                <a:cubicBezTo>
                  <a:pt x="4568" y="1571"/>
                  <a:pt x="4426" y="1821"/>
                  <a:pt x="4283" y="2053"/>
                </a:cubicBezTo>
                <a:cubicBezTo>
                  <a:pt x="4247" y="1981"/>
                  <a:pt x="4176" y="1928"/>
                  <a:pt x="4122" y="1856"/>
                </a:cubicBezTo>
                <a:cubicBezTo>
                  <a:pt x="4122" y="1839"/>
                  <a:pt x="4140" y="1821"/>
                  <a:pt x="4140" y="1785"/>
                </a:cubicBezTo>
                <a:cubicBezTo>
                  <a:pt x="4140" y="1393"/>
                  <a:pt x="3801" y="1107"/>
                  <a:pt x="3444" y="1107"/>
                </a:cubicBezTo>
                <a:cubicBezTo>
                  <a:pt x="3070" y="1107"/>
                  <a:pt x="2499" y="947"/>
                  <a:pt x="2499" y="946"/>
                </a:cubicBezTo>
                <a:lnTo>
                  <a:pt x="2499" y="946"/>
                </a:lnTo>
                <a:cubicBezTo>
                  <a:pt x="2499" y="1571"/>
                  <a:pt x="2570" y="2106"/>
                  <a:pt x="3088" y="2392"/>
                </a:cubicBezTo>
                <a:cubicBezTo>
                  <a:pt x="3195" y="2463"/>
                  <a:pt x="3319" y="2499"/>
                  <a:pt x="3444" y="2499"/>
                </a:cubicBezTo>
                <a:cubicBezTo>
                  <a:pt x="3605" y="2499"/>
                  <a:pt x="3730" y="2445"/>
                  <a:pt x="3855" y="2356"/>
                </a:cubicBezTo>
                <a:cubicBezTo>
                  <a:pt x="3926" y="2445"/>
                  <a:pt x="3980" y="2517"/>
                  <a:pt x="4033" y="2606"/>
                </a:cubicBezTo>
                <a:cubicBezTo>
                  <a:pt x="3605" y="3587"/>
                  <a:pt x="3516" y="4533"/>
                  <a:pt x="3569" y="5407"/>
                </a:cubicBezTo>
                <a:cubicBezTo>
                  <a:pt x="3551" y="5389"/>
                  <a:pt x="3551" y="5389"/>
                  <a:pt x="3516" y="5389"/>
                </a:cubicBezTo>
                <a:cubicBezTo>
                  <a:pt x="3427" y="5336"/>
                  <a:pt x="3337" y="5282"/>
                  <a:pt x="3248" y="5247"/>
                </a:cubicBezTo>
                <a:cubicBezTo>
                  <a:pt x="3266" y="5157"/>
                  <a:pt x="3266" y="5104"/>
                  <a:pt x="3266" y="5032"/>
                </a:cubicBezTo>
                <a:cubicBezTo>
                  <a:pt x="3266" y="4247"/>
                  <a:pt x="2641" y="3623"/>
                  <a:pt x="1874" y="3623"/>
                </a:cubicBezTo>
                <a:cubicBezTo>
                  <a:pt x="1838" y="3625"/>
                  <a:pt x="1800" y="3626"/>
                  <a:pt x="1762" y="3626"/>
                </a:cubicBezTo>
                <a:cubicBezTo>
                  <a:pt x="1031" y="3626"/>
                  <a:pt x="1" y="3320"/>
                  <a:pt x="1" y="3320"/>
                </a:cubicBezTo>
                <a:lnTo>
                  <a:pt x="1" y="3320"/>
                </a:lnTo>
                <a:cubicBezTo>
                  <a:pt x="1" y="4551"/>
                  <a:pt x="126" y="5639"/>
                  <a:pt x="1214" y="6246"/>
                </a:cubicBezTo>
                <a:cubicBezTo>
                  <a:pt x="1410" y="6371"/>
                  <a:pt x="1642" y="6424"/>
                  <a:pt x="1892" y="6424"/>
                </a:cubicBezTo>
                <a:cubicBezTo>
                  <a:pt x="2410" y="6424"/>
                  <a:pt x="2838" y="6157"/>
                  <a:pt x="3088" y="5764"/>
                </a:cubicBezTo>
                <a:cubicBezTo>
                  <a:pt x="3159" y="5800"/>
                  <a:pt x="3248" y="5835"/>
                  <a:pt x="3302" y="5871"/>
                </a:cubicBezTo>
                <a:cubicBezTo>
                  <a:pt x="3409" y="5925"/>
                  <a:pt x="3534" y="5978"/>
                  <a:pt x="3658" y="6032"/>
                </a:cubicBezTo>
                <a:cubicBezTo>
                  <a:pt x="3712" y="6424"/>
                  <a:pt x="3783" y="6799"/>
                  <a:pt x="3819" y="7156"/>
                </a:cubicBezTo>
                <a:cubicBezTo>
                  <a:pt x="3962" y="7923"/>
                  <a:pt x="4087" y="8655"/>
                  <a:pt x="4015" y="9333"/>
                </a:cubicBezTo>
                <a:cubicBezTo>
                  <a:pt x="3766" y="9440"/>
                  <a:pt x="3534" y="9582"/>
                  <a:pt x="3337" y="9779"/>
                </a:cubicBezTo>
                <a:cubicBezTo>
                  <a:pt x="3070" y="9654"/>
                  <a:pt x="2784" y="9582"/>
                  <a:pt x="2481" y="9582"/>
                </a:cubicBezTo>
                <a:cubicBezTo>
                  <a:pt x="1714" y="9582"/>
                  <a:pt x="1053" y="10011"/>
                  <a:pt x="714" y="10653"/>
                </a:cubicBezTo>
                <a:lnTo>
                  <a:pt x="7620" y="10653"/>
                </a:lnTo>
                <a:cubicBezTo>
                  <a:pt x="7298" y="10135"/>
                  <a:pt x="6745" y="9779"/>
                  <a:pt x="6103" y="9725"/>
                </a:cubicBezTo>
                <a:cubicBezTo>
                  <a:pt x="5728" y="9404"/>
                  <a:pt x="5264" y="9190"/>
                  <a:pt x="4747" y="9190"/>
                </a:cubicBezTo>
                <a:cubicBezTo>
                  <a:pt x="4676" y="9190"/>
                  <a:pt x="4604" y="9190"/>
                  <a:pt x="4533" y="9208"/>
                </a:cubicBezTo>
                <a:cubicBezTo>
                  <a:pt x="4586" y="8530"/>
                  <a:pt x="4479" y="7852"/>
                  <a:pt x="4337" y="7156"/>
                </a:cubicBezTo>
                <a:cubicBezTo>
                  <a:pt x="4390" y="7067"/>
                  <a:pt x="4479" y="6977"/>
                  <a:pt x="4604" y="6888"/>
                </a:cubicBezTo>
                <a:cubicBezTo>
                  <a:pt x="4818" y="7370"/>
                  <a:pt x="5300" y="7727"/>
                  <a:pt x="5871" y="7727"/>
                </a:cubicBezTo>
                <a:cubicBezTo>
                  <a:pt x="6121" y="7727"/>
                  <a:pt x="6371" y="7655"/>
                  <a:pt x="6567" y="7530"/>
                </a:cubicBezTo>
                <a:cubicBezTo>
                  <a:pt x="7637" y="6959"/>
                  <a:pt x="7780" y="5853"/>
                  <a:pt x="7780" y="4622"/>
                </a:cubicBezTo>
                <a:lnTo>
                  <a:pt x="7780" y="4622"/>
                </a:lnTo>
                <a:cubicBezTo>
                  <a:pt x="7780" y="4622"/>
                  <a:pt x="6739" y="4910"/>
                  <a:pt x="6008" y="4910"/>
                </a:cubicBezTo>
                <a:cubicBezTo>
                  <a:pt x="5967" y="4910"/>
                  <a:pt x="5927" y="4909"/>
                  <a:pt x="5889" y="4908"/>
                </a:cubicBezTo>
                <a:cubicBezTo>
                  <a:pt x="5122" y="4908"/>
                  <a:pt x="4497" y="5532"/>
                  <a:pt x="4497" y="6317"/>
                </a:cubicBezTo>
                <a:lnTo>
                  <a:pt x="4497" y="6335"/>
                </a:lnTo>
                <a:cubicBezTo>
                  <a:pt x="4408" y="6388"/>
                  <a:pt x="4337" y="6424"/>
                  <a:pt x="4247" y="6496"/>
                </a:cubicBezTo>
                <a:cubicBezTo>
                  <a:pt x="4087" y="5514"/>
                  <a:pt x="3998" y="4497"/>
                  <a:pt x="4319" y="3391"/>
                </a:cubicBezTo>
                <a:cubicBezTo>
                  <a:pt x="4444" y="3337"/>
                  <a:pt x="4604" y="3302"/>
                  <a:pt x="4765" y="3302"/>
                </a:cubicBezTo>
                <a:cubicBezTo>
                  <a:pt x="4765" y="3480"/>
                  <a:pt x="4872" y="3659"/>
                  <a:pt x="5015" y="3766"/>
                </a:cubicBezTo>
                <a:cubicBezTo>
                  <a:pt x="5122" y="3855"/>
                  <a:pt x="5246" y="3891"/>
                  <a:pt x="5354" y="3908"/>
                </a:cubicBezTo>
                <a:cubicBezTo>
                  <a:pt x="5410" y="3917"/>
                  <a:pt x="5464" y="3921"/>
                  <a:pt x="5517" y="3921"/>
                </a:cubicBezTo>
                <a:cubicBezTo>
                  <a:pt x="6030" y="3921"/>
                  <a:pt x="6370" y="3542"/>
                  <a:pt x="6710" y="3105"/>
                </a:cubicBezTo>
                <a:cubicBezTo>
                  <a:pt x="6710" y="3105"/>
                  <a:pt x="6156" y="2873"/>
                  <a:pt x="5853" y="2659"/>
                </a:cubicBezTo>
                <a:cubicBezTo>
                  <a:pt x="5729" y="2558"/>
                  <a:pt x="5584" y="2511"/>
                  <a:pt x="5439" y="2511"/>
                </a:cubicBezTo>
                <a:cubicBezTo>
                  <a:pt x="5253" y="2511"/>
                  <a:pt x="5066" y="2590"/>
                  <a:pt x="4925" y="2731"/>
                </a:cubicBezTo>
                <a:cubicBezTo>
                  <a:pt x="4800" y="2731"/>
                  <a:pt x="4640" y="2749"/>
                  <a:pt x="4515" y="2766"/>
                </a:cubicBezTo>
                <a:cubicBezTo>
                  <a:pt x="4676" y="2392"/>
                  <a:pt x="4890" y="2017"/>
                  <a:pt x="5157" y="1607"/>
                </a:cubicBezTo>
                <a:cubicBezTo>
                  <a:pt x="5211" y="1625"/>
                  <a:pt x="5246" y="1625"/>
                  <a:pt x="5300" y="1625"/>
                </a:cubicBezTo>
                <a:cubicBezTo>
                  <a:pt x="5693" y="1625"/>
                  <a:pt x="5996" y="1303"/>
                  <a:pt x="5996" y="929"/>
                </a:cubicBezTo>
                <a:cubicBezTo>
                  <a:pt x="5996" y="590"/>
                  <a:pt x="6156" y="1"/>
                  <a:pt x="6156" y="1"/>
                </a:cubicBezTo>
                <a:close/>
              </a:path>
            </a:pathLst>
          </a:cu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1" name="Google Shape;711;p24"/>
          <p:cNvGrpSpPr/>
          <p:nvPr/>
        </p:nvGrpSpPr>
        <p:grpSpPr>
          <a:xfrm>
            <a:off x="7062980" y="4780478"/>
            <a:ext cx="552596" cy="674409"/>
            <a:chOff x="238550" y="1487175"/>
            <a:chExt cx="418000" cy="494725"/>
          </a:xfrm>
        </p:grpSpPr>
        <p:sp>
          <p:nvSpPr>
            <p:cNvPr id="712" name="Google Shape;712;p24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1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1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1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1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1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1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1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1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gradFill>
              <a:gsLst>
                <a:gs pos="0">
                  <a:srgbClr val="FFF6DB"/>
                </a:gs>
                <a:gs pos="100000">
                  <a:srgbClr val="FAD15C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24"/>
          <p:cNvSpPr/>
          <p:nvPr/>
        </p:nvSpPr>
        <p:spPr>
          <a:xfrm>
            <a:off x="7732374" y="5181214"/>
            <a:ext cx="374490" cy="217396"/>
          </a:xfrm>
          <a:custGeom>
            <a:rect b="b" l="l" r="r" t="t"/>
            <a:pathLst>
              <a:path extrusionOk="0" h="6379" w="11331">
                <a:moveTo>
                  <a:pt x="4807" y="0"/>
                </a:moveTo>
                <a:cubicBezTo>
                  <a:pt x="4627" y="0"/>
                  <a:pt x="4445" y="20"/>
                  <a:pt x="4265" y="62"/>
                </a:cubicBezTo>
                <a:cubicBezTo>
                  <a:pt x="3212" y="330"/>
                  <a:pt x="2445" y="1276"/>
                  <a:pt x="2445" y="2382"/>
                </a:cubicBezTo>
                <a:lnTo>
                  <a:pt x="2445" y="2418"/>
                </a:lnTo>
                <a:cubicBezTo>
                  <a:pt x="2335" y="2399"/>
                  <a:pt x="2226" y="2390"/>
                  <a:pt x="2117" y="2390"/>
                </a:cubicBezTo>
                <a:cubicBezTo>
                  <a:pt x="1500" y="2390"/>
                  <a:pt x="912" y="2684"/>
                  <a:pt x="518" y="3185"/>
                </a:cubicBezTo>
                <a:cubicBezTo>
                  <a:pt x="72" y="3774"/>
                  <a:pt x="0" y="4559"/>
                  <a:pt x="321" y="5237"/>
                </a:cubicBezTo>
                <a:cubicBezTo>
                  <a:pt x="625" y="5897"/>
                  <a:pt x="1285" y="6325"/>
                  <a:pt x="2017" y="6379"/>
                </a:cubicBezTo>
                <a:lnTo>
                  <a:pt x="9742" y="6379"/>
                </a:lnTo>
                <a:cubicBezTo>
                  <a:pt x="10617" y="6379"/>
                  <a:pt x="11330" y="5665"/>
                  <a:pt x="11330" y="4791"/>
                </a:cubicBezTo>
                <a:cubicBezTo>
                  <a:pt x="11330" y="3916"/>
                  <a:pt x="10617" y="3185"/>
                  <a:pt x="9742" y="3185"/>
                </a:cubicBezTo>
                <a:lnTo>
                  <a:pt x="9618" y="3185"/>
                </a:lnTo>
                <a:cubicBezTo>
                  <a:pt x="9618" y="2525"/>
                  <a:pt x="9296" y="1918"/>
                  <a:pt x="8779" y="1561"/>
                </a:cubicBezTo>
                <a:cubicBezTo>
                  <a:pt x="8435" y="1320"/>
                  <a:pt x="8031" y="1197"/>
                  <a:pt x="7626" y="1197"/>
                </a:cubicBezTo>
                <a:cubicBezTo>
                  <a:pt x="7401" y="1197"/>
                  <a:pt x="7175" y="1235"/>
                  <a:pt x="6959" y="1311"/>
                </a:cubicBezTo>
                <a:cubicBezTo>
                  <a:pt x="6543" y="495"/>
                  <a:pt x="5696" y="0"/>
                  <a:pt x="4807" y="0"/>
                </a:cubicBezTo>
                <a:close/>
              </a:path>
            </a:pathLst>
          </a:cu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4"/>
          <p:cNvSpPr/>
          <p:nvPr/>
        </p:nvSpPr>
        <p:spPr>
          <a:xfrm>
            <a:off x="8223836" y="5091980"/>
            <a:ext cx="352082" cy="376448"/>
          </a:xfrm>
          <a:custGeom>
            <a:rect b="b" l="l" r="r" t="t"/>
            <a:pathLst>
              <a:path extrusionOk="0" h="11046" w="10653">
                <a:moveTo>
                  <a:pt x="5336" y="1"/>
                </a:moveTo>
                <a:cubicBezTo>
                  <a:pt x="5193" y="1"/>
                  <a:pt x="5068" y="126"/>
                  <a:pt x="5068" y="268"/>
                </a:cubicBezTo>
                <a:lnTo>
                  <a:pt x="5068" y="607"/>
                </a:lnTo>
                <a:cubicBezTo>
                  <a:pt x="2249" y="732"/>
                  <a:pt x="1" y="2838"/>
                  <a:pt x="1" y="5389"/>
                </a:cubicBezTo>
                <a:cubicBezTo>
                  <a:pt x="1" y="5479"/>
                  <a:pt x="54" y="5532"/>
                  <a:pt x="143" y="5532"/>
                </a:cubicBezTo>
                <a:cubicBezTo>
                  <a:pt x="215" y="5532"/>
                  <a:pt x="268" y="5479"/>
                  <a:pt x="268" y="5389"/>
                </a:cubicBezTo>
                <a:cubicBezTo>
                  <a:pt x="268" y="4604"/>
                  <a:pt x="1000" y="3962"/>
                  <a:pt x="1874" y="3962"/>
                </a:cubicBezTo>
                <a:cubicBezTo>
                  <a:pt x="2748" y="3962"/>
                  <a:pt x="3462" y="4604"/>
                  <a:pt x="3462" y="5389"/>
                </a:cubicBezTo>
                <a:cubicBezTo>
                  <a:pt x="3462" y="5479"/>
                  <a:pt x="3516" y="5532"/>
                  <a:pt x="3605" y="5532"/>
                </a:cubicBezTo>
                <a:cubicBezTo>
                  <a:pt x="3676" y="5532"/>
                  <a:pt x="3730" y="5479"/>
                  <a:pt x="3730" y="5389"/>
                </a:cubicBezTo>
                <a:cubicBezTo>
                  <a:pt x="3730" y="4693"/>
                  <a:pt x="4301" y="4105"/>
                  <a:pt x="5068" y="3998"/>
                </a:cubicBezTo>
                <a:lnTo>
                  <a:pt x="5068" y="9386"/>
                </a:lnTo>
                <a:lnTo>
                  <a:pt x="4925" y="9386"/>
                </a:lnTo>
                <a:lnTo>
                  <a:pt x="4925" y="9993"/>
                </a:lnTo>
                <a:cubicBezTo>
                  <a:pt x="4925" y="10135"/>
                  <a:pt x="4818" y="10260"/>
                  <a:pt x="4658" y="10260"/>
                </a:cubicBezTo>
                <a:cubicBezTo>
                  <a:pt x="4515" y="10260"/>
                  <a:pt x="4390" y="10135"/>
                  <a:pt x="4390" y="9993"/>
                </a:cubicBezTo>
                <a:cubicBezTo>
                  <a:pt x="4390" y="9761"/>
                  <a:pt x="4229" y="9582"/>
                  <a:pt x="3997" y="9582"/>
                </a:cubicBezTo>
                <a:cubicBezTo>
                  <a:pt x="3765" y="9582"/>
                  <a:pt x="3605" y="9761"/>
                  <a:pt x="3605" y="9993"/>
                </a:cubicBezTo>
                <a:cubicBezTo>
                  <a:pt x="3605" y="10581"/>
                  <a:pt x="4087" y="11045"/>
                  <a:pt x="4658" y="11045"/>
                </a:cubicBezTo>
                <a:cubicBezTo>
                  <a:pt x="5246" y="11045"/>
                  <a:pt x="5728" y="10581"/>
                  <a:pt x="5728" y="9993"/>
                </a:cubicBezTo>
                <a:lnTo>
                  <a:pt x="5728" y="9386"/>
                </a:lnTo>
                <a:lnTo>
                  <a:pt x="5585" y="9386"/>
                </a:lnTo>
                <a:lnTo>
                  <a:pt x="5585" y="3998"/>
                </a:lnTo>
                <a:cubicBezTo>
                  <a:pt x="6353" y="4105"/>
                  <a:pt x="6924" y="4693"/>
                  <a:pt x="6924" y="5389"/>
                </a:cubicBezTo>
                <a:cubicBezTo>
                  <a:pt x="6924" y="5479"/>
                  <a:pt x="6977" y="5532"/>
                  <a:pt x="7066" y="5532"/>
                </a:cubicBezTo>
                <a:cubicBezTo>
                  <a:pt x="7138" y="5532"/>
                  <a:pt x="7191" y="5479"/>
                  <a:pt x="7191" y="5389"/>
                </a:cubicBezTo>
                <a:cubicBezTo>
                  <a:pt x="7191" y="4604"/>
                  <a:pt x="7923" y="3962"/>
                  <a:pt x="8797" y="3962"/>
                </a:cubicBezTo>
                <a:cubicBezTo>
                  <a:pt x="9671" y="3962"/>
                  <a:pt x="10385" y="4604"/>
                  <a:pt x="10385" y="5389"/>
                </a:cubicBezTo>
                <a:cubicBezTo>
                  <a:pt x="10385" y="5479"/>
                  <a:pt x="10439" y="5532"/>
                  <a:pt x="10528" y="5532"/>
                </a:cubicBezTo>
                <a:cubicBezTo>
                  <a:pt x="10599" y="5532"/>
                  <a:pt x="10653" y="5479"/>
                  <a:pt x="10653" y="5389"/>
                </a:cubicBezTo>
                <a:cubicBezTo>
                  <a:pt x="10653" y="2838"/>
                  <a:pt x="8422" y="732"/>
                  <a:pt x="5585" y="607"/>
                </a:cubicBezTo>
                <a:lnTo>
                  <a:pt x="5585" y="268"/>
                </a:lnTo>
                <a:cubicBezTo>
                  <a:pt x="5585" y="126"/>
                  <a:pt x="5478" y="1"/>
                  <a:pt x="53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4"/>
          <p:cNvGrpSpPr/>
          <p:nvPr/>
        </p:nvGrpSpPr>
        <p:grpSpPr>
          <a:xfrm>
            <a:off x="8815358" y="5107237"/>
            <a:ext cx="364707" cy="363804"/>
            <a:chOff x="8815358" y="5107237"/>
            <a:chExt cx="364707" cy="363804"/>
          </a:xfrm>
        </p:grpSpPr>
        <p:sp>
          <p:nvSpPr>
            <p:cNvPr id="724" name="Google Shape;724;p24"/>
            <p:cNvSpPr/>
            <p:nvPr/>
          </p:nvSpPr>
          <p:spPr>
            <a:xfrm>
              <a:off x="9095093" y="5107237"/>
              <a:ext cx="84972" cy="79849"/>
            </a:xfrm>
            <a:custGeom>
              <a:rect b="b" l="l" r="r" t="t"/>
              <a:pathLst>
                <a:path extrusionOk="0" h="2343" w="2571">
                  <a:moveTo>
                    <a:pt x="2029" y="1"/>
                  </a:moveTo>
                  <a:cubicBezTo>
                    <a:pt x="1562" y="1"/>
                    <a:pt x="729" y="167"/>
                    <a:pt x="1" y="362"/>
                  </a:cubicBezTo>
                  <a:cubicBezTo>
                    <a:pt x="358" y="576"/>
                    <a:pt x="733" y="862"/>
                    <a:pt x="1089" y="1219"/>
                  </a:cubicBezTo>
                  <a:cubicBezTo>
                    <a:pt x="1464" y="1594"/>
                    <a:pt x="1750" y="1968"/>
                    <a:pt x="1964" y="2343"/>
                  </a:cubicBezTo>
                  <a:cubicBezTo>
                    <a:pt x="2231" y="1308"/>
                    <a:pt x="2570" y="255"/>
                    <a:pt x="2374" y="77"/>
                  </a:cubicBezTo>
                  <a:cubicBezTo>
                    <a:pt x="2326" y="24"/>
                    <a:pt x="2203" y="1"/>
                    <a:pt x="2029" y="1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8815358" y="5231867"/>
              <a:ext cx="112899" cy="105852"/>
            </a:xfrm>
            <a:custGeom>
              <a:rect b="b" l="l" r="r" t="t"/>
              <a:pathLst>
                <a:path extrusionOk="0" h="3106" w="3416">
                  <a:moveTo>
                    <a:pt x="2802" y="0"/>
                  </a:moveTo>
                  <a:cubicBezTo>
                    <a:pt x="2669" y="0"/>
                    <a:pt x="2534" y="44"/>
                    <a:pt x="2434" y="131"/>
                  </a:cubicBezTo>
                  <a:lnTo>
                    <a:pt x="329" y="2254"/>
                  </a:lnTo>
                  <a:cubicBezTo>
                    <a:pt x="0" y="2567"/>
                    <a:pt x="246" y="3106"/>
                    <a:pt x="663" y="3106"/>
                  </a:cubicBezTo>
                  <a:cubicBezTo>
                    <a:pt x="699" y="3106"/>
                    <a:pt x="737" y="3102"/>
                    <a:pt x="775" y="3093"/>
                  </a:cubicBezTo>
                  <a:lnTo>
                    <a:pt x="2541" y="2683"/>
                  </a:lnTo>
                  <a:cubicBezTo>
                    <a:pt x="2684" y="2022"/>
                    <a:pt x="2934" y="1130"/>
                    <a:pt x="3415" y="203"/>
                  </a:cubicBezTo>
                  <a:lnTo>
                    <a:pt x="2969" y="24"/>
                  </a:lnTo>
                  <a:cubicBezTo>
                    <a:pt x="2916" y="8"/>
                    <a:pt x="2859" y="0"/>
                    <a:pt x="2802" y="0"/>
                  </a:cubicBezTo>
                  <a:close/>
                </a:path>
              </a:pathLst>
            </a:custGeom>
            <a:gradFill>
              <a:gsLst>
                <a:gs pos="0">
                  <a:srgbClr val="980000"/>
                </a:gs>
                <a:gs pos="100000">
                  <a:srgbClr val="FF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8948748" y="5356702"/>
              <a:ext cx="106289" cy="114338"/>
            </a:xfrm>
            <a:custGeom>
              <a:rect b="b" l="l" r="r" t="t"/>
              <a:pathLst>
                <a:path extrusionOk="0" h="3355" w="3216">
                  <a:moveTo>
                    <a:pt x="2912" y="1"/>
                  </a:moveTo>
                  <a:cubicBezTo>
                    <a:pt x="2020" y="483"/>
                    <a:pt x="1164" y="733"/>
                    <a:pt x="486" y="857"/>
                  </a:cubicBezTo>
                  <a:lnTo>
                    <a:pt x="75" y="2749"/>
                  </a:lnTo>
                  <a:cubicBezTo>
                    <a:pt x="0" y="3087"/>
                    <a:pt x="259" y="3355"/>
                    <a:pt x="544" y="3355"/>
                  </a:cubicBezTo>
                  <a:cubicBezTo>
                    <a:pt x="664" y="3355"/>
                    <a:pt x="790" y="3306"/>
                    <a:pt x="896" y="3195"/>
                  </a:cubicBezTo>
                  <a:lnTo>
                    <a:pt x="3019" y="1089"/>
                  </a:lnTo>
                  <a:cubicBezTo>
                    <a:pt x="3162" y="964"/>
                    <a:pt x="3216" y="750"/>
                    <a:pt x="3126" y="554"/>
                  </a:cubicBezTo>
                  <a:lnTo>
                    <a:pt x="2912" y="1"/>
                  </a:lnTo>
                  <a:close/>
                </a:path>
              </a:pathLst>
            </a:custGeom>
            <a:gradFill>
              <a:gsLst>
                <a:gs pos="0">
                  <a:srgbClr val="980000"/>
                </a:gs>
                <a:gs pos="100000">
                  <a:srgbClr val="FF000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914673" y="5127480"/>
              <a:ext cx="237068" cy="243876"/>
            </a:xfrm>
            <a:custGeom>
              <a:rect b="b" l="l" r="r" t="t"/>
              <a:pathLst>
                <a:path extrusionOk="0" h="7156" w="7173">
                  <a:moveTo>
                    <a:pt x="4844" y="1521"/>
                  </a:moveTo>
                  <a:cubicBezTo>
                    <a:pt x="5050" y="1521"/>
                    <a:pt x="5255" y="1597"/>
                    <a:pt x="5406" y="1749"/>
                  </a:cubicBezTo>
                  <a:cubicBezTo>
                    <a:pt x="5728" y="2070"/>
                    <a:pt x="5728" y="2570"/>
                    <a:pt x="5406" y="2873"/>
                  </a:cubicBezTo>
                  <a:cubicBezTo>
                    <a:pt x="5255" y="3025"/>
                    <a:pt x="5054" y="3100"/>
                    <a:pt x="4851" y="3100"/>
                  </a:cubicBezTo>
                  <a:cubicBezTo>
                    <a:pt x="4648" y="3100"/>
                    <a:pt x="4443" y="3025"/>
                    <a:pt x="4282" y="2873"/>
                  </a:cubicBezTo>
                  <a:cubicBezTo>
                    <a:pt x="3979" y="2570"/>
                    <a:pt x="3979" y="2070"/>
                    <a:pt x="4282" y="1749"/>
                  </a:cubicBezTo>
                  <a:cubicBezTo>
                    <a:pt x="4434" y="1597"/>
                    <a:pt x="4639" y="1521"/>
                    <a:pt x="4844" y="1521"/>
                  </a:cubicBezTo>
                  <a:close/>
                  <a:moveTo>
                    <a:pt x="4728" y="0"/>
                  </a:moveTo>
                  <a:cubicBezTo>
                    <a:pt x="3943" y="321"/>
                    <a:pt x="3051" y="875"/>
                    <a:pt x="2195" y="1731"/>
                  </a:cubicBezTo>
                  <a:cubicBezTo>
                    <a:pt x="607" y="3319"/>
                    <a:pt x="143" y="5246"/>
                    <a:pt x="0" y="6334"/>
                  </a:cubicBezTo>
                  <a:lnTo>
                    <a:pt x="839" y="7155"/>
                  </a:lnTo>
                  <a:cubicBezTo>
                    <a:pt x="1927" y="7012"/>
                    <a:pt x="3854" y="6566"/>
                    <a:pt x="5442" y="4978"/>
                  </a:cubicBezTo>
                  <a:cubicBezTo>
                    <a:pt x="6299" y="4122"/>
                    <a:pt x="6852" y="3248"/>
                    <a:pt x="7173" y="2445"/>
                  </a:cubicBezTo>
                  <a:cubicBezTo>
                    <a:pt x="6994" y="2017"/>
                    <a:pt x="6655" y="1499"/>
                    <a:pt x="6156" y="982"/>
                  </a:cubicBezTo>
                  <a:cubicBezTo>
                    <a:pt x="5674" y="518"/>
                    <a:pt x="5174" y="179"/>
                    <a:pt x="4728" y="0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BEBE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8857464" y="5360212"/>
              <a:ext cx="76114" cy="64820"/>
            </a:xfrm>
            <a:custGeom>
              <a:rect b="b" l="l" r="r" t="t"/>
              <a:pathLst>
                <a:path extrusionOk="0" h="1902" w="2303">
                  <a:moveTo>
                    <a:pt x="1416" y="0"/>
                  </a:moveTo>
                  <a:cubicBezTo>
                    <a:pt x="1347" y="0"/>
                    <a:pt x="1253" y="55"/>
                    <a:pt x="1107" y="201"/>
                  </a:cubicBezTo>
                  <a:cubicBezTo>
                    <a:pt x="661" y="647"/>
                    <a:pt x="0" y="1629"/>
                    <a:pt x="197" y="1861"/>
                  </a:cubicBezTo>
                  <a:cubicBezTo>
                    <a:pt x="227" y="1889"/>
                    <a:pt x="270" y="1901"/>
                    <a:pt x="323" y="1901"/>
                  </a:cubicBezTo>
                  <a:cubicBezTo>
                    <a:pt x="676" y="1901"/>
                    <a:pt x="1468" y="1341"/>
                    <a:pt x="1856" y="969"/>
                  </a:cubicBezTo>
                  <a:cubicBezTo>
                    <a:pt x="2302" y="505"/>
                    <a:pt x="1927" y="540"/>
                    <a:pt x="1731" y="344"/>
                  </a:cubicBezTo>
                  <a:cubicBezTo>
                    <a:pt x="1590" y="203"/>
                    <a:pt x="1550" y="0"/>
                    <a:pt x="1416" y="0"/>
                  </a:cubicBezTo>
                  <a:close/>
                </a:path>
              </a:pathLst>
            </a:custGeom>
            <a:gradFill>
              <a:gsLst>
                <a:gs pos="0">
                  <a:srgbClr val="F48108"/>
                </a:gs>
                <a:gs pos="100000">
                  <a:srgbClr val="703D0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24"/>
          <p:cNvGrpSpPr/>
          <p:nvPr/>
        </p:nvGrpSpPr>
        <p:grpSpPr>
          <a:xfrm>
            <a:off x="9417554" y="5125862"/>
            <a:ext cx="352082" cy="308322"/>
            <a:chOff x="6866650" y="1038650"/>
            <a:chExt cx="266325" cy="226175"/>
          </a:xfrm>
        </p:grpSpPr>
        <p:sp>
          <p:nvSpPr>
            <p:cNvPr id="730" name="Google Shape;730;p24"/>
            <p:cNvSpPr/>
            <p:nvPr/>
          </p:nvSpPr>
          <p:spPr>
            <a:xfrm>
              <a:off x="6866650" y="1078350"/>
              <a:ext cx="39725" cy="186475"/>
            </a:xfrm>
            <a:custGeom>
              <a:rect b="b" l="l" r="r" t="t"/>
              <a:pathLst>
                <a:path extrusionOk="0" h="7459" w="1589">
                  <a:moveTo>
                    <a:pt x="536" y="1"/>
                  </a:moveTo>
                  <a:cubicBezTo>
                    <a:pt x="233" y="1"/>
                    <a:pt x="1" y="250"/>
                    <a:pt x="1" y="536"/>
                  </a:cubicBezTo>
                  <a:lnTo>
                    <a:pt x="1" y="6924"/>
                  </a:lnTo>
                  <a:cubicBezTo>
                    <a:pt x="1" y="7227"/>
                    <a:pt x="233" y="7459"/>
                    <a:pt x="536" y="7459"/>
                  </a:cubicBezTo>
                  <a:lnTo>
                    <a:pt x="1589" y="7459"/>
                  </a:lnTo>
                  <a:lnTo>
                    <a:pt x="1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7092800" y="1078350"/>
              <a:ext cx="40175" cy="186475"/>
            </a:xfrm>
            <a:custGeom>
              <a:rect b="b" l="l" r="r" t="t"/>
              <a:pathLst>
                <a:path extrusionOk="0" h="7459" w="1607">
                  <a:moveTo>
                    <a:pt x="1" y="1"/>
                  </a:moveTo>
                  <a:lnTo>
                    <a:pt x="1" y="7459"/>
                  </a:lnTo>
                  <a:lnTo>
                    <a:pt x="1072" y="7459"/>
                  </a:lnTo>
                  <a:cubicBezTo>
                    <a:pt x="1375" y="7459"/>
                    <a:pt x="1607" y="7227"/>
                    <a:pt x="1607" y="6924"/>
                  </a:cubicBezTo>
                  <a:lnTo>
                    <a:pt x="1607" y="536"/>
                  </a:lnTo>
                  <a:cubicBezTo>
                    <a:pt x="1607" y="250"/>
                    <a:pt x="1375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6919750" y="1038650"/>
              <a:ext cx="159700" cy="226175"/>
            </a:xfrm>
            <a:custGeom>
              <a:rect b="b" l="l" r="r" t="t"/>
              <a:pathLst>
                <a:path extrusionOk="0" h="9047" w="6388">
                  <a:moveTo>
                    <a:pt x="3997" y="786"/>
                  </a:moveTo>
                  <a:cubicBezTo>
                    <a:pt x="4086" y="786"/>
                    <a:pt x="4140" y="857"/>
                    <a:pt x="4140" y="929"/>
                  </a:cubicBezTo>
                  <a:lnTo>
                    <a:pt x="4140" y="1589"/>
                  </a:lnTo>
                  <a:lnTo>
                    <a:pt x="2266" y="1589"/>
                  </a:lnTo>
                  <a:lnTo>
                    <a:pt x="2266" y="929"/>
                  </a:lnTo>
                  <a:cubicBezTo>
                    <a:pt x="2266" y="857"/>
                    <a:pt x="2320" y="786"/>
                    <a:pt x="2409" y="786"/>
                  </a:cubicBezTo>
                  <a:close/>
                  <a:moveTo>
                    <a:pt x="2409" y="1"/>
                  </a:moveTo>
                  <a:cubicBezTo>
                    <a:pt x="1891" y="1"/>
                    <a:pt x="1463" y="411"/>
                    <a:pt x="1463" y="929"/>
                  </a:cubicBezTo>
                  <a:lnTo>
                    <a:pt x="1463" y="1589"/>
                  </a:lnTo>
                  <a:lnTo>
                    <a:pt x="0" y="1589"/>
                  </a:lnTo>
                  <a:lnTo>
                    <a:pt x="0" y="9047"/>
                  </a:lnTo>
                  <a:lnTo>
                    <a:pt x="6388" y="9047"/>
                  </a:lnTo>
                  <a:lnTo>
                    <a:pt x="6388" y="1589"/>
                  </a:lnTo>
                  <a:lnTo>
                    <a:pt x="4925" y="1589"/>
                  </a:lnTo>
                  <a:lnTo>
                    <a:pt x="4925" y="929"/>
                  </a:lnTo>
                  <a:cubicBezTo>
                    <a:pt x="4925" y="411"/>
                    <a:pt x="4514" y="1"/>
                    <a:pt x="3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4"/>
          <p:cNvGrpSpPr/>
          <p:nvPr/>
        </p:nvGrpSpPr>
        <p:grpSpPr>
          <a:xfrm>
            <a:off x="5155087" y="1762012"/>
            <a:ext cx="272497" cy="362441"/>
            <a:chOff x="2033075" y="2942475"/>
            <a:chExt cx="206125" cy="265875"/>
          </a:xfrm>
        </p:grpSpPr>
        <p:sp>
          <p:nvSpPr>
            <p:cNvPr id="734" name="Google Shape;734;p24"/>
            <p:cNvSpPr/>
            <p:nvPr/>
          </p:nvSpPr>
          <p:spPr>
            <a:xfrm>
              <a:off x="2033075" y="2942475"/>
              <a:ext cx="206125" cy="265875"/>
            </a:xfrm>
            <a:custGeom>
              <a:rect b="b" l="l" r="r" t="t"/>
              <a:pathLst>
                <a:path extrusionOk="0" h="10635" w="8245">
                  <a:moveTo>
                    <a:pt x="4908" y="1124"/>
                  </a:moveTo>
                  <a:lnTo>
                    <a:pt x="6567" y="2783"/>
                  </a:lnTo>
                  <a:lnTo>
                    <a:pt x="4908" y="2783"/>
                  </a:lnTo>
                  <a:lnTo>
                    <a:pt x="4908" y="1124"/>
                  </a:lnTo>
                  <a:close/>
                  <a:moveTo>
                    <a:pt x="4122" y="803"/>
                  </a:moveTo>
                  <a:lnTo>
                    <a:pt x="4122" y="3586"/>
                  </a:lnTo>
                  <a:lnTo>
                    <a:pt x="7441" y="3586"/>
                  </a:lnTo>
                  <a:lnTo>
                    <a:pt x="7441" y="9849"/>
                  </a:lnTo>
                  <a:lnTo>
                    <a:pt x="786" y="9849"/>
                  </a:lnTo>
                  <a:lnTo>
                    <a:pt x="786" y="803"/>
                  </a:lnTo>
                  <a:close/>
                  <a:moveTo>
                    <a:pt x="1" y="0"/>
                  </a:moveTo>
                  <a:lnTo>
                    <a:pt x="1" y="10634"/>
                  </a:lnTo>
                  <a:lnTo>
                    <a:pt x="8244" y="10634"/>
                  </a:lnTo>
                  <a:lnTo>
                    <a:pt x="8244" y="2926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2072775" y="306557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2072775" y="3038825"/>
              <a:ext cx="43300" cy="13400"/>
            </a:xfrm>
            <a:custGeom>
              <a:rect b="b" l="l" r="r" t="t"/>
              <a:pathLst>
                <a:path extrusionOk="0" h="536" w="1732">
                  <a:moveTo>
                    <a:pt x="1" y="0"/>
                  </a:moveTo>
                  <a:lnTo>
                    <a:pt x="1" y="535"/>
                  </a:lnTo>
                  <a:lnTo>
                    <a:pt x="1732" y="53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2072775" y="3091900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2072775" y="3118650"/>
              <a:ext cx="126275" cy="13425"/>
            </a:xfrm>
            <a:custGeom>
              <a:rect b="b" l="l" r="r" t="t"/>
              <a:pathLst>
                <a:path extrusionOk="0" h="537" w="5051">
                  <a:moveTo>
                    <a:pt x="1" y="1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2072775" y="3145425"/>
              <a:ext cx="126275" cy="13400"/>
            </a:xfrm>
            <a:custGeom>
              <a:rect b="b" l="l" r="r" t="t"/>
              <a:pathLst>
                <a:path extrusionOk="0" h="536" w="5051">
                  <a:moveTo>
                    <a:pt x="1" y="0"/>
                  </a:moveTo>
                  <a:lnTo>
                    <a:pt x="1" y="536"/>
                  </a:lnTo>
                  <a:lnTo>
                    <a:pt x="5050" y="536"/>
                  </a:lnTo>
                  <a:lnTo>
                    <a:pt x="50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0" name="Google Shape;740;p24"/>
          <p:cNvSpPr/>
          <p:nvPr/>
        </p:nvSpPr>
        <p:spPr>
          <a:xfrm>
            <a:off x="2519516" y="5702423"/>
            <a:ext cx="281917" cy="398327"/>
          </a:xfrm>
          <a:custGeom>
            <a:rect b="b" l="l" r="r" t="t"/>
            <a:pathLst>
              <a:path extrusionOk="0" h="11688" w="8530">
                <a:moveTo>
                  <a:pt x="3373" y="857"/>
                </a:moveTo>
                <a:lnTo>
                  <a:pt x="3373" y="857"/>
                </a:lnTo>
                <a:cubicBezTo>
                  <a:pt x="3159" y="1142"/>
                  <a:pt x="3052" y="1499"/>
                  <a:pt x="3052" y="1856"/>
                </a:cubicBezTo>
                <a:lnTo>
                  <a:pt x="3052" y="2659"/>
                </a:lnTo>
                <a:lnTo>
                  <a:pt x="2392" y="2659"/>
                </a:lnTo>
                <a:lnTo>
                  <a:pt x="2392" y="2124"/>
                </a:lnTo>
                <a:cubicBezTo>
                  <a:pt x="2392" y="1517"/>
                  <a:pt x="2802" y="1017"/>
                  <a:pt x="3373" y="857"/>
                </a:cubicBezTo>
                <a:close/>
                <a:moveTo>
                  <a:pt x="4069" y="839"/>
                </a:moveTo>
                <a:cubicBezTo>
                  <a:pt x="4640" y="1000"/>
                  <a:pt x="5050" y="1499"/>
                  <a:pt x="5050" y="2124"/>
                </a:cubicBezTo>
                <a:lnTo>
                  <a:pt x="5050" y="2659"/>
                </a:lnTo>
                <a:lnTo>
                  <a:pt x="3587" y="2659"/>
                </a:lnTo>
                <a:lnTo>
                  <a:pt x="3587" y="1856"/>
                </a:lnTo>
                <a:cubicBezTo>
                  <a:pt x="3587" y="1463"/>
                  <a:pt x="3784" y="1107"/>
                  <a:pt x="4069" y="839"/>
                </a:cubicBezTo>
                <a:close/>
                <a:moveTo>
                  <a:pt x="4925" y="536"/>
                </a:moveTo>
                <a:cubicBezTo>
                  <a:pt x="5657" y="536"/>
                  <a:pt x="6246" y="1124"/>
                  <a:pt x="6246" y="1856"/>
                </a:cubicBezTo>
                <a:lnTo>
                  <a:pt x="6246" y="2659"/>
                </a:lnTo>
                <a:lnTo>
                  <a:pt x="5586" y="2659"/>
                </a:lnTo>
                <a:lnTo>
                  <a:pt x="5586" y="2124"/>
                </a:lnTo>
                <a:cubicBezTo>
                  <a:pt x="5586" y="1463"/>
                  <a:pt x="5247" y="875"/>
                  <a:pt x="4711" y="554"/>
                </a:cubicBezTo>
                <a:cubicBezTo>
                  <a:pt x="4783" y="554"/>
                  <a:pt x="4854" y="536"/>
                  <a:pt x="4925" y="536"/>
                </a:cubicBezTo>
                <a:close/>
                <a:moveTo>
                  <a:pt x="7316" y="4871"/>
                </a:moveTo>
                <a:lnTo>
                  <a:pt x="7691" y="9796"/>
                </a:lnTo>
                <a:lnTo>
                  <a:pt x="6959" y="10528"/>
                </a:lnTo>
                <a:lnTo>
                  <a:pt x="7316" y="4871"/>
                </a:lnTo>
                <a:close/>
                <a:moveTo>
                  <a:pt x="6603" y="3462"/>
                </a:moveTo>
                <a:lnTo>
                  <a:pt x="6139" y="10902"/>
                </a:lnTo>
                <a:lnTo>
                  <a:pt x="804" y="10902"/>
                </a:lnTo>
                <a:lnTo>
                  <a:pt x="1286" y="3462"/>
                </a:lnTo>
                <a:lnTo>
                  <a:pt x="1857" y="3462"/>
                </a:lnTo>
                <a:lnTo>
                  <a:pt x="1857" y="4515"/>
                </a:lnTo>
                <a:cubicBezTo>
                  <a:pt x="1857" y="4675"/>
                  <a:pt x="1981" y="4782"/>
                  <a:pt x="2124" y="4782"/>
                </a:cubicBezTo>
                <a:cubicBezTo>
                  <a:pt x="2267" y="4782"/>
                  <a:pt x="2392" y="4675"/>
                  <a:pt x="2392" y="4515"/>
                </a:cubicBezTo>
                <a:lnTo>
                  <a:pt x="2392" y="3462"/>
                </a:lnTo>
                <a:lnTo>
                  <a:pt x="5050" y="3462"/>
                </a:lnTo>
                <a:lnTo>
                  <a:pt x="5050" y="4515"/>
                </a:lnTo>
                <a:cubicBezTo>
                  <a:pt x="5050" y="4675"/>
                  <a:pt x="5175" y="4782"/>
                  <a:pt x="5318" y="4782"/>
                </a:cubicBezTo>
                <a:cubicBezTo>
                  <a:pt x="5479" y="4782"/>
                  <a:pt x="5586" y="4675"/>
                  <a:pt x="5586" y="4515"/>
                </a:cubicBezTo>
                <a:lnTo>
                  <a:pt x="5586" y="3462"/>
                </a:lnTo>
                <a:close/>
                <a:moveTo>
                  <a:pt x="4925" y="0"/>
                </a:moveTo>
                <a:cubicBezTo>
                  <a:pt x="4569" y="0"/>
                  <a:pt x="4230" y="107"/>
                  <a:pt x="3962" y="286"/>
                </a:cubicBezTo>
                <a:cubicBezTo>
                  <a:pt x="3873" y="268"/>
                  <a:pt x="3801" y="268"/>
                  <a:pt x="3730" y="268"/>
                </a:cubicBezTo>
                <a:cubicBezTo>
                  <a:pt x="2695" y="268"/>
                  <a:pt x="1857" y="1107"/>
                  <a:pt x="1857" y="2124"/>
                </a:cubicBezTo>
                <a:lnTo>
                  <a:pt x="1857" y="2659"/>
                </a:lnTo>
                <a:lnTo>
                  <a:pt x="1036" y="2659"/>
                </a:lnTo>
                <a:cubicBezTo>
                  <a:pt x="768" y="2659"/>
                  <a:pt x="518" y="2873"/>
                  <a:pt x="500" y="3159"/>
                </a:cubicBezTo>
                <a:lnTo>
                  <a:pt x="19" y="11134"/>
                </a:lnTo>
                <a:cubicBezTo>
                  <a:pt x="1" y="11455"/>
                  <a:pt x="233" y="11687"/>
                  <a:pt x="536" y="11687"/>
                </a:cubicBezTo>
                <a:lnTo>
                  <a:pt x="6710" y="11687"/>
                </a:lnTo>
                <a:cubicBezTo>
                  <a:pt x="6852" y="11687"/>
                  <a:pt x="6995" y="11634"/>
                  <a:pt x="7084" y="11527"/>
                </a:cubicBezTo>
                <a:lnTo>
                  <a:pt x="8351" y="10278"/>
                </a:lnTo>
                <a:cubicBezTo>
                  <a:pt x="8458" y="10171"/>
                  <a:pt x="8530" y="10010"/>
                  <a:pt x="8512" y="9867"/>
                </a:cubicBezTo>
                <a:lnTo>
                  <a:pt x="7977" y="3159"/>
                </a:lnTo>
                <a:cubicBezTo>
                  <a:pt x="7977" y="2891"/>
                  <a:pt x="7727" y="2659"/>
                  <a:pt x="7459" y="2659"/>
                </a:cubicBezTo>
                <a:lnTo>
                  <a:pt x="6781" y="2659"/>
                </a:lnTo>
                <a:lnTo>
                  <a:pt x="6781" y="1856"/>
                </a:lnTo>
                <a:cubicBezTo>
                  <a:pt x="6781" y="839"/>
                  <a:pt x="5960" y="0"/>
                  <a:pt x="492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1" name="Google Shape;741;p24"/>
          <p:cNvGrpSpPr/>
          <p:nvPr/>
        </p:nvGrpSpPr>
        <p:grpSpPr>
          <a:xfrm>
            <a:off x="3016802" y="5738414"/>
            <a:ext cx="325576" cy="362441"/>
            <a:chOff x="3081775" y="1061400"/>
            <a:chExt cx="246275" cy="265875"/>
          </a:xfrm>
        </p:grpSpPr>
        <p:sp>
          <p:nvSpPr>
            <p:cNvPr id="742" name="Google Shape;742;p24"/>
            <p:cNvSpPr/>
            <p:nvPr/>
          </p:nvSpPr>
          <p:spPr>
            <a:xfrm>
              <a:off x="3081775" y="1061400"/>
              <a:ext cx="246275" cy="225750"/>
            </a:xfrm>
            <a:custGeom>
              <a:rect b="b" l="l" r="r" t="t"/>
              <a:pathLst>
                <a:path extrusionOk="0" h="9030" w="9851">
                  <a:moveTo>
                    <a:pt x="3070" y="2124"/>
                  </a:moveTo>
                  <a:lnTo>
                    <a:pt x="3070" y="3052"/>
                  </a:lnTo>
                  <a:lnTo>
                    <a:pt x="1607" y="3052"/>
                  </a:lnTo>
                  <a:lnTo>
                    <a:pt x="1607" y="2124"/>
                  </a:lnTo>
                  <a:close/>
                  <a:moveTo>
                    <a:pt x="5068" y="2124"/>
                  </a:moveTo>
                  <a:lnTo>
                    <a:pt x="5068" y="3052"/>
                  </a:lnTo>
                  <a:lnTo>
                    <a:pt x="3605" y="3052"/>
                  </a:lnTo>
                  <a:lnTo>
                    <a:pt x="3605" y="2124"/>
                  </a:lnTo>
                  <a:close/>
                  <a:moveTo>
                    <a:pt x="7067" y="2124"/>
                  </a:moveTo>
                  <a:lnTo>
                    <a:pt x="7067" y="3052"/>
                  </a:lnTo>
                  <a:lnTo>
                    <a:pt x="5603" y="3052"/>
                  </a:lnTo>
                  <a:lnTo>
                    <a:pt x="5603" y="2124"/>
                  </a:lnTo>
                  <a:close/>
                  <a:moveTo>
                    <a:pt x="9065" y="2124"/>
                  </a:moveTo>
                  <a:lnTo>
                    <a:pt x="9065" y="3052"/>
                  </a:lnTo>
                  <a:lnTo>
                    <a:pt x="7584" y="3052"/>
                  </a:lnTo>
                  <a:lnTo>
                    <a:pt x="7584" y="2124"/>
                  </a:lnTo>
                  <a:close/>
                  <a:moveTo>
                    <a:pt x="3070" y="3587"/>
                  </a:moveTo>
                  <a:lnTo>
                    <a:pt x="3070" y="4515"/>
                  </a:lnTo>
                  <a:lnTo>
                    <a:pt x="1607" y="4515"/>
                  </a:lnTo>
                  <a:lnTo>
                    <a:pt x="1607" y="3587"/>
                  </a:lnTo>
                  <a:close/>
                  <a:moveTo>
                    <a:pt x="5068" y="3587"/>
                  </a:moveTo>
                  <a:lnTo>
                    <a:pt x="5068" y="4515"/>
                  </a:lnTo>
                  <a:lnTo>
                    <a:pt x="3605" y="4515"/>
                  </a:lnTo>
                  <a:lnTo>
                    <a:pt x="3605" y="3587"/>
                  </a:lnTo>
                  <a:close/>
                  <a:moveTo>
                    <a:pt x="7067" y="3587"/>
                  </a:moveTo>
                  <a:lnTo>
                    <a:pt x="7067" y="4515"/>
                  </a:lnTo>
                  <a:lnTo>
                    <a:pt x="5603" y="4515"/>
                  </a:lnTo>
                  <a:lnTo>
                    <a:pt x="5603" y="3587"/>
                  </a:lnTo>
                  <a:close/>
                  <a:moveTo>
                    <a:pt x="9065" y="3587"/>
                  </a:moveTo>
                  <a:lnTo>
                    <a:pt x="9065" y="4515"/>
                  </a:lnTo>
                  <a:lnTo>
                    <a:pt x="7584" y="4515"/>
                  </a:lnTo>
                  <a:lnTo>
                    <a:pt x="7584" y="3587"/>
                  </a:lnTo>
                  <a:close/>
                  <a:moveTo>
                    <a:pt x="9065" y="5050"/>
                  </a:moveTo>
                  <a:lnTo>
                    <a:pt x="9065" y="5639"/>
                  </a:lnTo>
                  <a:lnTo>
                    <a:pt x="7584" y="5782"/>
                  </a:lnTo>
                  <a:lnTo>
                    <a:pt x="7584" y="5050"/>
                  </a:lnTo>
                  <a:close/>
                  <a:moveTo>
                    <a:pt x="7067" y="5050"/>
                  </a:moveTo>
                  <a:lnTo>
                    <a:pt x="7067" y="5817"/>
                  </a:lnTo>
                  <a:lnTo>
                    <a:pt x="5603" y="5960"/>
                  </a:lnTo>
                  <a:lnTo>
                    <a:pt x="5603" y="5050"/>
                  </a:lnTo>
                  <a:close/>
                  <a:moveTo>
                    <a:pt x="5068" y="5050"/>
                  </a:moveTo>
                  <a:lnTo>
                    <a:pt x="5068" y="6014"/>
                  </a:lnTo>
                  <a:lnTo>
                    <a:pt x="3605" y="6139"/>
                  </a:lnTo>
                  <a:lnTo>
                    <a:pt x="3605" y="5050"/>
                  </a:lnTo>
                  <a:close/>
                  <a:moveTo>
                    <a:pt x="3070" y="5050"/>
                  </a:moveTo>
                  <a:lnTo>
                    <a:pt x="3070" y="6174"/>
                  </a:lnTo>
                  <a:lnTo>
                    <a:pt x="1607" y="6317"/>
                  </a:lnTo>
                  <a:lnTo>
                    <a:pt x="1607" y="5050"/>
                  </a:lnTo>
                  <a:close/>
                  <a:moveTo>
                    <a:pt x="411" y="1"/>
                  </a:moveTo>
                  <a:cubicBezTo>
                    <a:pt x="179" y="1"/>
                    <a:pt x="1" y="179"/>
                    <a:pt x="1" y="393"/>
                  </a:cubicBezTo>
                  <a:cubicBezTo>
                    <a:pt x="1" y="625"/>
                    <a:pt x="179" y="804"/>
                    <a:pt x="411" y="804"/>
                  </a:cubicBezTo>
                  <a:cubicBezTo>
                    <a:pt x="643" y="804"/>
                    <a:pt x="804" y="964"/>
                    <a:pt x="804" y="1196"/>
                  </a:cubicBezTo>
                  <a:lnTo>
                    <a:pt x="804" y="7834"/>
                  </a:lnTo>
                  <a:cubicBezTo>
                    <a:pt x="804" y="8512"/>
                    <a:pt x="1339" y="9029"/>
                    <a:pt x="1999" y="9029"/>
                  </a:cubicBezTo>
                  <a:lnTo>
                    <a:pt x="9457" y="9029"/>
                  </a:lnTo>
                  <a:cubicBezTo>
                    <a:pt x="9689" y="9029"/>
                    <a:pt x="9850" y="8868"/>
                    <a:pt x="9850" y="8637"/>
                  </a:cubicBezTo>
                  <a:cubicBezTo>
                    <a:pt x="9850" y="8405"/>
                    <a:pt x="9689" y="8244"/>
                    <a:pt x="9457" y="8244"/>
                  </a:cubicBezTo>
                  <a:lnTo>
                    <a:pt x="1999" y="8244"/>
                  </a:lnTo>
                  <a:cubicBezTo>
                    <a:pt x="1785" y="8244"/>
                    <a:pt x="1607" y="8066"/>
                    <a:pt x="1607" y="7834"/>
                  </a:cubicBezTo>
                  <a:lnTo>
                    <a:pt x="1607" y="7102"/>
                  </a:lnTo>
                  <a:lnTo>
                    <a:pt x="9850" y="6370"/>
                  </a:lnTo>
                  <a:lnTo>
                    <a:pt x="9850" y="1321"/>
                  </a:lnTo>
                  <a:lnTo>
                    <a:pt x="1607" y="1321"/>
                  </a:lnTo>
                  <a:lnTo>
                    <a:pt x="1607" y="1196"/>
                  </a:lnTo>
                  <a:cubicBezTo>
                    <a:pt x="1607" y="536"/>
                    <a:pt x="1071" y="1"/>
                    <a:pt x="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121925" y="1287125"/>
              <a:ext cx="39725" cy="40150"/>
            </a:xfrm>
            <a:custGeom>
              <a:rect b="b" l="l" r="r" t="t"/>
              <a:pathLst>
                <a:path extrusionOk="0" h="1606" w="1589">
                  <a:moveTo>
                    <a:pt x="786" y="0"/>
                  </a:moveTo>
                  <a:cubicBezTo>
                    <a:pt x="358" y="0"/>
                    <a:pt x="1" y="357"/>
                    <a:pt x="1" y="803"/>
                  </a:cubicBezTo>
                  <a:cubicBezTo>
                    <a:pt x="1" y="1249"/>
                    <a:pt x="358" y="1606"/>
                    <a:pt x="786" y="1606"/>
                  </a:cubicBezTo>
                  <a:cubicBezTo>
                    <a:pt x="1232" y="1606"/>
                    <a:pt x="1589" y="1249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268250" y="1287125"/>
              <a:ext cx="40150" cy="40150"/>
            </a:xfrm>
            <a:custGeom>
              <a:rect b="b" l="l" r="r" t="t"/>
              <a:pathLst>
                <a:path extrusionOk="0" h="1606" w="1606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49"/>
                    <a:pt x="357" y="1606"/>
                    <a:pt x="803" y="1606"/>
                  </a:cubicBezTo>
                  <a:cubicBezTo>
                    <a:pt x="1231" y="1606"/>
                    <a:pt x="1606" y="1249"/>
                    <a:pt x="1606" y="803"/>
                  </a:cubicBezTo>
                  <a:cubicBezTo>
                    <a:pt x="1606" y="357"/>
                    <a:pt x="1231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" name="Google Shape;745;p24"/>
          <p:cNvGrpSpPr/>
          <p:nvPr/>
        </p:nvGrpSpPr>
        <p:grpSpPr>
          <a:xfrm>
            <a:off x="3556513" y="5780534"/>
            <a:ext cx="369202" cy="325941"/>
            <a:chOff x="2847150" y="1805000"/>
            <a:chExt cx="279275" cy="239100"/>
          </a:xfrm>
        </p:grpSpPr>
        <p:sp>
          <p:nvSpPr>
            <p:cNvPr id="746" name="Google Shape;746;p24"/>
            <p:cNvSpPr/>
            <p:nvPr/>
          </p:nvSpPr>
          <p:spPr>
            <a:xfrm>
              <a:off x="2847150" y="1805000"/>
              <a:ext cx="279275" cy="145450"/>
            </a:xfrm>
            <a:custGeom>
              <a:rect b="b" l="l" r="r" t="t"/>
              <a:pathLst>
                <a:path extrusionOk="0" h="5818" w="11171">
                  <a:moveTo>
                    <a:pt x="5585" y="0"/>
                  </a:moveTo>
                  <a:lnTo>
                    <a:pt x="1" y="5317"/>
                  </a:lnTo>
                  <a:lnTo>
                    <a:pt x="607" y="5817"/>
                  </a:lnTo>
                  <a:lnTo>
                    <a:pt x="5585" y="1089"/>
                  </a:lnTo>
                  <a:lnTo>
                    <a:pt x="10563" y="5817"/>
                  </a:lnTo>
                  <a:lnTo>
                    <a:pt x="11170" y="5317"/>
                  </a:lnTo>
                  <a:lnTo>
                    <a:pt x="55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2887300" y="1850950"/>
              <a:ext cx="199425" cy="193150"/>
            </a:xfrm>
            <a:custGeom>
              <a:rect b="b" l="l" r="r" t="t"/>
              <a:pathLst>
                <a:path extrusionOk="0" h="7726" w="7977">
                  <a:moveTo>
                    <a:pt x="3979" y="0"/>
                  </a:moveTo>
                  <a:lnTo>
                    <a:pt x="0" y="3783"/>
                  </a:lnTo>
                  <a:lnTo>
                    <a:pt x="0" y="7726"/>
                  </a:lnTo>
                  <a:lnTo>
                    <a:pt x="3176" y="7726"/>
                  </a:lnTo>
                  <a:lnTo>
                    <a:pt x="3176" y="4407"/>
                  </a:lnTo>
                  <a:lnTo>
                    <a:pt x="4782" y="4407"/>
                  </a:lnTo>
                  <a:lnTo>
                    <a:pt x="4782" y="7726"/>
                  </a:lnTo>
                  <a:lnTo>
                    <a:pt x="7976" y="7726"/>
                  </a:lnTo>
                  <a:lnTo>
                    <a:pt x="7976" y="3783"/>
                  </a:lnTo>
                  <a:lnTo>
                    <a:pt x="3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24"/>
          <p:cNvSpPr/>
          <p:nvPr/>
        </p:nvSpPr>
        <p:spPr>
          <a:xfrm>
            <a:off x="4138834" y="5830310"/>
            <a:ext cx="386850" cy="190371"/>
          </a:xfrm>
          <a:custGeom>
            <a:rect b="b" l="l" r="r" t="t"/>
            <a:pathLst>
              <a:path extrusionOk="0" h="5586" w="11705">
                <a:moveTo>
                  <a:pt x="1588" y="1999"/>
                </a:moveTo>
                <a:cubicBezTo>
                  <a:pt x="2034" y="1999"/>
                  <a:pt x="2391" y="2356"/>
                  <a:pt x="2391" y="2784"/>
                </a:cubicBezTo>
                <a:cubicBezTo>
                  <a:pt x="2391" y="3230"/>
                  <a:pt x="2034" y="3587"/>
                  <a:pt x="1588" y="3587"/>
                </a:cubicBezTo>
                <a:cubicBezTo>
                  <a:pt x="1160" y="3587"/>
                  <a:pt x="803" y="3230"/>
                  <a:pt x="803" y="2784"/>
                </a:cubicBezTo>
                <a:cubicBezTo>
                  <a:pt x="803" y="2356"/>
                  <a:pt x="1160" y="1999"/>
                  <a:pt x="1588" y="1999"/>
                </a:cubicBezTo>
                <a:close/>
                <a:moveTo>
                  <a:pt x="2784" y="0"/>
                </a:moveTo>
                <a:cubicBezTo>
                  <a:pt x="1249" y="0"/>
                  <a:pt x="0" y="1249"/>
                  <a:pt x="0" y="2784"/>
                </a:cubicBezTo>
                <a:cubicBezTo>
                  <a:pt x="0" y="4336"/>
                  <a:pt x="1249" y="5585"/>
                  <a:pt x="2784" y="5585"/>
                </a:cubicBezTo>
                <a:cubicBezTo>
                  <a:pt x="3854" y="5585"/>
                  <a:pt x="4782" y="4996"/>
                  <a:pt x="5246" y="4122"/>
                </a:cubicBezTo>
                <a:lnTo>
                  <a:pt x="6120" y="4122"/>
                </a:lnTo>
                <a:lnTo>
                  <a:pt x="6638" y="3587"/>
                </a:lnTo>
                <a:lnTo>
                  <a:pt x="7173" y="4122"/>
                </a:lnTo>
                <a:lnTo>
                  <a:pt x="8047" y="3248"/>
                </a:lnTo>
                <a:lnTo>
                  <a:pt x="8904" y="4122"/>
                </a:lnTo>
                <a:lnTo>
                  <a:pt x="9778" y="3248"/>
                </a:lnTo>
                <a:lnTo>
                  <a:pt x="10634" y="4122"/>
                </a:lnTo>
                <a:lnTo>
                  <a:pt x="11705" y="2784"/>
                </a:lnTo>
                <a:lnTo>
                  <a:pt x="10634" y="1463"/>
                </a:lnTo>
                <a:lnTo>
                  <a:pt x="5246" y="1463"/>
                </a:lnTo>
                <a:cubicBezTo>
                  <a:pt x="4782" y="589"/>
                  <a:pt x="3854" y="0"/>
                  <a:pt x="278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" name="Google Shape;749;p24"/>
          <p:cNvGrpSpPr/>
          <p:nvPr/>
        </p:nvGrpSpPr>
        <p:grpSpPr>
          <a:xfrm>
            <a:off x="4742307" y="5724791"/>
            <a:ext cx="352082" cy="363054"/>
            <a:chOff x="6435300" y="1095300"/>
            <a:chExt cx="266325" cy="266325"/>
          </a:xfrm>
        </p:grpSpPr>
        <p:sp>
          <p:nvSpPr>
            <p:cNvPr id="750" name="Google Shape;750;p24"/>
            <p:cNvSpPr/>
            <p:nvPr/>
          </p:nvSpPr>
          <p:spPr>
            <a:xfrm>
              <a:off x="6444225" y="1095300"/>
              <a:ext cx="247150" cy="266325"/>
            </a:xfrm>
            <a:custGeom>
              <a:rect b="b" l="l" r="r" t="t"/>
              <a:pathLst>
                <a:path extrusionOk="0" h="10653" w="9886">
                  <a:moveTo>
                    <a:pt x="4961" y="1607"/>
                  </a:moveTo>
                  <a:cubicBezTo>
                    <a:pt x="5122" y="1607"/>
                    <a:pt x="5229" y="1731"/>
                    <a:pt x="5229" y="1856"/>
                  </a:cubicBezTo>
                  <a:cubicBezTo>
                    <a:pt x="5229" y="2017"/>
                    <a:pt x="5122" y="2124"/>
                    <a:pt x="4961" y="2124"/>
                  </a:cubicBezTo>
                  <a:cubicBezTo>
                    <a:pt x="4818" y="2124"/>
                    <a:pt x="4693" y="2017"/>
                    <a:pt x="4693" y="1856"/>
                  </a:cubicBezTo>
                  <a:cubicBezTo>
                    <a:pt x="4693" y="1731"/>
                    <a:pt x="4818" y="1607"/>
                    <a:pt x="4961" y="1607"/>
                  </a:cubicBezTo>
                  <a:close/>
                  <a:moveTo>
                    <a:pt x="4961" y="1"/>
                  </a:moveTo>
                  <a:cubicBezTo>
                    <a:pt x="4747" y="1"/>
                    <a:pt x="4568" y="179"/>
                    <a:pt x="4568" y="393"/>
                  </a:cubicBezTo>
                  <a:lnTo>
                    <a:pt x="4568" y="1178"/>
                  </a:lnTo>
                  <a:cubicBezTo>
                    <a:pt x="4444" y="1232"/>
                    <a:pt x="4337" y="1357"/>
                    <a:pt x="4265" y="1464"/>
                  </a:cubicBezTo>
                  <a:lnTo>
                    <a:pt x="839" y="1464"/>
                  </a:lnTo>
                  <a:cubicBezTo>
                    <a:pt x="607" y="1464"/>
                    <a:pt x="429" y="1642"/>
                    <a:pt x="429" y="1856"/>
                  </a:cubicBezTo>
                  <a:cubicBezTo>
                    <a:pt x="429" y="2053"/>
                    <a:pt x="572" y="2231"/>
                    <a:pt x="768" y="2249"/>
                  </a:cubicBezTo>
                  <a:lnTo>
                    <a:pt x="1" y="6121"/>
                  </a:lnTo>
                  <a:lnTo>
                    <a:pt x="554" y="6121"/>
                  </a:lnTo>
                  <a:lnTo>
                    <a:pt x="1143" y="3087"/>
                  </a:lnTo>
                  <a:lnTo>
                    <a:pt x="1892" y="6121"/>
                  </a:lnTo>
                  <a:lnTo>
                    <a:pt x="2427" y="6121"/>
                  </a:lnTo>
                  <a:lnTo>
                    <a:pt x="1464" y="2267"/>
                  </a:lnTo>
                  <a:lnTo>
                    <a:pt x="4265" y="2267"/>
                  </a:lnTo>
                  <a:cubicBezTo>
                    <a:pt x="4337" y="2392"/>
                    <a:pt x="4426" y="2499"/>
                    <a:pt x="4551" y="2570"/>
                  </a:cubicBezTo>
                  <a:lnTo>
                    <a:pt x="4551" y="9315"/>
                  </a:lnTo>
                  <a:lnTo>
                    <a:pt x="3623" y="9315"/>
                  </a:lnTo>
                  <a:cubicBezTo>
                    <a:pt x="3480" y="9315"/>
                    <a:pt x="3355" y="9439"/>
                    <a:pt x="3355" y="9582"/>
                  </a:cubicBezTo>
                  <a:lnTo>
                    <a:pt x="3355" y="9850"/>
                  </a:lnTo>
                  <a:lnTo>
                    <a:pt x="1767" y="9850"/>
                  </a:lnTo>
                  <a:lnTo>
                    <a:pt x="1767" y="10653"/>
                  </a:lnTo>
                  <a:lnTo>
                    <a:pt x="8155" y="10653"/>
                  </a:lnTo>
                  <a:lnTo>
                    <a:pt x="8155" y="9850"/>
                  </a:lnTo>
                  <a:lnTo>
                    <a:pt x="6567" y="9850"/>
                  </a:lnTo>
                  <a:lnTo>
                    <a:pt x="6567" y="9582"/>
                  </a:lnTo>
                  <a:cubicBezTo>
                    <a:pt x="6567" y="9439"/>
                    <a:pt x="6442" y="9315"/>
                    <a:pt x="6299" y="9315"/>
                  </a:cubicBezTo>
                  <a:lnTo>
                    <a:pt x="5354" y="9315"/>
                  </a:lnTo>
                  <a:lnTo>
                    <a:pt x="5354" y="2570"/>
                  </a:lnTo>
                  <a:cubicBezTo>
                    <a:pt x="5478" y="2499"/>
                    <a:pt x="5603" y="2392"/>
                    <a:pt x="5657" y="2267"/>
                  </a:cubicBezTo>
                  <a:lnTo>
                    <a:pt x="8208" y="2267"/>
                  </a:lnTo>
                  <a:lnTo>
                    <a:pt x="7459" y="6121"/>
                  </a:lnTo>
                  <a:lnTo>
                    <a:pt x="8012" y="6121"/>
                  </a:lnTo>
                  <a:lnTo>
                    <a:pt x="8601" y="3087"/>
                  </a:lnTo>
                  <a:lnTo>
                    <a:pt x="9350" y="6121"/>
                  </a:lnTo>
                  <a:lnTo>
                    <a:pt x="9886" y="6121"/>
                  </a:lnTo>
                  <a:lnTo>
                    <a:pt x="8922" y="2267"/>
                  </a:lnTo>
                  <a:lnTo>
                    <a:pt x="9083" y="2267"/>
                  </a:lnTo>
                  <a:cubicBezTo>
                    <a:pt x="9315" y="2267"/>
                    <a:pt x="9493" y="2088"/>
                    <a:pt x="9493" y="1856"/>
                  </a:cubicBezTo>
                  <a:cubicBezTo>
                    <a:pt x="9493" y="1642"/>
                    <a:pt x="9315" y="1464"/>
                    <a:pt x="9083" y="1464"/>
                  </a:cubicBezTo>
                  <a:lnTo>
                    <a:pt x="5657" y="1464"/>
                  </a:lnTo>
                  <a:cubicBezTo>
                    <a:pt x="5603" y="1357"/>
                    <a:pt x="5478" y="1232"/>
                    <a:pt x="5354" y="1178"/>
                  </a:cubicBezTo>
                  <a:lnTo>
                    <a:pt x="5354" y="393"/>
                  </a:lnTo>
                  <a:cubicBezTo>
                    <a:pt x="5354" y="179"/>
                    <a:pt x="5193" y="1"/>
                    <a:pt x="49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6435300" y="1258125"/>
              <a:ext cx="79875" cy="20100"/>
            </a:xfrm>
            <a:custGeom>
              <a:rect b="b" l="l" r="r" t="t"/>
              <a:pathLst>
                <a:path extrusionOk="0" h="804" w="3195">
                  <a:moveTo>
                    <a:pt x="1" y="0"/>
                  </a:moveTo>
                  <a:cubicBezTo>
                    <a:pt x="1" y="446"/>
                    <a:pt x="715" y="803"/>
                    <a:pt x="1589" y="803"/>
                  </a:cubicBezTo>
                  <a:cubicBezTo>
                    <a:pt x="2481" y="803"/>
                    <a:pt x="3195" y="446"/>
                    <a:pt x="31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6621325" y="1258125"/>
              <a:ext cx="80300" cy="20100"/>
            </a:xfrm>
            <a:custGeom>
              <a:rect b="b" l="l" r="r" t="t"/>
              <a:pathLst>
                <a:path extrusionOk="0" h="804" w="3212">
                  <a:moveTo>
                    <a:pt x="0" y="0"/>
                  </a:moveTo>
                  <a:cubicBezTo>
                    <a:pt x="0" y="446"/>
                    <a:pt x="732" y="803"/>
                    <a:pt x="1606" y="803"/>
                  </a:cubicBezTo>
                  <a:cubicBezTo>
                    <a:pt x="2480" y="803"/>
                    <a:pt x="3212" y="446"/>
                    <a:pt x="3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3" name="Google Shape;753;p24"/>
          <p:cNvSpPr/>
          <p:nvPr/>
        </p:nvSpPr>
        <p:spPr>
          <a:xfrm>
            <a:off x="5306157" y="5738979"/>
            <a:ext cx="246520" cy="331428"/>
          </a:xfrm>
          <a:custGeom>
            <a:rect b="b" l="l" r="r" t="t"/>
            <a:pathLst>
              <a:path extrusionOk="0" h="9725" w="7459">
                <a:moveTo>
                  <a:pt x="3729" y="804"/>
                </a:moveTo>
                <a:cubicBezTo>
                  <a:pt x="4835" y="804"/>
                  <a:pt x="5728" y="1696"/>
                  <a:pt x="5728" y="2802"/>
                </a:cubicBezTo>
                <a:lnTo>
                  <a:pt x="5728" y="4283"/>
                </a:lnTo>
                <a:lnTo>
                  <a:pt x="3729" y="4122"/>
                </a:lnTo>
                <a:lnTo>
                  <a:pt x="1731" y="4283"/>
                </a:lnTo>
                <a:lnTo>
                  <a:pt x="1731" y="2802"/>
                </a:lnTo>
                <a:cubicBezTo>
                  <a:pt x="1731" y="1696"/>
                  <a:pt x="2641" y="804"/>
                  <a:pt x="3729" y="804"/>
                </a:cubicBezTo>
                <a:close/>
                <a:moveTo>
                  <a:pt x="3729" y="6121"/>
                </a:moveTo>
                <a:cubicBezTo>
                  <a:pt x="4175" y="6121"/>
                  <a:pt x="4532" y="6495"/>
                  <a:pt x="4532" y="6924"/>
                </a:cubicBezTo>
                <a:cubicBezTo>
                  <a:pt x="4532" y="7263"/>
                  <a:pt x="4300" y="7566"/>
                  <a:pt x="3997" y="7691"/>
                </a:cubicBezTo>
                <a:lnTo>
                  <a:pt x="3997" y="8387"/>
                </a:lnTo>
                <a:lnTo>
                  <a:pt x="3462" y="8387"/>
                </a:lnTo>
                <a:lnTo>
                  <a:pt x="3462" y="7691"/>
                </a:lnTo>
                <a:cubicBezTo>
                  <a:pt x="3158" y="7584"/>
                  <a:pt x="2926" y="7280"/>
                  <a:pt x="2926" y="6924"/>
                </a:cubicBezTo>
                <a:cubicBezTo>
                  <a:pt x="2926" y="6495"/>
                  <a:pt x="3301" y="6121"/>
                  <a:pt x="3729" y="6121"/>
                </a:cubicBezTo>
                <a:close/>
                <a:moveTo>
                  <a:pt x="3729" y="1"/>
                </a:moveTo>
                <a:cubicBezTo>
                  <a:pt x="2195" y="1"/>
                  <a:pt x="928" y="1267"/>
                  <a:pt x="928" y="2802"/>
                </a:cubicBezTo>
                <a:lnTo>
                  <a:pt x="928" y="4336"/>
                </a:lnTo>
                <a:lnTo>
                  <a:pt x="0" y="4390"/>
                </a:lnTo>
                <a:lnTo>
                  <a:pt x="0" y="9457"/>
                </a:lnTo>
                <a:lnTo>
                  <a:pt x="3729" y="9725"/>
                </a:lnTo>
                <a:lnTo>
                  <a:pt x="7458" y="9457"/>
                </a:lnTo>
                <a:lnTo>
                  <a:pt x="7458" y="4390"/>
                </a:lnTo>
                <a:lnTo>
                  <a:pt x="6530" y="4336"/>
                </a:lnTo>
                <a:lnTo>
                  <a:pt x="6530" y="2802"/>
                </a:lnTo>
                <a:cubicBezTo>
                  <a:pt x="6530" y="1267"/>
                  <a:pt x="5281" y="1"/>
                  <a:pt x="37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4"/>
          <p:cNvSpPr/>
          <p:nvPr/>
        </p:nvSpPr>
        <p:spPr>
          <a:xfrm>
            <a:off x="5766907" y="5710672"/>
            <a:ext cx="312554" cy="308935"/>
          </a:xfrm>
          <a:custGeom>
            <a:rect b="b" l="l" r="r" t="t"/>
            <a:pathLst>
              <a:path extrusionOk="0" h="9065" w="9457">
                <a:moveTo>
                  <a:pt x="9457" y="1"/>
                </a:moveTo>
                <a:cubicBezTo>
                  <a:pt x="9456" y="1"/>
                  <a:pt x="6537" y="806"/>
                  <a:pt x="4571" y="806"/>
                </a:cubicBezTo>
                <a:cubicBezTo>
                  <a:pt x="4509" y="806"/>
                  <a:pt x="4449" y="805"/>
                  <a:pt x="4389" y="804"/>
                </a:cubicBezTo>
                <a:cubicBezTo>
                  <a:pt x="2337" y="804"/>
                  <a:pt x="660" y="2463"/>
                  <a:pt x="660" y="4515"/>
                </a:cubicBezTo>
                <a:cubicBezTo>
                  <a:pt x="660" y="5175"/>
                  <a:pt x="839" y="5782"/>
                  <a:pt x="1124" y="6317"/>
                </a:cubicBezTo>
                <a:cubicBezTo>
                  <a:pt x="1410" y="6032"/>
                  <a:pt x="1731" y="5728"/>
                  <a:pt x="2052" y="5425"/>
                </a:cubicBezTo>
                <a:cubicBezTo>
                  <a:pt x="2891" y="4622"/>
                  <a:pt x="3872" y="3837"/>
                  <a:pt x="4693" y="3248"/>
                </a:cubicBezTo>
                <a:cubicBezTo>
                  <a:pt x="4764" y="3212"/>
                  <a:pt x="4818" y="3177"/>
                  <a:pt x="4871" y="3177"/>
                </a:cubicBezTo>
                <a:cubicBezTo>
                  <a:pt x="5032" y="3177"/>
                  <a:pt x="5139" y="3302"/>
                  <a:pt x="5139" y="3444"/>
                </a:cubicBezTo>
                <a:cubicBezTo>
                  <a:pt x="5139" y="3534"/>
                  <a:pt x="5103" y="3605"/>
                  <a:pt x="5032" y="3658"/>
                </a:cubicBezTo>
                <a:cubicBezTo>
                  <a:pt x="3854" y="4515"/>
                  <a:pt x="2284" y="5817"/>
                  <a:pt x="1213" y="7031"/>
                </a:cubicBezTo>
                <a:cubicBezTo>
                  <a:pt x="1213" y="7031"/>
                  <a:pt x="1071" y="7173"/>
                  <a:pt x="999" y="7263"/>
                </a:cubicBezTo>
                <a:cubicBezTo>
                  <a:pt x="393" y="7976"/>
                  <a:pt x="0" y="8619"/>
                  <a:pt x="0" y="9065"/>
                </a:cubicBezTo>
                <a:lnTo>
                  <a:pt x="803" y="9065"/>
                </a:lnTo>
                <a:cubicBezTo>
                  <a:pt x="803" y="8761"/>
                  <a:pt x="1267" y="8137"/>
                  <a:pt x="1981" y="7370"/>
                </a:cubicBezTo>
                <a:cubicBezTo>
                  <a:pt x="2623" y="7923"/>
                  <a:pt x="3462" y="8262"/>
                  <a:pt x="4389" y="8262"/>
                </a:cubicBezTo>
                <a:cubicBezTo>
                  <a:pt x="5067" y="8262"/>
                  <a:pt x="5692" y="8083"/>
                  <a:pt x="6245" y="7780"/>
                </a:cubicBezTo>
                <a:cubicBezTo>
                  <a:pt x="9100" y="6192"/>
                  <a:pt x="9457" y="3266"/>
                  <a:pt x="945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5" name="Google Shape;755;p24"/>
          <p:cNvGrpSpPr/>
          <p:nvPr/>
        </p:nvGrpSpPr>
        <p:grpSpPr>
          <a:xfrm>
            <a:off x="6295376" y="5719855"/>
            <a:ext cx="301350" cy="363054"/>
            <a:chOff x="4506525" y="1060950"/>
            <a:chExt cx="227950" cy="266325"/>
          </a:xfrm>
        </p:grpSpPr>
        <p:sp>
          <p:nvSpPr>
            <p:cNvPr id="756" name="Google Shape;756;p24"/>
            <p:cNvSpPr/>
            <p:nvPr/>
          </p:nvSpPr>
          <p:spPr>
            <a:xfrm>
              <a:off x="4603750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4623825" y="1143925"/>
              <a:ext cx="13425" cy="13400"/>
            </a:xfrm>
            <a:custGeom>
              <a:rect b="b" l="l" r="r" t="t"/>
              <a:pathLst>
                <a:path extrusionOk="0" h="536" w="537">
                  <a:moveTo>
                    <a:pt x="269" y="1"/>
                  </a:moveTo>
                  <a:cubicBezTo>
                    <a:pt x="126" y="1"/>
                    <a:pt x="1" y="125"/>
                    <a:pt x="1" y="268"/>
                  </a:cubicBezTo>
                  <a:cubicBezTo>
                    <a:pt x="1" y="429"/>
                    <a:pt x="126" y="536"/>
                    <a:pt x="269" y="536"/>
                  </a:cubicBezTo>
                  <a:cubicBezTo>
                    <a:pt x="411" y="536"/>
                    <a:pt x="536" y="429"/>
                    <a:pt x="536" y="268"/>
                  </a:cubicBezTo>
                  <a:cubicBezTo>
                    <a:pt x="536" y="125"/>
                    <a:pt x="411" y="1"/>
                    <a:pt x="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4613575" y="1220650"/>
              <a:ext cx="13400" cy="13400"/>
            </a:xfrm>
            <a:custGeom>
              <a:rect b="b" l="l" r="r" t="t"/>
              <a:pathLst>
                <a:path extrusionOk="0" h="536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613575" y="1247425"/>
              <a:ext cx="13400" cy="12950"/>
            </a:xfrm>
            <a:custGeom>
              <a:rect b="b" l="l" r="r" t="t"/>
              <a:pathLst>
                <a:path extrusionOk="0" h="518" w="536">
                  <a:moveTo>
                    <a:pt x="268" y="0"/>
                  </a:moveTo>
                  <a:cubicBezTo>
                    <a:pt x="125" y="0"/>
                    <a:pt x="1" y="125"/>
                    <a:pt x="1" y="268"/>
                  </a:cubicBezTo>
                  <a:cubicBezTo>
                    <a:pt x="1" y="410"/>
                    <a:pt x="125" y="517"/>
                    <a:pt x="268" y="517"/>
                  </a:cubicBezTo>
                  <a:cubicBezTo>
                    <a:pt x="429" y="517"/>
                    <a:pt x="536" y="410"/>
                    <a:pt x="536" y="268"/>
                  </a:cubicBezTo>
                  <a:cubicBezTo>
                    <a:pt x="536" y="125"/>
                    <a:pt x="42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4613575" y="1270600"/>
              <a:ext cx="13400" cy="13425"/>
            </a:xfrm>
            <a:custGeom>
              <a:rect b="b" l="l" r="r" t="t"/>
              <a:pathLst>
                <a:path extrusionOk="0" h="537" w="536">
                  <a:moveTo>
                    <a:pt x="268" y="1"/>
                  </a:moveTo>
                  <a:cubicBezTo>
                    <a:pt x="125" y="1"/>
                    <a:pt x="1" y="126"/>
                    <a:pt x="1" y="269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429" y="536"/>
                    <a:pt x="536" y="411"/>
                    <a:pt x="536" y="269"/>
                  </a:cubicBezTo>
                  <a:cubicBezTo>
                    <a:pt x="536" y="126"/>
                    <a:pt x="429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4506525" y="1060950"/>
              <a:ext cx="227950" cy="266325"/>
            </a:xfrm>
            <a:custGeom>
              <a:rect b="b" l="l" r="r" t="t"/>
              <a:pathLst>
                <a:path extrusionOk="0" h="10653" w="9118">
                  <a:moveTo>
                    <a:pt x="5300" y="2927"/>
                  </a:moveTo>
                  <a:cubicBezTo>
                    <a:pt x="5567" y="3159"/>
                    <a:pt x="5746" y="3498"/>
                    <a:pt x="5746" y="3855"/>
                  </a:cubicBezTo>
                  <a:cubicBezTo>
                    <a:pt x="5746" y="4533"/>
                    <a:pt x="5228" y="5050"/>
                    <a:pt x="4550" y="5050"/>
                  </a:cubicBezTo>
                  <a:cubicBezTo>
                    <a:pt x="3890" y="5050"/>
                    <a:pt x="3355" y="4533"/>
                    <a:pt x="3355" y="3855"/>
                  </a:cubicBezTo>
                  <a:cubicBezTo>
                    <a:pt x="3355" y="3498"/>
                    <a:pt x="3533" y="3159"/>
                    <a:pt x="3819" y="2927"/>
                  </a:cubicBezTo>
                  <a:close/>
                  <a:moveTo>
                    <a:pt x="5585" y="5586"/>
                  </a:moveTo>
                  <a:cubicBezTo>
                    <a:pt x="6317" y="5960"/>
                    <a:pt x="6816" y="6710"/>
                    <a:pt x="6816" y="7584"/>
                  </a:cubicBezTo>
                  <a:cubicBezTo>
                    <a:pt x="6816" y="8833"/>
                    <a:pt x="5817" y="9850"/>
                    <a:pt x="4550" y="9850"/>
                  </a:cubicBezTo>
                  <a:cubicBezTo>
                    <a:pt x="3301" y="9850"/>
                    <a:pt x="2284" y="8833"/>
                    <a:pt x="2284" y="7584"/>
                  </a:cubicBezTo>
                  <a:cubicBezTo>
                    <a:pt x="2284" y="6710"/>
                    <a:pt x="2802" y="5960"/>
                    <a:pt x="3533" y="5586"/>
                  </a:cubicBezTo>
                  <a:cubicBezTo>
                    <a:pt x="3836" y="5764"/>
                    <a:pt x="4193" y="5853"/>
                    <a:pt x="4550" y="5853"/>
                  </a:cubicBezTo>
                  <a:cubicBezTo>
                    <a:pt x="4925" y="5853"/>
                    <a:pt x="5282" y="5764"/>
                    <a:pt x="5585" y="5586"/>
                  </a:cubicBezTo>
                  <a:close/>
                  <a:moveTo>
                    <a:pt x="3497" y="1"/>
                  </a:moveTo>
                  <a:cubicBezTo>
                    <a:pt x="3355" y="1"/>
                    <a:pt x="3230" y="126"/>
                    <a:pt x="3230" y="268"/>
                  </a:cubicBezTo>
                  <a:lnTo>
                    <a:pt x="3230" y="2124"/>
                  </a:lnTo>
                  <a:lnTo>
                    <a:pt x="2695" y="2124"/>
                  </a:lnTo>
                  <a:cubicBezTo>
                    <a:pt x="2463" y="2124"/>
                    <a:pt x="2284" y="2303"/>
                    <a:pt x="2284" y="2534"/>
                  </a:cubicBezTo>
                  <a:cubicBezTo>
                    <a:pt x="2284" y="2766"/>
                    <a:pt x="2463" y="2927"/>
                    <a:pt x="2695" y="2927"/>
                  </a:cubicBezTo>
                  <a:lnTo>
                    <a:pt x="2784" y="2927"/>
                  </a:lnTo>
                  <a:cubicBezTo>
                    <a:pt x="2641" y="3213"/>
                    <a:pt x="2552" y="3534"/>
                    <a:pt x="2552" y="3855"/>
                  </a:cubicBezTo>
                  <a:cubicBezTo>
                    <a:pt x="2552" y="4301"/>
                    <a:pt x="2695" y="4676"/>
                    <a:pt x="2926" y="5015"/>
                  </a:cubicBezTo>
                  <a:cubicBezTo>
                    <a:pt x="2677" y="5157"/>
                    <a:pt x="2463" y="5354"/>
                    <a:pt x="2266" y="5568"/>
                  </a:cubicBezTo>
                  <a:lnTo>
                    <a:pt x="1267" y="4872"/>
                  </a:lnTo>
                  <a:lnTo>
                    <a:pt x="500" y="3962"/>
                  </a:lnTo>
                  <a:cubicBezTo>
                    <a:pt x="453" y="3906"/>
                    <a:pt x="382" y="3879"/>
                    <a:pt x="310" y="3879"/>
                  </a:cubicBezTo>
                  <a:cubicBezTo>
                    <a:pt x="244" y="3879"/>
                    <a:pt x="176" y="3901"/>
                    <a:pt x="125" y="3944"/>
                  </a:cubicBezTo>
                  <a:cubicBezTo>
                    <a:pt x="18" y="4033"/>
                    <a:pt x="0" y="4212"/>
                    <a:pt x="90" y="4319"/>
                  </a:cubicBezTo>
                  <a:lnTo>
                    <a:pt x="696" y="5015"/>
                  </a:lnTo>
                  <a:lnTo>
                    <a:pt x="304" y="5247"/>
                  </a:lnTo>
                  <a:cubicBezTo>
                    <a:pt x="179" y="5318"/>
                    <a:pt x="125" y="5496"/>
                    <a:pt x="197" y="5603"/>
                  </a:cubicBezTo>
                  <a:cubicBezTo>
                    <a:pt x="268" y="5693"/>
                    <a:pt x="339" y="5746"/>
                    <a:pt x="429" y="5746"/>
                  </a:cubicBezTo>
                  <a:cubicBezTo>
                    <a:pt x="482" y="5746"/>
                    <a:pt x="536" y="5728"/>
                    <a:pt x="553" y="5693"/>
                  </a:cubicBezTo>
                  <a:lnTo>
                    <a:pt x="1089" y="5389"/>
                  </a:lnTo>
                  <a:lnTo>
                    <a:pt x="1945" y="6014"/>
                  </a:lnTo>
                  <a:cubicBezTo>
                    <a:pt x="1660" y="6460"/>
                    <a:pt x="1499" y="6995"/>
                    <a:pt x="1499" y="7584"/>
                  </a:cubicBezTo>
                  <a:cubicBezTo>
                    <a:pt x="1499" y="9279"/>
                    <a:pt x="2873" y="10653"/>
                    <a:pt x="4550" y="10653"/>
                  </a:cubicBezTo>
                  <a:cubicBezTo>
                    <a:pt x="6245" y="10653"/>
                    <a:pt x="7619" y="9279"/>
                    <a:pt x="7619" y="7584"/>
                  </a:cubicBezTo>
                  <a:cubicBezTo>
                    <a:pt x="7619" y="6995"/>
                    <a:pt x="7459" y="6460"/>
                    <a:pt x="7173" y="5978"/>
                  </a:cubicBezTo>
                  <a:lnTo>
                    <a:pt x="8029" y="5371"/>
                  </a:lnTo>
                  <a:lnTo>
                    <a:pt x="8547" y="5675"/>
                  </a:lnTo>
                  <a:cubicBezTo>
                    <a:pt x="8583" y="5693"/>
                    <a:pt x="8654" y="5710"/>
                    <a:pt x="8690" y="5710"/>
                  </a:cubicBezTo>
                  <a:cubicBezTo>
                    <a:pt x="8779" y="5710"/>
                    <a:pt x="8850" y="5675"/>
                    <a:pt x="8922" y="5586"/>
                  </a:cubicBezTo>
                  <a:cubicBezTo>
                    <a:pt x="8993" y="5461"/>
                    <a:pt x="8939" y="5282"/>
                    <a:pt x="8815" y="5229"/>
                  </a:cubicBezTo>
                  <a:lnTo>
                    <a:pt x="8422" y="4979"/>
                  </a:lnTo>
                  <a:lnTo>
                    <a:pt x="9011" y="4301"/>
                  </a:lnTo>
                  <a:cubicBezTo>
                    <a:pt x="9118" y="4194"/>
                    <a:pt x="9100" y="4033"/>
                    <a:pt x="8993" y="3926"/>
                  </a:cubicBezTo>
                  <a:cubicBezTo>
                    <a:pt x="8947" y="3888"/>
                    <a:pt x="8887" y="3869"/>
                    <a:pt x="8827" y="3869"/>
                  </a:cubicBezTo>
                  <a:cubicBezTo>
                    <a:pt x="8748" y="3869"/>
                    <a:pt x="8669" y="3901"/>
                    <a:pt x="8618" y="3962"/>
                  </a:cubicBezTo>
                  <a:lnTo>
                    <a:pt x="7851" y="4854"/>
                  </a:lnTo>
                  <a:lnTo>
                    <a:pt x="6852" y="5550"/>
                  </a:lnTo>
                  <a:cubicBezTo>
                    <a:pt x="6656" y="5336"/>
                    <a:pt x="6441" y="5157"/>
                    <a:pt x="6192" y="4997"/>
                  </a:cubicBezTo>
                  <a:cubicBezTo>
                    <a:pt x="6424" y="4676"/>
                    <a:pt x="6549" y="4301"/>
                    <a:pt x="6549" y="3855"/>
                  </a:cubicBezTo>
                  <a:cubicBezTo>
                    <a:pt x="6549" y="3534"/>
                    <a:pt x="6477" y="3213"/>
                    <a:pt x="6334" y="2927"/>
                  </a:cubicBezTo>
                  <a:lnTo>
                    <a:pt x="6424" y="2927"/>
                  </a:lnTo>
                  <a:cubicBezTo>
                    <a:pt x="6656" y="2927"/>
                    <a:pt x="6816" y="2766"/>
                    <a:pt x="6816" y="2534"/>
                  </a:cubicBezTo>
                  <a:cubicBezTo>
                    <a:pt x="6816" y="2303"/>
                    <a:pt x="6656" y="2124"/>
                    <a:pt x="6424" y="2124"/>
                  </a:cubicBezTo>
                  <a:lnTo>
                    <a:pt x="5888" y="2124"/>
                  </a:lnTo>
                  <a:lnTo>
                    <a:pt x="5888" y="268"/>
                  </a:lnTo>
                  <a:cubicBezTo>
                    <a:pt x="5888" y="126"/>
                    <a:pt x="5763" y="1"/>
                    <a:pt x="5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4613575" y="1160875"/>
              <a:ext cx="20100" cy="13400"/>
            </a:xfrm>
            <a:custGeom>
              <a:rect b="b" l="l" r="r" t="t"/>
              <a:pathLst>
                <a:path extrusionOk="0" h="536" w="804">
                  <a:moveTo>
                    <a:pt x="268" y="1"/>
                  </a:moveTo>
                  <a:cubicBezTo>
                    <a:pt x="125" y="1"/>
                    <a:pt x="1" y="125"/>
                    <a:pt x="1" y="268"/>
                  </a:cubicBezTo>
                  <a:cubicBezTo>
                    <a:pt x="1" y="411"/>
                    <a:pt x="125" y="536"/>
                    <a:pt x="268" y="536"/>
                  </a:cubicBezTo>
                  <a:cubicBezTo>
                    <a:pt x="340" y="536"/>
                    <a:pt x="375" y="518"/>
                    <a:pt x="411" y="500"/>
                  </a:cubicBezTo>
                  <a:lnTo>
                    <a:pt x="803" y="268"/>
                  </a:lnTo>
                  <a:lnTo>
                    <a:pt x="411" y="36"/>
                  </a:lnTo>
                  <a:cubicBezTo>
                    <a:pt x="375" y="18"/>
                    <a:pt x="340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24"/>
          <p:cNvSpPr/>
          <p:nvPr/>
        </p:nvSpPr>
        <p:spPr>
          <a:xfrm>
            <a:off x="6754423" y="5843143"/>
            <a:ext cx="386883" cy="126846"/>
          </a:xfrm>
          <a:custGeom>
            <a:rect b="b" l="l" r="r" t="t"/>
            <a:pathLst>
              <a:path extrusionOk="0" h="3722" w="11706">
                <a:moveTo>
                  <a:pt x="2548" y="1"/>
                </a:moveTo>
                <a:cubicBezTo>
                  <a:pt x="1782" y="1"/>
                  <a:pt x="1045" y="94"/>
                  <a:pt x="393" y="224"/>
                </a:cubicBezTo>
                <a:cubicBezTo>
                  <a:pt x="197" y="260"/>
                  <a:pt x="1" y="403"/>
                  <a:pt x="1" y="617"/>
                </a:cubicBezTo>
                <a:cubicBezTo>
                  <a:pt x="1" y="849"/>
                  <a:pt x="179" y="1027"/>
                  <a:pt x="393" y="1027"/>
                </a:cubicBezTo>
                <a:cubicBezTo>
                  <a:pt x="393" y="1027"/>
                  <a:pt x="518" y="1562"/>
                  <a:pt x="715" y="2419"/>
                </a:cubicBezTo>
                <a:cubicBezTo>
                  <a:pt x="893" y="3275"/>
                  <a:pt x="1357" y="3721"/>
                  <a:pt x="2784" y="3721"/>
                </a:cubicBezTo>
                <a:cubicBezTo>
                  <a:pt x="3498" y="3721"/>
                  <a:pt x="4015" y="3686"/>
                  <a:pt x="4390" y="3311"/>
                </a:cubicBezTo>
                <a:cubicBezTo>
                  <a:pt x="4854" y="2847"/>
                  <a:pt x="5371" y="1580"/>
                  <a:pt x="5371" y="1580"/>
                </a:cubicBezTo>
                <a:cubicBezTo>
                  <a:pt x="5461" y="1402"/>
                  <a:pt x="5657" y="1295"/>
                  <a:pt x="5853" y="1295"/>
                </a:cubicBezTo>
                <a:cubicBezTo>
                  <a:pt x="6049" y="1295"/>
                  <a:pt x="6246" y="1402"/>
                  <a:pt x="6335" y="1580"/>
                </a:cubicBezTo>
                <a:cubicBezTo>
                  <a:pt x="6335" y="1580"/>
                  <a:pt x="6852" y="2847"/>
                  <a:pt x="7316" y="3311"/>
                </a:cubicBezTo>
                <a:cubicBezTo>
                  <a:pt x="7691" y="3686"/>
                  <a:pt x="8208" y="3721"/>
                  <a:pt x="8904" y="3721"/>
                </a:cubicBezTo>
                <a:cubicBezTo>
                  <a:pt x="10350" y="3721"/>
                  <a:pt x="10796" y="3293"/>
                  <a:pt x="10992" y="2419"/>
                </a:cubicBezTo>
                <a:cubicBezTo>
                  <a:pt x="11206" y="1545"/>
                  <a:pt x="11295" y="1027"/>
                  <a:pt x="11295" y="1027"/>
                </a:cubicBezTo>
                <a:cubicBezTo>
                  <a:pt x="11527" y="1027"/>
                  <a:pt x="11706" y="849"/>
                  <a:pt x="11706" y="635"/>
                </a:cubicBezTo>
                <a:cubicBezTo>
                  <a:pt x="11706" y="385"/>
                  <a:pt x="11509" y="260"/>
                  <a:pt x="11295" y="224"/>
                </a:cubicBezTo>
                <a:cubicBezTo>
                  <a:pt x="10652" y="94"/>
                  <a:pt x="9919" y="1"/>
                  <a:pt x="9156" y="1"/>
                </a:cubicBezTo>
                <a:cubicBezTo>
                  <a:pt x="8245" y="1"/>
                  <a:pt x="7291" y="133"/>
                  <a:pt x="6388" y="492"/>
                </a:cubicBezTo>
                <a:cubicBezTo>
                  <a:pt x="6219" y="545"/>
                  <a:pt x="6041" y="572"/>
                  <a:pt x="5860" y="572"/>
                </a:cubicBezTo>
                <a:cubicBezTo>
                  <a:pt x="5679" y="572"/>
                  <a:pt x="5496" y="545"/>
                  <a:pt x="5318" y="492"/>
                </a:cubicBezTo>
                <a:cubicBezTo>
                  <a:pt x="4416" y="133"/>
                  <a:pt x="3461" y="1"/>
                  <a:pt x="2548" y="1"/>
                </a:cubicBezTo>
                <a:close/>
              </a:path>
            </a:pathLst>
          </a:custGeom>
          <a:gradFill>
            <a:gsLst>
              <a:gs pos="0">
                <a:srgbClr val="4D4D4D"/>
              </a:gs>
              <a:gs pos="100000">
                <a:srgbClr val="00000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4"/>
          <p:cNvSpPr/>
          <p:nvPr/>
        </p:nvSpPr>
        <p:spPr>
          <a:xfrm>
            <a:off x="7751141" y="5797503"/>
            <a:ext cx="307266" cy="358181"/>
          </a:xfrm>
          <a:custGeom>
            <a:rect b="b" l="l" r="r" t="t"/>
            <a:pathLst>
              <a:path extrusionOk="0" h="10510" w="9297">
                <a:moveTo>
                  <a:pt x="1731" y="1731"/>
                </a:moveTo>
                <a:lnTo>
                  <a:pt x="1731" y="3462"/>
                </a:lnTo>
                <a:cubicBezTo>
                  <a:pt x="1731" y="3926"/>
                  <a:pt x="1856" y="4354"/>
                  <a:pt x="2088" y="4729"/>
                </a:cubicBezTo>
                <a:cubicBezTo>
                  <a:pt x="2088" y="4747"/>
                  <a:pt x="2284" y="5032"/>
                  <a:pt x="2391" y="5121"/>
                </a:cubicBezTo>
                <a:cubicBezTo>
                  <a:pt x="2659" y="5425"/>
                  <a:pt x="2944" y="5692"/>
                  <a:pt x="3194" y="5942"/>
                </a:cubicBezTo>
                <a:cubicBezTo>
                  <a:pt x="2266" y="5835"/>
                  <a:pt x="1802" y="5532"/>
                  <a:pt x="1356" y="5050"/>
                </a:cubicBezTo>
                <a:cubicBezTo>
                  <a:pt x="768" y="4461"/>
                  <a:pt x="803" y="3801"/>
                  <a:pt x="803" y="3765"/>
                </a:cubicBezTo>
                <a:lnTo>
                  <a:pt x="803" y="1731"/>
                </a:lnTo>
                <a:close/>
                <a:moveTo>
                  <a:pt x="8493" y="1749"/>
                </a:moveTo>
                <a:lnTo>
                  <a:pt x="8493" y="3765"/>
                </a:lnTo>
                <a:cubicBezTo>
                  <a:pt x="8511" y="3801"/>
                  <a:pt x="8547" y="4461"/>
                  <a:pt x="7958" y="5050"/>
                </a:cubicBezTo>
                <a:cubicBezTo>
                  <a:pt x="7494" y="5532"/>
                  <a:pt x="7066" y="5853"/>
                  <a:pt x="6102" y="5960"/>
                </a:cubicBezTo>
                <a:cubicBezTo>
                  <a:pt x="6352" y="5692"/>
                  <a:pt x="6638" y="5443"/>
                  <a:pt x="6905" y="5139"/>
                </a:cubicBezTo>
                <a:cubicBezTo>
                  <a:pt x="7012" y="5032"/>
                  <a:pt x="7209" y="4765"/>
                  <a:pt x="7209" y="4747"/>
                </a:cubicBezTo>
                <a:cubicBezTo>
                  <a:pt x="7441" y="4372"/>
                  <a:pt x="7566" y="3944"/>
                  <a:pt x="7566" y="3480"/>
                </a:cubicBezTo>
                <a:lnTo>
                  <a:pt x="7566" y="1749"/>
                </a:lnTo>
                <a:close/>
                <a:moveTo>
                  <a:pt x="1731" y="1"/>
                </a:moveTo>
                <a:lnTo>
                  <a:pt x="1731" y="928"/>
                </a:lnTo>
                <a:lnTo>
                  <a:pt x="0" y="928"/>
                </a:lnTo>
                <a:lnTo>
                  <a:pt x="0" y="3712"/>
                </a:lnTo>
                <a:cubicBezTo>
                  <a:pt x="0" y="3855"/>
                  <a:pt x="0" y="4765"/>
                  <a:pt x="768" y="5585"/>
                </a:cubicBezTo>
                <a:cubicBezTo>
                  <a:pt x="1499" y="6353"/>
                  <a:pt x="2391" y="6763"/>
                  <a:pt x="3944" y="6781"/>
                </a:cubicBezTo>
                <a:cubicBezTo>
                  <a:pt x="4051" y="6977"/>
                  <a:pt x="4122" y="7209"/>
                  <a:pt x="4122" y="7441"/>
                </a:cubicBezTo>
                <a:lnTo>
                  <a:pt x="4122" y="9172"/>
                </a:lnTo>
                <a:lnTo>
                  <a:pt x="3462" y="9172"/>
                </a:lnTo>
                <a:cubicBezTo>
                  <a:pt x="3158" y="9172"/>
                  <a:pt x="2926" y="9422"/>
                  <a:pt x="2926" y="9707"/>
                </a:cubicBezTo>
                <a:lnTo>
                  <a:pt x="2266" y="9707"/>
                </a:lnTo>
                <a:cubicBezTo>
                  <a:pt x="1963" y="9707"/>
                  <a:pt x="1731" y="9957"/>
                  <a:pt x="1731" y="10242"/>
                </a:cubicBezTo>
                <a:lnTo>
                  <a:pt x="1731" y="10510"/>
                </a:lnTo>
                <a:lnTo>
                  <a:pt x="7583" y="10510"/>
                </a:lnTo>
                <a:lnTo>
                  <a:pt x="7583" y="10242"/>
                </a:lnTo>
                <a:cubicBezTo>
                  <a:pt x="7583" y="9957"/>
                  <a:pt x="7334" y="9707"/>
                  <a:pt x="7048" y="9707"/>
                </a:cubicBezTo>
                <a:lnTo>
                  <a:pt x="6370" y="9707"/>
                </a:lnTo>
                <a:cubicBezTo>
                  <a:pt x="6370" y="9422"/>
                  <a:pt x="6138" y="9172"/>
                  <a:pt x="5853" y="9172"/>
                </a:cubicBezTo>
                <a:lnTo>
                  <a:pt x="5175" y="9172"/>
                </a:lnTo>
                <a:lnTo>
                  <a:pt x="5175" y="7459"/>
                </a:lnTo>
                <a:cubicBezTo>
                  <a:pt x="5175" y="7227"/>
                  <a:pt x="5246" y="6995"/>
                  <a:pt x="5371" y="6781"/>
                </a:cubicBezTo>
                <a:cubicBezTo>
                  <a:pt x="6923" y="6763"/>
                  <a:pt x="7815" y="6353"/>
                  <a:pt x="8547" y="5585"/>
                </a:cubicBezTo>
                <a:cubicBezTo>
                  <a:pt x="9296" y="4800"/>
                  <a:pt x="9296" y="3855"/>
                  <a:pt x="9296" y="3730"/>
                </a:cubicBezTo>
                <a:lnTo>
                  <a:pt x="9296" y="928"/>
                </a:lnTo>
                <a:lnTo>
                  <a:pt x="7583" y="928"/>
                </a:lnTo>
                <a:lnTo>
                  <a:pt x="7583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5" name="Google Shape;765;p24"/>
          <p:cNvGrpSpPr/>
          <p:nvPr/>
        </p:nvGrpSpPr>
        <p:grpSpPr>
          <a:xfrm>
            <a:off x="7301010" y="5797711"/>
            <a:ext cx="251246" cy="356340"/>
            <a:chOff x="867500" y="3647700"/>
            <a:chExt cx="190050" cy="261400"/>
          </a:xfrm>
        </p:grpSpPr>
        <p:sp>
          <p:nvSpPr>
            <p:cNvPr id="766" name="Google Shape;766;p24"/>
            <p:cNvSpPr/>
            <p:nvPr/>
          </p:nvSpPr>
          <p:spPr>
            <a:xfrm>
              <a:off x="923275" y="3796225"/>
              <a:ext cx="78525" cy="78975"/>
            </a:xfrm>
            <a:custGeom>
              <a:rect b="b" l="l" r="r" t="t"/>
              <a:pathLst>
                <a:path extrusionOk="0" h="3159" w="3141">
                  <a:moveTo>
                    <a:pt x="1570" y="1"/>
                  </a:moveTo>
                  <a:cubicBezTo>
                    <a:pt x="696" y="1"/>
                    <a:pt x="0" y="715"/>
                    <a:pt x="0" y="1571"/>
                  </a:cubicBezTo>
                  <a:cubicBezTo>
                    <a:pt x="0" y="2445"/>
                    <a:pt x="696" y="3159"/>
                    <a:pt x="1570" y="3159"/>
                  </a:cubicBezTo>
                  <a:cubicBezTo>
                    <a:pt x="2427" y="3159"/>
                    <a:pt x="3141" y="2445"/>
                    <a:pt x="3141" y="1589"/>
                  </a:cubicBezTo>
                  <a:cubicBezTo>
                    <a:pt x="3141" y="715"/>
                    <a:pt x="2427" y="1"/>
                    <a:pt x="1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888925" y="3762775"/>
              <a:ext cx="146775" cy="146325"/>
            </a:xfrm>
            <a:custGeom>
              <a:rect b="b" l="l" r="r" t="t"/>
              <a:pathLst>
                <a:path extrusionOk="0" h="5853" w="5871">
                  <a:moveTo>
                    <a:pt x="2944" y="786"/>
                  </a:moveTo>
                  <a:cubicBezTo>
                    <a:pt x="4104" y="786"/>
                    <a:pt x="5068" y="1749"/>
                    <a:pt x="5068" y="2927"/>
                  </a:cubicBezTo>
                  <a:cubicBezTo>
                    <a:pt x="5068" y="4087"/>
                    <a:pt x="4104" y="5050"/>
                    <a:pt x="2944" y="5050"/>
                  </a:cubicBezTo>
                  <a:cubicBezTo>
                    <a:pt x="1767" y="5050"/>
                    <a:pt x="803" y="4087"/>
                    <a:pt x="803" y="2927"/>
                  </a:cubicBezTo>
                  <a:cubicBezTo>
                    <a:pt x="803" y="1749"/>
                    <a:pt x="1767" y="786"/>
                    <a:pt x="2944" y="786"/>
                  </a:cubicBezTo>
                  <a:close/>
                  <a:moveTo>
                    <a:pt x="2944" y="1"/>
                  </a:moveTo>
                  <a:cubicBezTo>
                    <a:pt x="1339" y="1"/>
                    <a:pt x="0" y="1321"/>
                    <a:pt x="0" y="2927"/>
                  </a:cubicBezTo>
                  <a:cubicBezTo>
                    <a:pt x="0" y="4533"/>
                    <a:pt x="1339" y="5853"/>
                    <a:pt x="2944" y="5853"/>
                  </a:cubicBezTo>
                  <a:cubicBezTo>
                    <a:pt x="4550" y="5853"/>
                    <a:pt x="5871" y="4533"/>
                    <a:pt x="5871" y="2927"/>
                  </a:cubicBezTo>
                  <a:cubicBezTo>
                    <a:pt x="5871" y="1321"/>
                    <a:pt x="4550" y="1"/>
                    <a:pt x="2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980375" y="3647700"/>
              <a:ext cx="77175" cy="120450"/>
            </a:xfrm>
            <a:custGeom>
              <a:rect b="b" l="l" r="r" t="t"/>
              <a:pathLst>
                <a:path extrusionOk="0" h="4818" w="3087">
                  <a:moveTo>
                    <a:pt x="1874" y="0"/>
                  </a:moveTo>
                  <a:lnTo>
                    <a:pt x="821" y="2266"/>
                  </a:lnTo>
                  <a:lnTo>
                    <a:pt x="0" y="4122"/>
                  </a:lnTo>
                  <a:cubicBezTo>
                    <a:pt x="535" y="4247"/>
                    <a:pt x="1035" y="4479"/>
                    <a:pt x="1445" y="4818"/>
                  </a:cubicBezTo>
                  <a:lnTo>
                    <a:pt x="3087" y="1106"/>
                  </a:lnTo>
                  <a:lnTo>
                    <a:pt x="2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867500" y="3647700"/>
              <a:ext cx="77200" cy="120450"/>
            </a:xfrm>
            <a:custGeom>
              <a:rect b="b" l="l" r="r" t="t"/>
              <a:pathLst>
                <a:path extrusionOk="0" h="4818" w="3088">
                  <a:moveTo>
                    <a:pt x="733" y="0"/>
                  </a:moveTo>
                  <a:lnTo>
                    <a:pt x="1" y="1106"/>
                  </a:lnTo>
                  <a:lnTo>
                    <a:pt x="1643" y="4818"/>
                  </a:lnTo>
                  <a:cubicBezTo>
                    <a:pt x="2053" y="4479"/>
                    <a:pt x="2552" y="4247"/>
                    <a:pt x="3088" y="4122"/>
                  </a:cubicBezTo>
                  <a:lnTo>
                    <a:pt x="2249" y="2266"/>
                  </a:lnTo>
                  <a:lnTo>
                    <a:pt x="12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912575" y="3647700"/>
              <a:ext cx="99925" cy="40175"/>
            </a:xfrm>
            <a:custGeom>
              <a:rect b="b" l="l" r="r" t="t"/>
              <a:pathLst>
                <a:path extrusionOk="0" h="1607" w="3997">
                  <a:moveTo>
                    <a:pt x="0" y="0"/>
                  </a:moveTo>
                  <a:lnTo>
                    <a:pt x="732" y="1606"/>
                  </a:lnTo>
                  <a:lnTo>
                    <a:pt x="3247" y="1606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24"/>
          <p:cNvSpPr/>
          <p:nvPr/>
        </p:nvSpPr>
        <p:spPr>
          <a:xfrm>
            <a:off x="8257587" y="5764356"/>
            <a:ext cx="356775" cy="308356"/>
          </a:xfrm>
          <a:custGeom>
            <a:rect b="b" l="l" r="r" t="t"/>
            <a:pathLst>
              <a:path extrusionOk="0" h="9048" w="10795">
                <a:moveTo>
                  <a:pt x="6064" y="0"/>
                </a:moveTo>
                <a:cubicBezTo>
                  <a:pt x="5646" y="0"/>
                  <a:pt x="5264" y="142"/>
                  <a:pt x="4960" y="412"/>
                </a:cubicBezTo>
                <a:cubicBezTo>
                  <a:pt x="4681" y="230"/>
                  <a:pt x="4344" y="130"/>
                  <a:pt x="4011" y="130"/>
                </a:cubicBezTo>
                <a:cubicBezTo>
                  <a:pt x="3854" y="130"/>
                  <a:pt x="3699" y="152"/>
                  <a:pt x="3551" y="198"/>
                </a:cubicBezTo>
                <a:cubicBezTo>
                  <a:pt x="3087" y="341"/>
                  <a:pt x="2712" y="715"/>
                  <a:pt x="2534" y="1179"/>
                </a:cubicBezTo>
                <a:lnTo>
                  <a:pt x="2445" y="1179"/>
                </a:lnTo>
                <a:cubicBezTo>
                  <a:pt x="1552" y="1179"/>
                  <a:pt x="857" y="1875"/>
                  <a:pt x="839" y="2749"/>
                </a:cubicBezTo>
                <a:lnTo>
                  <a:pt x="839" y="2838"/>
                </a:lnTo>
                <a:cubicBezTo>
                  <a:pt x="303" y="3124"/>
                  <a:pt x="0" y="3695"/>
                  <a:pt x="36" y="4302"/>
                </a:cubicBezTo>
                <a:cubicBezTo>
                  <a:pt x="89" y="5140"/>
                  <a:pt x="839" y="5765"/>
                  <a:pt x="1695" y="5765"/>
                </a:cubicBezTo>
                <a:lnTo>
                  <a:pt x="3747" y="5765"/>
                </a:lnTo>
                <a:cubicBezTo>
                  <a:pt x="4639" y="5765"/>
                  <a:pt x="5353" y="6478"/>
                  <a:pt x="5371" y="7353"/>
                </a:cubicBezTo>
                <a:lnTo>
                  <a:pt x="5371" y="9048"/>
                </a:lnTo>
                <a:lnTo>
                  <a:pt x="6423" y="9048"/>
                </a:lnTo>
                <a:lnTo>
                  <a:pt x="6423" y="7852"/>
                </a:lnTo>
                <a:lnTo>
                  <a:pt x="6423" y="7692"/>
                </a:lnTo>
                <a:cubicBezTo>
                  <a:pt x="6423" y="7192"/>
                  <a:pt x="6406" y="6568"/>
                  <a:pt x="6745" y="6157"/>
                </a:cubicBezTo>
                <a:cubicBezTo>
                  <a:pt x="6959" y="5943"/>
                  <a:pt x="7209" y="5747"/>
                  <a:pt x="7458" y="5568"/>
                </a:cubicBezTo>
                <a:cubicBezTo>
                  <a:pt x="7655" y="5444"/>
                  <a:pt x="7833" y="5301"/>
                  <a:pt x="7976" y="5122"/>
                </a:cubicBezTo>
                <a:cubicBezTo>
                  <a:pt x="8047" y="5033"/>
                  <a:pt x="8119" y="4926"/>
                  <a:pt x="8154" y="4819"/>
                </a:cubicBezTo>
                <a:cubicBezTo>
                  <a:pt x="7945" y="4741"/>
                  <a:pt x="7736" y="4691"/>
                  <a:pt x="7520" y="4691"/>
                </a:cubicBezTo>
                <a:cubicBezTo>
                  <a:pt x="7441" y="4691"/>
                  <a:pt x="7361" y="4698"/>
                  <a:pt x="7280" y="4712"/>
                </a:cubicBezTo>
                <a:cubicBezTo>
                  <a:pt x="7269" y="4713"/>
                  <a:pt x="7259" y="4714"/>
                  <a:pt x="7249" y="4714"/>
                </a:cubicBezTo>
                <a:cubicBezTo>
                  <a:pt x="7119" y="4714"/>
                  <a:pt x="7010" y="4612"/>
                  <a:pt x="6977" y="4480"/>
                </a:cubicBezTo>
                <a:cubicBezTo>
                  <a:pt x="6959" y="4337"/>
                  <a:pt x="7048" y="4195"/>
                  <a:pt x="7209" y="4177"/>
                </a:cubicBezTo>
                <a:cubicBezTo>
                  <a:pt x="7313" y="4161"/>
                  <a:pt x="7417" y="4153"/>
                  <a:pt x="7521" y="4153"/>
                </a:cubicBezTo>
                <a:cubicBezTo>
                  <a:pt x="7773" y="4153"/>
                  <a:pt x="8026" y="4200"/>
                  <a:pt x="8279" y="4302"/>
                </a:cubicBezTo>
                <a:cubicBezTo>
                  <a:pt x="8279" y="4248"/>
                  <a:pt x="8279" y="4230"/>
                  <a:pt x="8279" y="4195"/>
                </a:cubicBezTo>
                <a:cubicBezTo>
                  <a:pt x="8297" y="3980"/>
                  <a:pt x="8279" y="3766"/>
                  <a:pt x="8208" y="3570"/>
                </a:cubicBezTo>
                <a:cubicBezTo>
                  <a:pt x="8011" y="3088"/>
                  <a:pt x="7548" y="2874"/>
                  <a:pt x="7119" y="2696"/>
                </a:cubicBezTo>
                <a:cubicBezTo>
                  <a:pt x="7030" y="2678"/>
                  <a:pt x="6941" y="2642"/>
                  <a:pt x="6852" y="2624"/>
                </a:cubicBezTo>
                <a:lnTo>
                  <a:pt x="6762" y="2589"/>
                </a:lnTo>
                <a:lnTo>
                  <a:pt x="6745" y="2589"/>
                </a:lnTo>
                <a:cubicBezTo>
                  <a:pt x="6655" y="2607"/>
                  <a:pt x="6548" y="2642"/>
                  <a:pt x="6441" y="2678"/>
                </a:cubicBezTo>
                <a:lnTo>
                  <a:pt x="6316" y="2696"/>
                </a:lnTo>
                <a:lnTo>
                  <a:pt x="6191" y="2731"/>
                </a:lnTo>
                <a:cubicBezTo>
                  <a:pt x="5960" y="2999"/>
                  <a:pt x="5852" y="3338"/>
                  <a:pt x="5870" y="3695"/>
                </a:cubicBezTo>
                <a:cubicBezTo>
                  <a:pt x="5906" y="4052"/>
                  <a:pt x="6067" y="4373"/>
                  <a:pt x="6334" y="4605"/>
                </a:cubicBezTo>
                <a:cubicBezTo>
                  <a:pt x="6441" y="4694"/>
                  <a:pt x="6441" y="4855"/>
                  <a:pt x="6370" y="4962"/>
                </a:cubicBezTo>
                <a:cubicBezTo>
                  <a:pt x="6319" y="5023"/>
                  <a:pt x="6246" y="5055"/>
                  <a:pt x="6172" y="5055"/>
                </a:cubicBezTo>
                <a:cubicBezTo>
                  <a:pt x="6116" y="5055"/>
                  <a:pt x="6059" y="5036"/>
                  <a:pt x="6013" y="4997"/>
                </a:cubicBezTo>
                <a:cubicBezTo>
                  <a:pt x="5852" y="4855"/>
                  <a:pt x="5728" y="4694"/>
                  <a:pt x="5621" y="4498"/>
                </a:cubicBezTo>
                <a:lnTo>
                  <a:pt x="5585" y="4498"/>
                </a:lnTo>
                <a:cubicBezTo>
                  <a:pt x="5210" y="4444"/>
                  <a:pt x="4800" y="4373"/>
                  <a:pt x="4461" y="4141"/>
                </a:cubicBezTo>
                <a:cubicBezTo>
                  <a:pt x="4336" y="4070"/>
                  <a:pt x="4300" y="3909"/>
                  <a:pt x="4389" y="3784"/>
                </a:cubicBezTo>
                <a:cubicBezTo>
                  <a:pt x="4433" y="3707"/>
                  <a:pt x="4511" y="3671"/>
                  <a:pt x="4593" y="3671"/>
                </a:cubicBezTo>
                <a:cubicBezTo>
                  <a:pt x="4645" y="3671"/>
                  <a:pt x="4698" y="3685"/>
                  <a:pt x="4746" y="3713"/>
                </a:cubicBezTo>
                <a:cubicBezTo>
                  <a:pt x="4943" y="3838"/>
                  <a:pt x="5174" y="3909"/>
                  <a:pt x="5406" y="3927"/>
                </a:cubicBezTo>
                <a:cubicBezTo>
                  <a:pt x="5389" y="3873"/>
                  <a:pt x="5371" y="3802"/>
                  <a:pt x="5353" y="3731"/>
                </a:cubicBezTo>
                <a:cubicBezTo>
                  <a:pt x="5317" y="3427"/>
                  <a:pt x="5389" y="3124"/>
                  <a:pt x="5496" y="2856"/>
                </a:cubicBezTo>
                <a:lnTo>
                  <a:pt x="5496" y="2856"/>
                </a:lnTo>
                <a:cubicBezTo>
                  <a:pt x="5317" y="2892"/>
                  <a:pt x="5139" y="2910"/>
                  <a:pt x="4960" y="2910"/>
                </a:cubicBezTo>
                <a:cubicBezTo>
                  <a:pt x="4800" y="2910"/>
                  <a:pt x="4639" y="2892"/>
                  <a:pt x="4479" y="2856"/>
                </a:cubicBezTo>
                <a:cubicBezTo>
                  <a:pt x="4193" y="3213"/>
                  <a:pt x="3765" y="3481"/>
                  <a:pt x="3319" y="3588"/>
                </a:cubicBezTo>
                <a:cubicBezTo>
                  <a:pt x="2730" y="3891"/>
                  <a:pt x="2159" y="4284"/>
                  <a:pt x="2159" y="4926"/>
                </a:cubicBezTo>
                <a:cubicBezTo>
                  <a:pt x="2159" y="5087"/>
                  <a:pt x="2034" y="5194"/>
                  <a:pt x="1891" y="5194"/>
                </a:cubicBezTo>
                <a:cubicBezTo>
                  <a:pt x="1749" y="5194"/>
                  <a:pt x="1624" y="5087"/>
                  <a:pt x="1624" y="4926"/>
                </a:cubicBezTo>
                <a:cubicBezTo>
                  <a:pt x="1642" y="4426"/>
                  <a:pt x="1874" y="3963"/>
                  <a:pt x="2248" y="3641"/>
                </a:cubicBezTo>
                <a:cubicBezTo>
                  <a:pt x="1927" y="3606"/>
                  <a:pt x="1642" y="3463"/>
                  <a:pt x="1428" y="3231"/>
                </a:cubicBezTo>
                <a:cubicBezTo>
                  <a:pt x="1338" y="3106"/>
                  <a:pt x="1356" y="2946"/>
                  <a:pt x="1463" y="2856"/>
                </a:cubicBezTo>
                <a:cubicBezTo>
                  <a:pt x="1509" y="2818"/>
                  <a:pt x="1569" y="2799"/>
                  <a:pt x="1629" y="2799"/>
                </a:cubicBezTo>
                <a:cubicBezTo>
                  <a:pt x="1708" y="2799"/>
                  <a:pt x="1787" y="2831"/>
                  <a:pt x="1838" y="2892"/>
                </a:cubicBezTo>
                <a:cubicBezTo>
                  <a:pt x="1938" y="3009"/>
                  <a:pt x="2210" y="3126"/>
                  <a:pt x="2610" y="3126"/>
                </a:cubicBezTo>
                <a:cubicBezTo>
                  <a:pt x="2637" y="3126"/>
                  <a:pt x="2666" y="3125"/>
                  <a:pt x="2694" y="3124"/>
                </a:cubicBezTo>
                <a:cubicBezTo>
                  <a:pt x="3123" y="3124"/>
                  <a:pt x="3569" y="2963"/>
                  <a:pt x="3908" y="2678"/>
                </a:cubicBezTo>
                <a:cubicBezTo>
                  <a:pt x="3515" y="2517"/>
                  <a:pt x="3194" y="2214"/>
                  <a:pt x="2998" y="1839"/>
                </a:cubicBezTo>
                <a:cubicBezTo>
                  <a:pt x="2926" y="1714"/>
                  <a:pt x="2980" y="1554"/>
                  <a:pt x="3087" y="1482"/>
                </a:cubicBezTo>
                <a:cubicBezTo>
                  <a:pt x="3131" y="1461"/>
                  <a:pt x="3176" y="1450"/>
                  <a:pt x="3220" y="1450"/>
                </a:cubicBezTo>
                <a:cubicBezTo>
                  <a:pt x="3319" y="1450"/>
                  <a:pt x="3412" y="1503"/>
                  <a:pt x="3462" y="1590"/>
                </a:cubicBezTo>
                <a:cubicBezTo>
                  <a:pt x="3736" y="2088"/>
                  <a:pt x="4227" y="2334"/>
                  <a:pt x="4948" y="2334"/>
                </a:cubicBezTo>
                <a:cubicBezTo>
                  <a:pt x="5260" y="2334"/>
                  <a:pt x="5614" y="2288"/>
                  <a:pt x="6013" y="2196"/>
                </a:cubicBezTo>
                <a:cubicBezTo>
                  <a:pt x="5763" y="2000"/>
                  <a:pt x="5585" y="1679"/>
                  <a:pt x="5603" y="1179"/>
                </a:cubicBezTo>
                <a:cubicBezTo>
                  <a:pt x="5603" y="1019"/>
                  <a:pt x="5745" y="911"/>
                  <a:pt x="5888" y="911"/>
                </a:cubicBezTo>
                <a:cubicBezTo>
                  <a:pt x="6031" y="911"/>
                  <a:pt x="6156" y="1054"/>
                  <a:pt x="6138" y="1197"/>
                </a:cubicBezTo>
                <a:cubicBezTo>
                  <a:pt x="6120" y="1804"/>
                  <a:pt x="6441" y="1911"/>
                  <a:pt x="6977" y="2071"/>
                </a:cubicBezTo>
                <a:cubicBezTo>
                  <a:pt x="7048" y="2107"/>
                  <a:pt x="7137" y="2107"/>
                  <a:pt x="7209" y="2143"/>
                </a:cubicBezTo>
                <a:cubicBezTo>
                  <a:pt x="7369" y="1804"/>
                  <a:pt x="7655" y="1554"/>
                  <a:pt x="8011" y="1465"/>
                </a:cubicBezTo>
                <a:cubicBezTo>
                  <a:pt x="8033" y="1459"/>
                  <a:pt x="8054" y="1457"/>
                  <a:pt x="8076" y="1457"/>
                </a:cubicBezTo>
                <a:cubicBezTo>
                  <a:pt x="8199" y="1457"/>
                  <a:pt x="8320" y="1539"/>
                  <a:pt x="8350" y="1661"/>
                </a:cubicBezTo>
                <a:cubicBezTo>
                  <a:pt x="8386" y="1804"/>
                  <a:pt x="8297" y="1964"/>
                  <a:pt x="8154" y="2000"/>
                </a:cubicBezTo>
                <a:cubicBezTo>
                  <a:pt x="7958" y="2053"/>
                  <a:pt x="7815" y="2178"/>
                  <a:pt x="7726" y="2339"/>
                </a:cubicBezTo>
                <a:lnTo>
                  <a:pt x="7726" y="2375"/>
                </a:lnTo>
                <a:cubicBezTo>
                  <a:pt x="8136" y="2571"/>
                  <a:pt x="8493" y="2856"/>
                  <a:pt x="8672" y="3356"/>
                </a:cubicBezTo>
                <a:cubicBezTo>
                  <a:pt x="8725" y="3463"/>
                  <a:pt x="8743" y="3570"/>
                  <a:pt x="8761" y="3659"/>
                </a:cubicBezTo>
                <a:cubicBezTo>
                  <a:pt x="8814" y="3641"/>
                  <a:pt x="8850" y="3570"/>
                  <a:pt x="8886" y="3517"/>
                </a:cubicBezTo>
                <a:cubicBezTo>
                  <a:pt x="8975" y="3302"/>
                  <a:pt x="9046" y="3106"/>
                  <a:pt x="9064" y="2892"/>
                </a:cubicBezTo>
                <a:cubicBezTo>
                  <a:pt x="9082" y="2803"/>
                  <a:pt x="9153" y="2714"/>
                  <a:pt x="9243" y="2678"/>
                </a:cubicBezTo>
                <a:cubicBezTo>
                  <a:pt x="9272" y="2666"/>
                  <a:pt x="9304" y="2660"/>
                  <a:pt x="9336" y="2660"/>
                </a:cubicBezTo>
                <a:cubicBezTo>
                  <a:pt x="9399" y="2660"/>
                  <a:pt x="9463" y="2684"/>
                  <a:pt x="9510" y="2731"/>
                </a:cubicBezTo>
                <a:cubicBezTo>
                  <a:pt x="9582" y="2803"/>
                  <a:pt x="9617" y="2892"/>
                  <a:pt x="9582" y="2999"/>
                </a:cubicBezTo>
                <a:cubicBezTo>
                  <a:pt x="9546" y="3267"/>
                  <a:pt x="9475" y="3517"/>
                  <a:pt x="9332" y="3766"/>
                </a:cubicBezTo>
                <a:cubicBezTo>
                  <a:pt x="9207" y="3998"/>
                  <a:pt x="9011" y="4177"/>
                  <a:pt x="8761" y="4302"/>
                </a:cubicBezTo>
                <a:cubicBezTo>
                  <a:pt x="8743" y="4641"/>
                  <a:pt x="8636" y="4962"/>
                  <a:pt x="8475" y="5265"/>
                </a:cubicBezTo>
                <a:cubicBezTo>
                  <a:pt x="8654" y="5461"/>
                  <a:pt x="8832" y="5640"/>
                  <a:pt x="9046" y="5765"/>
                </a:cubicBezTo>
                <a:cubicBezTo>
                  <a:pt x="9136" y="5818"/>
                  <a:pt x="9189" y="5925"/>
                  <a:pt x="9189" y="6014"/>
                </a:cubicBezTo>
                <a:cubicBezTo>
                  <a:pt x="9189" y="6104"/>
                  <a:pt x="9136" y="6193"/>
                  <a:pt x="9046" y="6229"/>
                </a:cubicBezTo>
                <a:cubicBezTo>
                  <a:pt x="8993" y="6255"/>
                  <a:pt x="8944" y="6269"/>
                  <a:pt x="8899" y="6269"/>
                </a:cubicBezTo>
                <a:cubicBezTo>
                  <a:pt x="8855" y="6269"/>
                  <a:pt x="8814" y="6255"/>
                  <a:pt x="8779" y="6229"/>
                </a:cubicBezTo>
                <a:cubicBezTo>
                  <a:pt x="8547" y="6068"/>
                  <a:pt x="8333" y="5890"/>
                  <a:pt x="8154" y="5693"/>
                </a:cubicBezTo>
                <a:cubicBezTo>
                  <a:pt x="8011" y="5800"/>
                  <a:pt x="7869" y="5907"/>
                  <a:pt x="7744" y="5997"/>
                </a:cubicBezTo>
                <a:cubicBezTo>
                  <a:pt x="7512" y="6139"/>
                  <a:pt x="7316" y="6300"/>
                  <a:pt x="7137" y="6496"/>
                </a:cubicBezTo>
                <a:cubicBezTo>
                  <a:pt x="6923" y="6764"/>
                  <a:pt x="6941" y="7246"/>
                  <a:pt x="6941" y="7674"/>
                </a:cubicBezTo>
                <a:lnTo>
                  <a:pt x="6941" y="7852"/>
                </a:lnTo>
                <a:lnTo>
                  <a:pt x="6941" y="9048"/>
                </a:lnTo>
                <a:lnTo>
                  <a:pt x="8011" y="9048"/>
                </a:lnTo>
                <a:cubicBezTo>
                  <a:pt x="8011" y="7317"/>
                  <a:pt x="8832" y="7228"/>
                  <a:pt x="8939" y="7210"/>
                </a:cubicBezTo>
                <a:cubicBezTo>
                  <a:pt x="9278" y="7121"/>
                  <a:pt x="10206" y="6639"/>
                  <a:pt x="10402" y="5658"/>
                </a:cubicBezTo>
                <a:cubicBezTo>
                  <a:pt x="10420" y="5586"/>
                  <a:pt x="10402" y="5533"/>
                  <a:pt x="10402" y="5479"/>
                </a:cubicBezTo>
                <a:cubicBezTo>
                  <a:pt x="10795" y="4926"/>
                  <a:pt x="10777" y="4159"/>
                  <a:pt x="10349" y="3641"/>
                </a:cubicBezTo>
                <a:cubicBezTo>
                  <a:pt x="10402" y="3463"/>
                  <a:pt x="10420" y="3302"/>
                  <a:pt x="10420" y="3160"/>
                </a:cubicBezTo>
                <a:cubicBezTo>
                  <a:pt x="10420" y="2392"/>
                  <a:pt x="9885" y="1750"/>
                  <a:pt x="9153" y="1607"/>
                </a:cubicBezTo>
                <a:cubicBezTo>
                  <a:pt x="8921" y="965"/>
                  <a:pt x="8315" y="537"/>
                  <a:pt x="7637" y="537"/>
                </a:cubicBezTo>
                <a:cubicBezTo>
                  <a:pt x="7512" y="537"/>
                  <a:pt x="7387" y="537"/>
                  <a:pt x="7262" y="572"/>
                </a:cubicBezTo>
                <a:cubicBezTo>
                  <a:pt x="6977" y="251"/>
                  <a:pt x="6566" y="37"/>
                  <a:pt x="6138" y="2"/>
                </a:cubicBezTo>
                <a:cubicBezTo>
                  <a:pt x="6113" y="1"/>
                  <a:pt x="6088" y="0"/>
                  <a:pt x="606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4"/>
          <p:cNvSpPr/>
          <p:nvPr/>
        </p:nvSpPr>
        <p:spPr>
          <a:xfrm>
            <a:off x="8859393" y="5763094"/>
            <a:ext cx="306671" cy="362134"/>
          </a:xfrm>
          <a:custGeom>
            <a:rect b="b" l="l" r="r" t="t"/>
            <a:pathLst>
              <a:path extrusionOk="0" h="10626" w="9279">
                <a:moveTo>
                  <a:pt x="3640" y="1062"/>
                </a:moveTo>
                <a:cubicBezTo>
                  <a:pt x="3890" y="1062"/>
                  <a:pt x="4140" y="1133"/>
                  <a:pt x="4318" y="1312"/>
                </a:cubicBezTo>
                <a:cubicBezTo>
                  <a:pt x="4487" y="1203"/>
                  <a:pt x="4672" y="1152"/>
                  <a:pt x="4857" y="1152"/>
                </a:cubicBezTo>
                <a:cubicBezTo>
                  <a:pt x="4946" y="1152"/>
                  <a:pt x="5034" y="1164"/>
                  <a:pt x="5121" y="1187"/>
                </a:cubicBezTo>
                <a:cubicBezTo>
                  <a:pt x="5407" y="1276"/>
                  <a:pt x="5603" y="1490"/>
                  <a:pt x="5692" y="1758"/>
                </a:cubicBezTo>
                <a:lnTo>
                  <a:pt x="5764" y="1758"/>
                </a:lnTo>
                <a:cubicBezTo>
                  <a:pt x="6263" y="1758"/>
                  <a:pt x="6674" y="2150"/>
                  <a:pt x="6674" y="2650"/>
                </a:cubicBezTo>
                <a:lnTo>
                  <a:pt x="6674" y="2686"/>
                </a:lnTo>
                <a:cubicBezTo>
                  <a:pt x="6977" y="2864"/>
                  <a:pt x="7155" y="3203"/>
                  <a:pt x="7137" y="3542"/>
                </a:cubicBezTo>
                <a:cubicBezTo>
                  <a:pt x="7033" y="3995"/>
                  <a:pt x="6623" y="4346"/>
                  <a:pt x="6172" y="4346"/>
                </a:cubicBezTo>
                <a:cubicBezTo>
                  <a:pt x="6160" y="4346"/>
                  <a:pt x="6149" y="4345"/>
                  <a:pt x="6138" y="4345"/>
                </a:cubicBezTo>
                <a:lnTo>
                  <a:pt x="4943" y="4345"/>
                </a:lnTo>
                <a:cubicBezTo>
                  <a:pt x="4443" y="4345"/>
                  <a:pt x="4033" y="4755"/>
                  <a:pt x="4033" y="5255"/>
                </a:cubicBezTo>
                <a:lnTo>
                  <a:pt x="4033" y="6236"/>
                </a:lnTo>
                <a:lnTo>
                  <a:pt x="3426" y="6236"/>
                </a:lnTo>
                <a:lnTo>
                  <a:pt x="3426" y="5451"/>
                </a:lnTo>
                <a:cubicBezTo>
                  <a:pt x="3426" y="5166"/>
                  <a:pt x="3444" y="4809"/>
                  <a:pt x="3230" y="4595"/>
                </a:cubicBezTo>
                <a:cubicBezTo>
                  <a:pt x="3123" y="4452"/>
                  <a:pt x="2980" y="4345"/>
                  <a:pt x="2837" y="4238"/>
                </a:cubicBezTo>
                <a:cubicBezTo>
                  <a:pt x="2730" y="4184"/>
                  <a:pt x="2623" y="4095"/>
                  <a:pt x="2552" y="3988"/>
                </a:cubicBezTo>
                <a:cubicBezTo>
                  <a:pt x="2498" y="3935"/>
                  <a:pt x="2480" y="3881"/>
                  <a:pt x="2463" y="3810"/>
                </a:cubicBezTo>
                <a:cubicBezTo>
                  <a:pt x="2572" y="3755"/>
                  <a:pt x="2702" y="3732"/>
                  <a:pt x="2828" y="3732"/>
                </a:cubicBezTo>
                <a:cubicBezTo>
                  <a:pt x="2868" y="3732"/>
                  <a:pt x="2906" y="3734"/>
                  <a:pt x="2944" y="3738"/>
                </a:cubicBezTo>
                <a:cubicBezTo>
                  <a:pt x="3034" y="3738"/>
                  <a:pt x="3105" y="3685"/>
                  <a:pt x="3105" y="3613"/>
                </a:cubicBezTo>
                <a:cubicBezTo>
                  <a:pt x="3105" y="3524"/>
                  <a:pt x="3051" y="3453"/>
                  <a:pt x="2980" y="3435"/>
                </a:cubicBezTo>
                <a:cubicBezTo>
                  <a:pt x="2934" y="3431"/>
                  <a:pt x="2886" y="3429"/>
                  <a:pt x="2839" y="3429"/>
                </a:cubicBezTo>
                <a:cubicBezTo>
                  <a:pt x="2684" y="3429"/>
                  <a:pt x="2523" y="3452"/>
                  <a:pt x="2373" y="3506"/>
                </a:cubicBezTo>
                <a:cubicBezTo>
                  <a:pt x="2373" y="3471"/>
                  <a:pt x="2373" y="3453"/>
                  <a:pt x="2356" y="3435"/>
                </a:cubicBezTo>
                <a:cubicBezTo>
                  <a:pt x="2356" y="3310"/>
                  <a:pt x="2373" y="3203"/>
                  <a:pt x="2409" y="3078"/>
                </a:cubicBezTo>
                <a:cubicBezTo>
                  <a:pt x="2498" y="2793"/>
                  <a:pt x="2766" y="2686"/>
                  <a:pt x="3034" y="2579"/>
                </a:cubicBezTo>
                <a:cubicBezTo>
                  <a:pt x="3069" y="2579"/>
                  <a:pt x="3123" y="2561"/>
                  <a:pt x="3194" y="2543"/>
                </a:cubicBezTo>
                <a:lnTo>
                  <a:pt x="3230" y="2525"/>
                </a:lnTo>
                <a:cubicBezTo>
                  <a:pt x="3301" y="2543"/>
                  <a:pt x="3355" y="2561"/>
                  <a:pt x="3408" y="2579"/>
                </a:cubicBezTo>
                <a:lnTo>
                  <a:pt x="3480" y="2579"/>
                </a:lnTo>
                <a:lnTo>
                  <a:pt x="3569" y="2596"/>
                </a:lnTo>
                <a:cubicBezTo>
                  <a:pt x="3694" y="2757"/>
                  <a:pt x="3765" y="2953"/>
                  <a:pt x="3747" y="3150"/>
                </a:cubicBezTo>
                <a:cubicBezTo>
                  <a:pt x="3729" y="3346"/>
                  <a:pt x="3640" y="3542"/>
                  <a:pt x="3480" y="3685"/>
                </a:cubicBezTo>
                <a:cubicBezTo>
                  <a:pt x="3426" y="3721"/>
                  <a:pt x="3408" y="3810"/>
                  <a:pt x="3480" y="3881"/>
                </a:cubicBezTo>
                <a:cubicBezTo>
                  <a:pt x="3500" y="3912"/>
                  <a:pt x="3539" y="3931"/>
                  <a:pt x="3582" y="3931"/>
                </a:cubicBezTo>
                <a:cubicBezTo>
                  <a:pt x="3613" y="3931"/>
                  <a:pt x="3646" y="3921"/>
                  <a:pt x="3676" y="3899"/>
                </a:cubicBezTo>
                <a:cubicBezTo>
                  <a:pt x="3765" y="3810"/>
                  <a:pt x="3837" y="3721"/>
                  <a:pt x="3890" y="3613"/>
                </a:cubicBezTo>
                <a:lnTo>
                  <a:pt x="3908" y="3613"/>
                </a:lnTo>
                <a:cubicBezTo>
                  <a:pt x="4140" y="3596"/>
                  <a:pt x="4354" y="3524"/>
                  <a:pt x="4568" y="3417"/>
                </a:cubicBezTo>
                <a:cubicBezTo>
                  <a:pt x="4586" y="3399"/>
                  <a:pt x="4604" y="3364"/>
                  <a:pt x="4622" y="3328"/>
                </a:cubicBezTo>
                <a:cubicBezTo>
                  <a:pt x="4639" y="3292"/>
                  <a:pt x="4622" y="3239"/>
                  <a:pt x="4604" y="3221"/>
                </a:cubicBezTo>
                <a:cubicBezTo>
                  <a:pt x="4572" y="3179"/>
                  <a:pt x="4529" y="3162"/>
                  <a:pt x="4487" y="3162"/>
                </a:cubicBezTo>
                <a:cubicBezTo>
                  <a:pt x="4458" y="3162"/>
                  <a:pt x="4430" y="3170"/>
                  <a:pt x="4408" y="3185"/>
                </a:cubicBezTo>
                <a:cubicBezTo>
                  <a:pt x="4283" y="3239"/>
                  <a:pt x="4158" y="3310"/>
                  <a:pt x="4015" y="3310"/>
                </a:cubicBezTo>
                <a:cubicBezTo>
                  <a:pt x="4033" y="3274"/>
                  <a:pt x="4033" y="3221"/>
                  <a:pt x="4033" y="3185"/>
                </a:cubicBezTo>
                <a:cubicBezTo>
                  <a:pt x="4051" y="3007"/>
                  <a:pt x="4033" y="2846"/>
                  <a:pt x="3961" y="2686"/>
                </a:cubicBezTo>
                <a:lnTo>
                  <a:pt x="3961" y="2686"/>
                </a:lnTo>
                <a:cubicBezTo>
                  <a:pt x="4068" y="2704"/>
                  <a:pt x="4176" y="2721"/>
                  <a:pt x="4283" y="2721"/>
                </a:cubicBezTo>
                <a:cubicBezTo>
                  <a:pt x="4372" y="2721"/>
                  <a:pt x="4461" y="2704"/>
                  <a:pt x="4568" y="2686"/>
                </a:cubicBezTo>
                <a:cubicBezTo>
                  <a:pt x="4729" y="2900"/>
                  <a:pt x="4961" y="3043"/>
                  <a:pt x="5228" y="3114"/>
                </a:cubicBezTo>
                <a:cubicBezTo>
                  <a:pt x="5567" y="3292"/>
                  <a:pt x="5888" y="3506"/>
                  <a:pt x="5888" y="3881"/>
                </a:cubicBezTo>
                <a:cubicBezTo>
                  <a:pt x="5888" y="3935"/>
                  <a:pt x="5924" y="4006"/>
                  <a:pt x="5960" y="4042"/>
                </a:cubicBezTo>
                <a:cubicBezTo>
                  <a:pt x="5987" y="4051"/>
                  <a:pt x="6013" y="4055"/>
                  <a:pt x="6040" y="4055"/>
                </a:cubicBezTo>
                <a:cubicBezTo>
                  <a:pt x="6067" y="4055"/>
                  <a:pt x="6094" y="4051"/>
                  <a:pt x="6120" y="4042"/>
                </a:cubicBezTo>
                <a:cubicBezTo>
                  <a:pt x="6174" y="4006"/>
                  <a:pt x="6192" y="3935"/>
                  <a:pt x="6192" y="3881"/>
                </a:cubicBezTo>
                <a:cubicBezTo>
                  <a:pt x="6192" y="3596"/>
                  <a:pt x="6049" y="3328"/>
                  <a:pt x="5817" y="3150"/>
                </a:cubicBezTo>
                <a:cubicBezTo>
                  <a:pt x="6013" y="3150"/>
                  <a:pt x="6174" y="3043"/>
                  <a:pt x="6299" y="2918"/>
                </a:cubicBezTo>
                <a:cubicBezTo>
                  <a:pt x="6335" y="2846"/>
                  <a:pt x="6335" y="2757"/>
                  <a:pt x="6281" y="2704"/>
                </a:cubicBezTo>
                <a:cubicBezTo>
                  <a:pt x="6251" y="2681"/>
                  <a:pt x="6218" y="2671"/>
                  <a:pt x="6186" y="2671"/>
                </a:cubicBezTo>
                <a:cubicBezTo>
                  <a:pt x="6141" y="2671"/>
                  <a:pt x="6098" y="2690"/>
                  <a:pt x="6067" y="2721"/>
                </a:cubicBezTo>
                <a:cubicBezTo>
                  <a:pt x="6003" y="2785"/>
                  <a:pt x="5854" y="2849"/>
                  <a:pt x="5644" y="2849"/>
                </a:cubicBezTo>
                <a:cubicBezTo>
                  <a:pt x="5619" y="2849"/>
                  <a:pt x="5594" y="2848"/>
                  <a:pt x="5567" y="2846"/>
                </a:cubicBezTo>
                <a:cubicBezTo>
                  <a:pt x="5317" y="2846"/>
                  <a:pt x="5068" y="2757"/>
                  <a:pt x="4871" y="2596"/>
                </a:cubicBezTo>
                <a:cubicBezTo>
                  <a:pt x="5086" y="2507"/>
                  <a:pt x="5282" y="2347"/>
                  <a:pt x="5407" y="2150"/>
                </a:cubicBezTo>
                <a:cubicBezTo>
                  <a:pt x="5442" y="2079"/>
                  <a:pt x="5407" y="1990"/>
                  <a:pt x="5335" y="1936"/>
                </a:cubicBezTo>
                <a:cubicBezTo>
                  <a:pt x="5317" y="1924"/>
                  <a:pt x="5296" y="1918"/>
                  <a:pt x="5273" y="1918"/>
                </a:cubicBezTo>
                <a:cubicBezTo>
                  <a:pt x="5226" y="1918"/>
                  <a:pt x="5175" y="1942"/>
                  <a:pt x="5139" y="1990"/>
                </a:cubicBezTo>
                <a:cubicBezTo>
                  <a:pt x="4991" y="2273"/>
                  <a:pt x="4716" y="2412"/>
                  <a:pt x="4307" y="2412"/>
                </a:cubicBezTo>
                <a:cubicBezTo>
                  <a:pt x="4124" y="2412"/>
                  <a:pt x="3913" y="2384"/>
                  <a:pt x="3676" y="2329"/>
                </a:cubicBezTo>
                <a:cubicBezTo>
                  <a:pt x="3854" y="2186"/>
                  <a:pt x="3944" y="1954"/>
                  <a:pt x="3908" y="1740"/>
                </a:cubicBezTo>
                <a:cubicBezTo>
                  <a:pt x="3908" y="1686"/>
                  <a:pt x="3872" y="1633"/>
                  <a:pt x="3837" y="1597"/>
                </a:cubicBezTo>
                <a:cubicBezTo>
                  <a:pt x="3807" y="1590"/>
                  <a:pt x="3784" y="1586"/>
                  <a:pt x="3762" y="1586"/>
                </a:cubicBezTo>
                <a:cubicBezTo>
                  <a:pt x="3733" y="1586"/>
                  <a:pt x="3707" y="1594"/>
                  <a:pt x="3676" y="1615"/>
                </a:cubicBezTo>
                <a:cubicBezTo>
                  <a:pt x="3605" y="1651"/>
                  <a:pt x="3605" y="1704"/>
                  <a:pt x="3605" y="1758"/>
                </a:cubicBezTo>
                <a:cubicBezTo>
                  <a:pt x="3605" y="2115"/>
                  <a:pt x="3426" y="2168"/>
                  <a:pt x="3123" y="2257"/>
                </a:cubicBezTo>
                <a:cubicBezTo>
                  <a:pt x="3087" y="2275"/>
                  <a:pt x="3034" y="2293"/>
                  <a:pt x="2980" y="2311"/>
                </a:cubicBezTo>
                <a:cubicBezTo>
                  <a:pt x="2909" y="2115"/>
                  <a:pt x="2730" y="1972"/>
                  <a:pt x="2534" y="1918"/>
                </a:cubicBezTo>
                <a:cubicBezTo>
                  <a:pt x="2520" y="1914"/>
                  <a:pt x="2505" y="1911"/>
                  <a:pt x="2491" y="1911"/>
                </a:cubicBezTo>
                <a:cubicBezTo>
                  <a:pt x="2453" y="1911"/>
                  <a:pt x="2417" y="1928"/>
                  <a:pt x="2391" y="1954"/>
                </a:cubicBezTo>
                <a:cubicBezTo>
                  <a:pt x="2356" y="2008"/>
                  <a:pt x="2338" y="2043"/>
                  <a:pt x="2356" y="2115"/>
                </a:cubicBezTo>
                <a:cubicBezTo>
                  <a:pt x="2356" y="2168"/>
                  <a:pt x="2409" y="2222"/>
                  <a:pt x="2480" y="2222"/>
                </a:cubicBezTo>
                <a:cubicBezTo>
                  <a:pt x="2570" y="2257"/>
                  <a:pt x="2659" y="2329"/>
                  <a:pt x="2712" y="2418"/>
                </a:cubicBezTo>
                <a:lnTo>
                  <a:pt x="2712" y="2436"/>
                </a:lnTo>
                <a:cubicBezTo>
                  <a:pt x="2463" y="2543"/>
                  <a:pt x="2249" y="2739"/>
                  <a:pt x="2159" y="2989"/>
                </a:cubicBezTo>
                <a:cubicBezTo>
                  <a:pt x="2141" y="3043"/>
                  <a:pt x="2124" y="3114"/>
                  <a:pt x="2124" y="3185"/>
                </a:cubicBezTo>
                <a:cubicBezTo>
                  <a:pt x="2106" y="3150"/>
                  <a:pt x="2070" y="3132"/>
                  <a:pt x="2052" y="3096"/>
                </a:cubicBezTo>
                <a:cubicBezTo>
                  <a:pt x="1999" y="2971"/>
                  <a:pt x="1963" y="2846"/>
                  <a:pt x="1945" y="2739"/>
                </a:cubicBezTo>
                <a:cubicBezTo>
                  <a:pt x="1945" y="2686"/>
                  <a:pt x="1892" y="2614"/>
                  <a:pt x="1856" y="2614"/>
                </a:cubicBezTo>
                <a:cubicBezTo>
                  <a:pt x="1836" y="2601"/>
                  <a:pt x="1815" y="2595"/>
                  <a:pt x="1796" y="2595"/>
                </a:cubicBezTo>
                <a:cubicBezTo>
                  <a:pt x="1764" y="2595"/>
                  <a:pt x="1735" y="2610"/>
                  <a:pt x="1713" y="2632"/>
                </a:cubicBezTo>
                <a:cubicBezTo>
                  <a:pt x="1678" y="2686"/>
                  <a:pt x="1642" y="2739"/>
                  <a:pt x="1678" y="2775"/>
                </a:cubicBezTo>
                <a:cubicBezTo>
                  <a:pt x="1695" y="2953"/>
                  <a:pt x="1749" y="3096"/>
                  <a:pt x="1820" y="3221"/>
                </a:cubicBezTo>
                <a:cubicBezTo>
                  <a:pt x="1892" y="3346"/>
                  <a:pt x="1999" y="3453"/>
                  <a:pt x="2141" y="3524"/>
                </a:cubicBezTo>
                <a:cubicBezTo>
                  <a:pt x="2159" y="3703"/>
                  <a:pt x="2231" y="3899"/>
                  <a:pt x="2320" y="4077"/>
                </a:cubicBezTo>
                <a:cubicBezTo>
                  <a:pt x="2231" y="4184"/>
                  <a:pt x="2106" y="4292"/>
                  <a:pt x="1981" y="4363"/>
                </a:cubicBezTo>
                <a:cubicBezTo>
                  <a:pt x="1945" y="4399"/>
                  <a:pt x="1910" y="4434"/>
                  <a:pt x="1892" y="4506"/>
                </a:cubicBezTo>
                <a:cubicBezTo>
                  <a:pt x="1892" y="4541"/>
                  <a:pt x="1927" y="4613"/>
                  <a:pt x="1981" y="4631"/>
                </a:cubicBezTo>
                <a:cubicBezTo>
                  <a:pt x="2005" y="4647"/>
                  <a:pt x="2029" y="4655"/>
                  <a:pt x="2051" y="4655"/>
                </a:cubicBezTo>
                <a:cubicBezTo>
                  <a:pt x="2079" y="4655"/>
                  <a:pt x="2104" y="4642"/>
                  <a:pt x="2124" y="4613"/>
                </a:cubicBezTo>
                <a:cubicBezTo>
                  <a:pt x="2249" y="4523"/>
                  <a:pt x="2373" y="4434"/>
                  <a:pt x="2480" y="4309"/>
                </a:cubicBezTo>
                <a:cubicBezTo>
                  <a:pt x="2570" y="4381"/>
                  <a:pt x="2641" y="4434"/>
                  <a:pt x="2730" y="4488"/>
                </a:cubicBezTo>
                <a:cubicBezTo>
                  <a:pt x="2855" y="4559"/>
                  <a:pt x="2962" y="4666"/>
                  <a:pt x="3069" y="4773"/>
                </a:cubicBezTo>
                <a:cubicBezTo>
                  <a:pt x="3194" y="4916"/>
                  <a:pt x="3194" y="5201"/>
                  <a:pt x="3194" y="5433"/>
                </a:cubicBezTo>
                <a:lnTo>
                  <a:pt x="3194" y="6236"/>
                </a:lnTo>
                <a:lnTo>
                  <a:pt x="2570" y="6236"/>
                </a:lnTo>
                <a:cubicBezTo>
                  <a:pt x="2570" y="5255"/>
                  <a:pt x="2106" y="5201"/>
                  <a:pt x="2034" y="5166"/>
                </a:cubicBezTo>
                <a:cubicBezTo>
                  <a:pt x="1838" y="5130"/>
                  <a:pt x="1321" y="4845"/>
                  <a:pt x="1214" y="4292"/>
                </a:cubicBezTo>
                <a:cubicBezTo>
                  <a:pt x="1196" y="4256"/>
                  <a:pt x="1196" y="4220"/>
                  <a:pt x="1196" y="4184"/>
                </a:cubicBezTo>
                <a:cubicBezTo>
                  <a:pt x="964" y="3881"/>
                  <a:pt x="982" y="3435"/>
                  <a:pt x="1232" y="3132"/>
                </a:cubicBezTo>
                <a:cubicBezTo>
                  <a:pt x="1214" y="3043"/>
                  <a:pt x="1196" y="2953"/>
                  <a:pt x="1196" y="2846"/>
                </a:cubicBezTo>
                <a:cubicBezTo>
                  <a:pt x="1196" y="2418"/>
                  <a:pt x="1499" y="2043"/>
                  <a:pt x="1927" y="1972"/>
                </a:cubicBezTo>
                <a:cubicBezTo>
                  <a:pt x="2048" y="1610"/>
                  <a:pt x="2385" y="1364"/>
                  <a:pt x="2746" y="1364"/>
                </a:cubicBezTo>
                <a:cubicBezTo>
                  <a:pt x="2759" y="1364"/>
                  <a:pt x="2771" y="1365"/>
                  <a:pt x="2784" y="1365"/>
                </a:cubicBezTo>
                <a:cubicBezTo>
                  <a:pt x="2855" y="1365"/>
                  <a:pt x="2944" y="1383"/>
                  <a:pt x="2998" y="1383"/>
                </a:cubicBezTo>
                <a:cubicBezTo>
                  <a:pt x="3159" y="1205"/>
                  <a:pt x="3390" y="1098"/>
                  <a:pt x="3640" y="1062"/>
                </a:cubicBezTo>
                <a:close/>
                <a:moveTo>
                  <a:pt x="4048" y="0"/>
                </a:moveTo>
                <a:cubicBezTo>
                  <a:pt x="3341" y="0"/>
                  <a:pt x="2632" y="188"/>
                  <a:pt x="1999" y="562"/>
                </a:cubicBezTo>
                <a:cubicBezTo>
                  <a:pt x="750" y="1294"/>
                  <a:pt x="0" y="2650"/>
                  <a:pt x="36" y="4113"/>
                </a:cubicBezTo>
                <a:cubicBezTo>
                  <a:pt x="36" y="5362"/>
                  <a:pt x="625" y="6540"/>
                  <a:pt x="1624" y="7307"/>
                </a:cubicBezTo>
                <a:lnTo>
                  <a:pt x="1624" y="10626"/>
                </a:lnTo>
                <a:lnTo>
                  <a:pt x="5817" y="10626"/>
                </a:lnTo>
                <a:lnTo>
                  <a:pt x="5817" y="9038"/>
                </a:lnTo>
                <a:lnTo>
                  <a:pt x="6477" y="9038"/>
                </a:lnTo>
                <a:cubicBezTo>
                  <a:pt x="6905" y="9038"/>
                  <a:pt x="7298" y="8877"/>
                  <a:pt x="7601" y="8574"/>
                </a:cubicBezTo>
                <a:cubicBezTo>
                  <a:pt x="7887" y="8288"/>
                  <a:pt x="8047" y="7878"/>
                  <a:pt x="8047" y="7468"/>
                </a:cubicBezTo>
                <a:lnTo>
                  <a:pt x="8047" y="6665"/>
                </a:lnTo>
                <a:lnTo>
                  <a:pt x="8636" y="6665"/>
                </a:lnTo>
                <a:cubicBezTo>
                  <a:pt x="8975" y="6629"/>
                  <a:pt x="9279" y="6236"/>
                  <a:pt x="8957" y="5737"/>
                </a:cubicBezTo>
                <a:lnTo>
                  <a:pt x="8047" y="4167"/>
                </a:lnTo>
                <a:lnTo>
                  <a:pt x="8047" y="4113"/>
                </a:lnTo>
                <a:cubicBezTo>
                  <a:pt x="8101" y="2650"/>
                  <a:pt x="7352" y="1294"/>
                  <a:pt x="6085" y="562"/>
                </a:cubicBezTo>
                <a:cubicBezTo>
                  <a:pt x="5460" y="188"/>
                  <a:pt x="4755" y="0"/>
                  <a:pt x="404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3" name="Google Shape;773;p24"/>
          <p:cNvGrpSpPr/>
          <p:nvPr/>
        </p:nvGrpSpPr>
        <p:grpSpPr>
          <a:xfrm>
            <a:off x="9443288" y="5752884"/>
            <a:ext cx="299598" cy="398327"/>
            <a:chOff x="3707175" y="1322350"/>
            <a:chExt cx="226625" cy="292200"/>
          </a:xfrm>
        </p:grpSpPr>
        <p:sp>
          <p:nvSpPr>
            <p:cNvPr id="774" name="Google Shape;774;p24"/>
            <p:cNvSpPr/>
            <p:nvPr/>
          </p:nvSpPr>
          <p:spPr>
            <a:xfrm>
              <a:off x="3707175" y="1322350"/>
              <a:ext cx="226625" cy="292200"/>
            </a:xfrm>
            <a:custGeom>
              <a:rect b="b" l="l" r="r" t="t"/>
              <a:pathLst>
                <a:path extrusionOk="0" h="11688" w="9065">
                  <a:moveTo>
                    <a:pt x="7584" y="3462"/>
                  </a:moveTo>
                  <a:cubicBezTo>
                    <a:pt x="8119" y="3462"/>
                    <a:pt x="8529" y="3872"/>
                    <a:pt x="8529" y="4390"/>
                  </a:cubicBezTo>
                  <a:cubicBezTo>
                    <a:pt x="8529" y="4907"/>
                    <a:pt x="8119" y="5318"/>
                    <a:pt x="7584" y="5318"/>
                  </a:cubicBezTo>
                  <a:cubicBezTo>
                    <a:pt x="7084" y="5318"/>
                    <a:pt x="6656" y="4907"/>
                    <a:pt x="6656" y="4390"/>
                  </a:cubicBezTo>
                  <a:cubicBezTo>
                    <a:pt x="6656" y="3872"/>
                    <a:pt x="7084" y="3462"/>
                    <a:pt x="7584" y="3462"/>
                  </a:cubicBezTo>
                  <a:close/>
                  <a:moveTo>
                    <a:pt x="1339" y="1"/>
                  </a:moveTo>
                  <a:cubicBezTo>
                    <a:pt x="1178" y="1"/>
                    <a:pt x="1018" y="126"/>
                    <a:pt x="964" y="286"/>
                  </a:cubicBezTo>
                  <a:cubicBezTo>
                    <a:pt x="572" y="340"/>
                    <a:pt x="268" y="661"/>
                    <a:pt x="268" y="1071"/>
                  </a:cubicBezTo>
                  <a:lnTo>
                    <a:pt x="268" y="4336"/>
                  </a:lnTo>
                  <a:cubicBezTo>
                    <a:pt x="108" y="4426"/>
                    <a:pt x="1" y="4604"/>
                    <a:pt x="1" y="4782"/>
                  </a:cubicBezTo>
                  <a:cubicBezTo>
                    <a:pt x="1" y="6192"/>
                    <a:pt x="1053" y="7352"/>
                    <a:pt x="2409" y="7548"/>
                  </a:cubicBezTo>
                  <a:lnTo>
                    <a:pt x="2409" y="8904"/>
                  </a:lnTo>
                  <a:cubicBezTo>
                    <a:pt x="2409" y="10456"/>
                    <a:pt x="3658" y="11688"/>
                    <a:pt x="5193" y="11688"/>
                  </a:cubicBezTo>
                  <a:cubicBezTo>
                    <a:pt x="6745" y="11688"/>
                    <a:pt x="7994" y="10456"/>
                    <a:pt x="7994" y="8904"/>
                  </a:cubicBezTo>
                  <a:lnTo>
                    <a:pt x="7994" y="5799"/>
                  </a:lnTo>
                  <a:cubicBezTo>
                    <a:pt x="8601" y="5621"/>
                    <a:pt x="9065" y="5050"/>
                    <a:pt x="9065" y="4390"/>
                  </a:cubicBezTo>
                  <a:cubicBezTo>
                    <a:pt x="9065" y="3587"/>
                    <a:pt x="8405" y="2927"/>
                    <a:pt x="7584" y="2927"/>
                  </a:cubicBezTo>
                  <a:cubicBezTo>
                    <a:pt x="6781" y="2927"/>
                    <a:pt x="6121" y="3587"/>
                    <a:pt x="6121" y="4390"/>
                  </a:cubicBezTo>
                  <a:cubicBezTo>
                    <a:pt x="6121" y="5050"/>
                    <a:pt x="6585" y="5621"/>
                    <a:pt x="7191" y="5799"/>
                  </a:cubicBezTo>
                  <a:lnTo>
                    <a:pt x="7191" y="8904"/>
                  </a:lnTo>
                  <a:cubicBezTo>
                    <a:pt x="7191" y="10010"/>
                    <a:pt x="6299" y="10902"/>
                    <a:pt x="5193" y="10902"/>
                  </a:cubicBezTo>
                  <a:cubicBezTo>
                    <a:pt x="4105" y="10902"/>
                    <a:pt x="3195" y="10010"/>
                    <a:pt x="3195" y="8904"/>
                  </a:cubicBezTo>
                  <a:lnTo>
                    <a:pt x="3195" y="7548"/>
                  </a:lnTo>
                  <a:cubicBezTo>
                    <a:pt x="4568" y="7352"/>
                    <a:pt x="5603" y="6192"/>
                    <a:pt x="5603" y="4782"/>
                  </a:cubicBezTo>
                  <a:cubicBezTo>
                    <a:pt x="5603" y="4586"/>
                    <a:pt x="5496" y="4426"/>
                    <a:pt x="5336" y="4336"/>
                  </a:cubicBezTo>
                  <a:lnTo>
                    <a:pt x="5336" y="1071"/>
                  </a:lnTo>
                  <a:cubicBezTo>
                    <a:pt x="5336" y="661"/>
                    <a:pt x="5032" y="340"/>
                    <a:pt x="4640" y="286"/>
                  </a:cubicBezTo>
                  <a:cubicBezTo>
                    <a:pt x="4586" y="126"/>
                    <a:pt x="4444" y="1"/>
                    <a:pt x="4265" y="1"/>
                  </a:cubicBezTo>
                  <a:lnTo>
                    <a:pt x="4140" y="1"/>
                  </a:lnTo>
                  <a:cubicBezTo>
                    <a:pt x="3837" y="1"/>
                    <a:pt x="3605" y="250"/>
                    <a:pt x="3605" y="536"/>
                  </a:cubicBezTo>
                  <a:cubicBezTo>
                    <a:pt x="3605" y="839"/>
                    <a:pt x="3837" y="1071"/>
                    <a:pt x="4140" y="1071"/>
                  </a:cubicBezTo>
                  <a:lnTo>
                    <a:pt x="4265" y="1071"/>
                  </a:lnTo>
                  <a:cubicBezTo>
                    <a:pt x="4426" y="1071"/>
                    <a:pt x="4568" y="964"/>
                    <a:pt x="4640" y="839"/>
                  </a:cubicBezTo>
                  <a:cubicBezTo>
                    <a:pt x="4729" y="875"/>
                    <a:pt x="4800" y="964"/>
                    <a:pt x="4800" y="1071"/>
                  </a:cubicBezTo>
                  <a:lnTo>
                    <a:pt x="4800" y="4336"/>
                  </a:lnTo>
                  <a:cubicBezTo>
                    <a:pt x="4640" y="4426"/>
                    <a:pt x="4533" y="4604"/>
                    <a:pt x="4533" y="4782"/>
                  </a:cubicBezTo>
                  <a:cubicBezTo>
                    <a:pt x="4533" y="5746"/>
                    <a:pt x="3765" y="6513"/>
                    <a:pt x="2802" y="6513"/>
                  </a:cubicBezTo>
                  <a:cubicBezTo>
                    <a:pt x="1838" y="6513"/>
                    <a:pt x="1071" y="5746"/>
                    <a:pt x="1071" y="4782"/>
                  </a:cubicBezTo>
                  <a:cubicBezTo>
                    <a:pt x="1071" y="4586"/>
                    <a:pt x="964" y="4426"/>
                    <a:pt x="804" y="4336"/>
                  </a:cubicBezTo>
                  <a:lnTo>
                    <a:pt x="804" y="1071"/>
                  </a:lnTo>
                  <a:cubicBezTo>
                    <a:pt x="804" y="964"/>
                    <a:pt x="875" y="875"/>
                    <a:pt x="964" y="839"/>
                  </a:cubicBezTo>
                  <a:cubicBezTo>
                    <a:pt x="1036" y="982"/>
                    <a:pt x="1178" y="1071"/>
                    <a:pt x="1339" y="1071"/>
                  </a:cubicBezTo>
                  <a:lnTo>
                    <a:pt x="1464" y="1071"/>
                  </a:lnTo>
                  <a:cubicBezTo>
                    <a:pt x="1767" y="1071"/>
                    <a:pt x="1999" y="839"/>
                    <a:pt x="1999" y="536"/>
                  </a:cubicBezTo>
                  <a:cubicBezTo>
                    <a:pt x="1999" y="250"/>
                    <a:pt x="1767" y="1"/>
                    <a:pt x="1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3880250" y="1415575"/>
              <a:ext cx="33475" cy="33050"/>
            </a:xfrm>
            <a:custGeom>
              <a:rect b="b" l="l" r="r" t="t"/>
              <a:pathLst>
                <a:path extrusionOk="0" h="1322" w="1339">
                  <a:moveTo>
                    <a:pt x="661" y="1"/>
                  </a:moveTo>
                  <a:cubicBezTo>
                    <a:pt x="304" y="1"/>
                    <a:pt x="1" y="286"/>
                    <a:pt x="1" y="661"/>
                  </a:cubicBezTo>
                  <a:cubicBezTo>
                    <a:pt x="1" y="1036"/>
                    <a:pt x="304" y="1321"/>
                    <a:pt x="661" y="1321"/>
                  </a:cubicBezTo>
                  <a:cubicBezTo>
                    <a:pt x="1036" y="1321"/>
                    <a:pt x="1339" y="1036"/>
                    <a:pt x="1339" y="661"/>
                  </a:cubicBezTo>
                  <a:cubicBezTo>
                    <a:pt x="1339" y="286"/>
                    <a:pt x="1036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4"/>
          <p:cNvGrpSpPr/>
          <p:nvPr/>
        </p:nvGrpSpPr>
        <p:grpSpPr>
          <a:xfrm>
            <a:off x="2087058" y="5748342"/>
            <a:ext cx="333805" cy="344208"/>
            <a:chOff x="674800" y="2146225"/>
            <a:chExt cx="252500" cy="252500"/>
          </a:xfrm>
        </p:grpSpPr>
        <p:sp>
          <p:nvSpPr>
            <p:cNvPr id="777" name="Google Shape;777;p24"/>
            <p:cNvSpPr/>
            <p:nvPr/>
          </p:nvSpPr>
          <p:spPr>
            <a:xfrm>
              <a:off x="727900" y="2232775"/>
              <a:ext cx="40175" cy="39725"/>
            </a:xfrm>
            <a:custGeom>
              <a:rect b="b" l="l" r="r" t="t"/>
              <a:pathLst>
                <a:path extrusionOk="0" h="1589" w="1607">
                  <a:moveTo>
                    <a:pt x="803" y="0"/>
                  </a:moveTo>
                  <a:cubicBezTo>
                    <a:pt x="357" y="0"/>
                    <a:pt x="0" y="357"/>
                    <a:pt x="0" y="803"/>
                  </a:cubicBezTo>
                  <a:cubicBezTo>
                    <a:pt x="0" y="1232"/>
                    <a:pt x="357" y="1588"/>
                    <a:pt x="803" y="1588"/>
                  </a:cubicBezTo>
                  <a:cubicBezTo>
                    <a:pt x="1249" y="1588"/>
                    <a:pt x="1606" y="1232"/>
                    <a:pt x="1606" y="803"/>
                  </a:cubicBezTo>
                  <a:cubicBezTo>
                    <a:pt x="1606" y="357"/>
                    <a:pt x="124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834500" y="2232775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86" y="0"/>
                  </a:moveTo>
                  <a:cubicBezTo>
                    <a:pt x="357" y="0"/>
                    <a:pt x="1" y="357"/>
                    <a:pt x="1" y="803"/>
                  </a:cubicBezTo>
                  <a:cubicBezTo>
                    <a:pt x="1" y="1232"/>
                    <a:pt x="357" y="1588"/>
                    <a:pt x="786" y="1588"/>
                  </a:cubicBezTo>
                  <a:cubicBezTo>
                    <a:pt x="1232" y="1588"/>
                    <a:pt x="1589" y="1232"/>
                    <a:pt x="1589" y="803"/>
                  </a:cubicBezTo>
                  <a:cubicBezTo>
                    <a:pt x="1589" y="357"/>
                    <a:pt x="1232" y="0"/>
                    <a:pt x="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34150" y="2315750"/>
              <a:ext cx="134275" cy="43275"/>
            </a:xfrm>
            <a:custGeom>
              <a:rect b="b" l="l" r="r" t="t"/>
              <a:pathLst>
                <a:path extrusionOk="0" h="1731" w="5371">
                  <a:moveTo>
                    <a:pt x="268" y="0"/>
                  </a:moveTo>
                  <a:cubicBezTo>
                    <a:pt x="125" y="0"/>
                    <a:pt x="0" y="125"/>
                    <a:pt x="0" y="268"/>
                  </a:cubicBezTo>
                  <a:cubicBezTo>
                    <a:pt x="0" y="321"/>
                    <a:pt x="18" y="375"/>
                    <a:pt x="54" y="428"/>
                  </a:cubicBezTo>
                  <a:cubicBezTo>
                    <a:pt x="660" y="1231"/>
                    <a:pt x="1606" y="1731"/>
                    <a:pt x="2676" y="1731"/>
                  </a:cubicBezTo>
                  <a:cubicBezTo>
                    <a:pt x="3765" y="1731"/>
                    <a:pt x="4710" y="1231"/>
                    <a:pt x="5317" y="428"/>
                  </a:cubicBezTo>
                  <a:cubicBezTo>
                    <a:pt x="5335" y="393"/>
                    <a:pt x="5371" y="339"/>
                    <a:pt x="5371" y="268"/>
                  </a:cubicBezTo>
                  <a:cubicBezTo>
                    <a:pt x="5371" y="125"/>
                    <a:pt x="5246" y="0"/>
                    <a:pt x="5103" y="0"/>
                  </a:cubicBezTo>
                  <a:cubicBezTo>
                    <a:pt x="4996" y="0"/>
                    <a:pt x="4925" y="36"/>
                    <a:pt x="4889" y="107"/>
                  </a:cubicBezTo>
                  <a:cubicBezTo>
                    <a:pt x="4389" y="767"/>
                    <a:pt x="3586" y="1196"/>
                    <a:pt x="2676" y="1196"/>
                  </a:cubicBezTo>
                  <a:cubicBezTo>
                    <a:pt x="1784" y="1196"/>
                    <a:pt x="999" y="767"/>
                    <a:pt x="482" y="107"/>
                  </a:cubicBezTo>
                  <a:cubicBezTo>
                    <a:pt x="410" y="36"/>
                    <a:pt x="339" y="0"/>
                    <a:pt x="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674800" y="2146225"/>
              <a:ext cx="252500" cy="252500"/>
            </a:xfrm>
            <a:custGeom>
              <a:rect b="b" l="l" r="r" t="t"/>
              <a:pathLst>
                <a:path extrusionOk="0" h="10100" w="10100">
                  <a:moveTo>
                    <a:pt x="5050" y="536"/>
                  </a:moveTo>
                  <a:cubicBezTo>
                    <a:pt x="7548" y="536"/>
                    <a:pt x="9565" y="2570"/>
                    <a:pt x="9565" y="5050"/>
                  </a:cubicBezTo>
                  <a:cubicBezTo>
                    <a:pt x="9565" y="7548"/>
                    <a:pt x="7548" y="9565"/>
                    <a:pt x="5050" y="9565"/>
                  </a:cubicBezTo>
                  <a:cubicBezTo>
                    <a:pt x="2570" y="9565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50" y="536"/>
                  </a:cubicBezTo>
                  <a:close/>
                  <a:moveTo>
                    <a:pt x="5050" y="1"/>
                  </a:moveTo>
                  <a:cubicBezTo>
                    <a:pt x="2267" y="1"/>
                    <a:pt x="1" y="2267"/>
                    <a:pt x="1" y="5050"/>
                  </a:cubicBezTo>
                  <a:cubicBezTo>
                    <a:pt x="1" y="7852"/>
                    <a:pt x="2267" y="10100"/>
                    <a:pt x="5050" y="10100"/>
                  </a:cubicBezTo>
                  <a:cubicBezTo>
                    <a:pt x="7834" y="10100"/>
                    <a:pt x="10100" y="7852"/>
                    <a:pt x="10100" y="5050"/>
                  </a:cubicBezTo>
                  <a:cubicBezTo>
                    <a:pt x="10100" y="2267"/>
                    <a:pt x="7834" y="1"/>
                    <a:pt x="5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4"/>
          <p:cNvGrpSpPr/>
          <p:nvPr/>
        </p:nvGrpSpPr>
        <p:grpSpPr>
          <a:xfrm>
            <a:off x="2070199" y="5454865"/>
            <a:ext cx="366855" cy="339948"/>
            <a:chOff x="4759875" y="1027050"/>
            <a:chExt cx="277500" cy="249375"/>
          </a:xfrm>
        </p:grpSpPr>
        <p:sp>
          <p:nvSpPr>
            <p:cNvPr id="782" name="Google Shape;782;p24"/>
            <p:cNvSpPr/>
            <p:nvPr/>
          </p:nvSpPr>
          <p:spPr>
            <a:xfrm>
              <a:off x="4885225" y="1027050"/>
              <a:ext cx="26800" cy="39725"/>
            </a:xfrm>
            <a:custGeom>
              <a:rect b="b" l="l" r="r" t="t"/>
              <a:pathLst>
                <a:path extrusionOk="0" h="1589" w="1072">
                  <a:moveTo>
                    <a:pt x="536" y="1"/>
                  </a:moveTo>
                  <a:lnTo>
                    <a:pt x="1" y="786"/>
                  </a:lnTo>
                  <a:lnTo>
                    <a:pt x="536" y="1589"/>
                  </a:lnTo>
                  <a:lnTo>
                    <a:pt x="1071" y="786"/>
                  </a:lnTo>
                  <a:lnTo>
                    <a:pt x="536" y="1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4795575" y="1077025"/>
              <a:ext cx="206100" cy="159250"/>
            </a:xfrm>
            <a:custGeom>
              <a:rect b="b" l="l" r="r" t="t"/>
              <a:pathLst>
                <a:path extrusionOk="0" h="6370" w="8244">
                  <a:moveTo>
                    <a:pt x="4122" y="0"/>
                  </a:moveTo>
                  <a:lnTo>
                    <a:pt x="2231" y="3158"/>
                  </a:lnTo>
                  <a:lnTo>
                    <a:pt x="0" y="2123"/>
                  </a:lnTo>
                  <a:lnTo>
                    <a:pt x="803" y="5585"/>
                  </a:lnTo>
                  <a:lnTo>
                    <a:pt x="803" y="6370"/>
                  </a:lnTo>
                  <a:lnTo>
                    <a:pt x="7441" y="6370"/>
                  </a:lnTo>
                  <a:lnTo>
                    <a:pt x="7441" y="5585"/>
                  </a:lnTo>
                  <a:lnTo>
                    <a:pt x="8244" y="2123"/>
                  </a:lnTo>
                  <a:lnTo>
                    <a:pt x="6013" y="3158"/>
                  </a:lnTo>
                  <a:lnTo>
                    <a:pt x="4122" y="0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4815650" y="1249650"/>
              <a:ext cx="165950" cy="26775"/>
            </a:xfrm>
            <a:custGeom>
              <a:rect b="b" l="l" r="r" t="t"/>
              <a:pathLst>
                <a:path extrusionOk="0" h="1071" w="6638">
                  <a:moveTo>
                    <a:pt x="0" y="0"/>
                  </a:moveTo>
                  <a:lnTo>
                    <a:pt x="0" y="1071"/>
                  </a:lnTo>
                  <a:lnTo>
                    <a:pt x="6638" y="1071"/>
                  </a:lnTo>
                  <a:lnTo>
                    <a:pt x="6638" y="0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4759875" y="1094425"/>
              <a:ext cx="28125" cy="28125"/>
            </a:xfrm>
            <a:custGeom>
              <a:rect b="b" l="l" r="r" t="t"/>
              <a:pathLst>
                <a:path extrusionOk="0" h="1125" w="1125">
                  <a:moveTo>
                    <a:pt x="1" y="0"/>
                  </a:moveTo>
                  <a:lnTo>
                    <a:pt x="197" y="928"/>
                  </a:lnTo>
                  <a:lnTo>
                    <a:pt x="1125" y="1124"/>
                  </a:lnTo>
                  <a:lnTo>
                    <a:pt x="1125" y="1124"/>
                  </a:lnTo>
                  <a:lnTo>
                    <a:pt x="929" y="19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009225" y="1094425"/>
              <a:ext cx="28150" cy="28125"/>
            </a:xfrm>
            <a:custGeom>
              <a:rect b="b" l="l" r="r" t="t"/>
              <a:pathLst>
                <a:path extrusionOk="0" h="1125" w="1126">
                  <a:moveTo>
                    <a:pt x="1125" y="0"/>
                  </a:moveTo>
                  <a:lnTo>
                    <a:pt x="197" y="196"/>
                  </a:lnTo>
                  <a:lnTo>
                    <a:pt x="1" y="1124"/>
                  </a:lnTo>
                  <a:lnTo>
                    <a:pt x="1" y="1124"/>
                  </a:lnTo>
                  <a:lnTo>
                    <a:pt x="929" y="928"/>
                  </a:lnTo>
                  <a:lnTo>
                    <a:pt x="1125" y="0"/>
                  </a:lnTo>
                  <a:close/>
                </a:path>
              </a:pathLst>
            </a:custGeom>
            <a:gradFill>
              <a:gsLst>
                <a:gs pos="0">
                  <a:srgbClr val="FFC102"/>
                </a:gs>
                <a:gs pos="100000">
                  <a:srgbClr val="795C04"/>
                </a:gs>
              </a:gsLst>
              <a:lin ang="5400012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24"/>
          <p:cNvGrpSpPr/>
          <p:nvPr/>
        </p:nvGrpSpPr>
        <p:grpSpPr>
          <a:xfrm flipH="1" rot="10800000">
            <a:off x="2083491" y="5100969"/>
            <a:ext cx="340283" cy="317478"/>
            <a:chOff x="6435300" y="2742175"/>
            <a:chExt cx="266325" cy="232875"/>
          </a:xfrm>
        </p:grpSpPr>
        <p:sp>
          <p:nvSpPr>
            <p:cNvPr id="788" name="Google Shape;788;p24"/>
            <p:cNvSpPr/>
            <p:nvPr/>
          </p:nvSpPr>
          <p:spPr>
            <a:xfrm>
              <a:off x="6518275" y="2742175"/>
              <a:ext cx="183350" cy="232875"/>
            </a:xfrm>
            <a:custGeom>
              <a:rect b="b" l="l" r="r" t="t"/>
              <a:pathLst>
                <a:path extrusionOk="0" h="9315" w="7334">
                  <a:moveTo>
                    <a:pt x="3194" y="1"/>
                  </a:moveTo>
                  <a:cubicBezTo>
                    <a:pt x="2766" y="1"/>
                    <a:pt x="2392" y="375"/>
                    <a:pt x="2392" y="804"/>
                  </a:cubicBezTo>
                  <a:cubicBezTo>
                    <a:pt x="2392" y="2838"/>
                    <a:pt x="54" y="3962"/>
                    <a:pt x="1" y="3997"/>
                  </a:cubicBezTo>
                  <a:lnTo>
                    <a:pt x="1" y="8244"/>
                  </a:lnTo>
                  <a:cubicBezTo>
                    <a:pt x="946" y="8244"/>
                    <a:pt x="1018" y="9315"/>
                    <a:pt x="2802" y="9315"/>
                  </a:cubicBezTo>
                  <a:lnTo>
                    <a:pt x="5193" y="9315"/>
                  </a:lnTo>
                  <a:cubicBezTo>
                    <a:pt x="5639" y="9315"/>
                    <a:pt x="5996" y="8958"/>
                    <a:pt x="5996" y="8512"/>
                  </a:cubicBezTo>
                  <a:cubicBezTo>
                    <a:pt x="5996" y="8315"/>
                    <a:pt x="5924" y="8119"/>
                    <a:pt x="5782" y="7976"/>
                  </a:cubicBezTo>
                  <a:lnTo>
                    <a:pt x="5853" y="7976"/>
                  </a:lnTo>
                  <a:cubicBezTo>
                    <a:pt x="6299" y="7976"/>
                    <a:pt x="6656" y="7619"/>
                    <a:pt x="6656" y="7191"/>
                  </a:cubicBezTo>
                  <a:cubicBezTo>
                    <a:pt x="6656" y="6977"/>
                    <a:pt x="6585" y="6781"/>
                    <a:pt x="6442" y="6638"/>
                  </a:cubicBezTo>
                  <a:cubicBezTo>
                    <a:pt x="6799" y="6549"/>
                    <a:pt x="7066" y="6228"/>
                    <a:pt x="7066" y="5853"/>
                  </a:cubicBezTo>
                  <a:cubicBezTo>
                    <a:pt x="7066" y="5639"/>
                    <a:pt x="6959" y="5425"/>
                    <a:pt x="6817" y="5282"/>
                  </a:cubicBezTo>
                  <a:cubicBezTo>
                    <a:pt x="7120" y="5157"/>
                    <a:pt x="7334" y="4872"/>
                    <a:pt x="7334" y="4533"/>
                  </a:cubicBezTo>
                  <a:cubicBezTo>
                    <a:pt x="7334" y="4087"/>
                    <a:pt x="6959" y="3730"/>
                    <a:pt x="6531" y="3730"/>
                  </a:cubicBezTo>
                  <a:lnTo>
                    <a:pt x="3997" y="3730"/>
                  </a:lnTo>
                  <a:cubicBezTo>
                    <a:pt x="3783" y="3730"/>
                    <a:pt x="3623" y="3569"/>
                    <a:pt x="3605" y="3337"/>
                  </a:cubicBezTo>
                  <a:cubicBezTo>
                    <a:pt x="3623" y="3105"/>
                    <a:pt x="3997" y="2624"/>
                    <a:pt x="3997" y="804"/>
                  </a:cubicBezTo>
                  <a:cubicBezTo>
                    <a:pt x="3997" y="375"/>
                    <a:pt x="3641" y="1"/>
                    <a:pt x="3194" y="1"/>
                  </a:cubicBezTo>
                  <a:close/>
                </a:path>
              </a:pathLst>
            </a:custGeom>
            <a:gradFill>
              <a:gsLst>
                <a:gs pos="0">
                  <a:srgbClr val="F89F97"/>
                </a:gs>
                <a:gs pos="100000">
                  <a:srgbClr val="E93424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6435300" y="2825150"/>
              <a:ext cx="62925" cy="140075"/>
            </a:xfrm>
            <a:custGeom>
              <a:rect b="b" l="l" r="r" t="t"/>
              <a:pathLst>
                <a:path extrusionOk="0" h="5603" w="2517">
                  <a:moveTo>
                    <a:pt x="1" y="0"/>
                  </a:moveTo>
                  <a:lnTo>
                    <a:pt x="1" y="5603"/>
                  </a:lnTo>
                  <a:lnTo>
                    <a:pt x="1999" y="5603"/>
                  </a:lnTo>
                  <a:cubicBezTo>
                    <a:pt x="2285" y="5603"/>
                    <a:pt x="2517" y="5371"/>
                    <a:pt x="2517" y="5068"/>
                  </a:cubicBezTo>
                  <a:lnTo>
                    <a:pt x="2517" y="536"/>
                  </a:lnTo>
                  <a:cubicBezTo>
                    <a:pt x="2517" y="250"/>
                    <a:pt x="2285" y="0"/>
                    <a:pt x="1999" y="0"/>
                  </a:cubicBezTo>
                  <a:close/>
                </a:path>
              </a:pathLst>
            </a:custGeom>
            <a:gradFill>
              <a:gsLst>
                <a:gs pos="0">
                  <a:srgbClr val="F89F97"/>
                </a:gs>
                <a:gs pos="100000">
                  <a:srgbClr val="E93424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0" name="Google Shape;790;p24"/>
          <p:cNvSpPr/>
          <p:nvPr/>
        </p:nvSpPr>
        <p:spPr>
          <a:xfrm>
            <a:off x="2075600" y="4449350"/>
            <a:ext cx="271800" cy="254100"/>
          </a:xfrm>
          <a:prstGeom prst="smileyFace">
            <a:avLst>
              <a:gd fmla="val 4653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AC2D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/>
        </p:nvSpPr>
        <p:spPr>
          <a:xfrm>
            <a:off x="132061" y="96743"/>
            <a:ext cx="4301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36">
                <a:solidFill>
                  <a:srgbClr val="1C0905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10119881" y="4478506"/>
            <a:ext cx="2072119" cy="2274781"/>
          </a:xfrm>
          <a:custGeom>
            <a:rect b="b" l="l" r="r" t="t"/>
            <a:pathLst>
              <a:path extrusionOk="0" h="2274781" w="2072119">
                <a:moveTo>
                  <a:pt x="0" y="0"/>
                </a:moveTo>
                <a:lnTo>
                  <a:pt x="2072119" y="0"/>
                </a:lnTo>
                <a:lnTo>
                  <a:pt x="2072119" y="2274781"/>
                </a:lnTo>
                <a:lnTo>
                  <a:pt x="0" y="227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6"/>
          <p:cNvSpPr txBox="1"/>
          <p:nvPr/>
        </p:nvSpPr>
        <p:spPr>
          <a:xfrm>
            <a:off x="982150" y="1775125"/>
            <a:ext cx="8837100" cy="264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5E2A15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Char char="●"/>
            </a:pPr>
            <a:r>
              <a:rPr lang="en-US" sz="3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The Songhai </a:t>
            </a:r>
            <a:r>
              <a:rPr lang="en-US" sz="3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built an empire</a:t>
            </a:r>
            <a:endParaRPr sz="3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Char char="●"/>
            </a:pPr>
            <a:r>
              <a:rPr lang="en-US" sz="3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The birth of the empire</a:t>
            </a:r>
            <a:endParaRPr sz="3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Char char="●"/>
            </a:pPr>
            <a:r>
              <a:rPr lang="en-US" sz="3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Growth and conquest</a:t>
            </a:r>
            <a:endParaRPr sz="3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Char char="●"/>
            </a:pPr>
            <a:r>
              <a:rPr lang="en-US" sz="3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Askia The Great</a:t>
            </a:r>
            <a:endParaRPr sz="3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bril Fatface"/>
              <a:buChar char="●"/>
            </a:pPr>
            <a:r>
              <a:rPr lang="en-US" sz="3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Religion and education</a:t>
            </a:r>
            <a:endParaRPr sz="3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7125" y="848500"/>
            <a:ext cx="4859400" cy="342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B344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/>
        </p:nvSpPr>
        <p:spPr>
          <a:xfrm>
            <a:off x="132052" y="96750"/>
            <a:ext cx="9667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36">
                <a:solidFill>
                  <a:srgbClr val="1C0905"/>
                </a:solidFill>
                <a:latin typeface="Anton"/>
                <a:ea typeface="Anton"/>
                <a:cs typeface="Anton"/>
                <a:sym typeface="Anton"/>
              </a:rPr>
              <a:t>Areas’s SONGHAI CONQURED</a:t>
            </a:r>
            <a:endParaRPr/>
          </a:p>
        </p:txBody>
      </p:sp>
      <p:grpSp>
        <p:nvGrpSpPr>
          <p:cNvPr id="107" name="Google Shape;107;p17"/>
          <p:cNvGrpSpPr/>
          <p:nvPr/>
        </p:nvGrpSpPr>
        <p:grpSpPr>
          <a:xfrm>
            <a:off x="1600209" y="967153"/>
            <a:ext cx="9531050" cy="4782876"/>
            <a:chOff x="275475" y="1342375"/>
            <a:chExt cx="7012250" cy="3021400"/>
          </a:xfrm>
        </p:grpSpPr>
        <p:sp>
          <p:nvSpPr>
            <p:cNvPr id="108" name="Google Shape;108;p17"/>
            <p:cNvSpPr/>
            <p:nvPr/>
          </p:nvSpPr>
          <p:spPr>
            <a:xfrm>
              <a:off x="4871175" y="2237375"/>
              <a:ext cx="257375" cy="209425"/>
            </a:xfrm>
            <a:custGeom>
              <a:rect b="b" l="l" r="r" t="t"/>
              <a:pathLst>
                <a:path extrusionOk="0" h="8377" w="10295">
                  <a:moveTo>
                    <a:pt x="10100" y="993"/>
                  </a:moveTo>
                  <a:lnTo>
                    <a:pt x="9324" y="993"/>
                  </a:lnTo>
                  <a:lnTo>
                    <a:pt x="8788" y="913"/>
                  </a:lnTo>
                  <a:lnTo>
                    <a:pt x="8434" y="1335"/>
                  </a:lnTo>
                  <a:lnTo>
                    <a:pt x="8126" y="1427"/>
                  </a:lnTo>
                  <a:lnTo>
                    <a:pt x="7921" y="1621"/>
                  </a:lnTo>
                  <a:lnTo>
                    <a:pt x="7544" y="1313"/>
                  </a:lnTo>
                  <a:lnTo>
                    <a:pt x="7407" y="548"/>
                  </a:lnTo>
                  <a:lnTo>
                    <a:pt x="7179" y="502"/>
                  </a:lnTo>
                  <a:lnTo>
                    <a:pt x="7179" y="217"/>
                  </a:lnTo>
                  <a:lnTo>
                    <a:pt x="6722" y="0"/>
                  </a:lnTo>
                  <a:lnTo>
                    <a:pt x="6471" y="331"/>
                  </a:lnTo>
                  <a:lnTo>
                    <a:pt x="6506" y="708"/>
                  </a:lnTo>
                  <a:lnTo>
                    <a:pt x="6414" y="833"/>
                  </a:lnTo>
                  <a:lnTo>
                    <a:pt x="5958" y="822"/>
                  </a:lnTo>
                  <a:lnTo>
                    <a:pt x="5832" y="1244"/>
                  </a:lnTo>
                  <a:lnTo>
                    <a:pt x="5536" y="1061"/>
                  </a:lnTo>
                  <a:lnTo>
                    <a:pt x="5068" y="1358"/>
                  </a:lnTo>
                  <a:lnTo>
                    <a:pt x="4805" y="1244"/>
                  </a:lnTo>
                  <a:lnTo>
                    <a:pt x="4189" y="1050"/>
                  </a:lnTo>
                  <a:lnTo>
                    <a:pt x="3778" y="1050"/>
                  </a:lnTo>
                  <a:lnTo>
                    <a:pt x="3550" y="1016"/>
                  </a:lnTo>
                  <a:lnTo>
                    <a:pt x="3139" y="776"/>
                  </a:lnTo>
                  <a:lnTo>
                    <a:pt x="3093" y="1107"/>
                  </a:lnTo>
                  <a:lnTo>
                    <a:pt x="2511" y="1278"/>
                  </a:lnTo>
                  <a:lnTo>
                    <a:pt x="2523" y="2020"/>
                  </a:lnTo>
                  <a:lnTo>
                    <a:pt x="2169" y="2305"/>
                  </a:lnTo>
                  <a:lnTo>
                    <a:pt x="1598" y="2431"/>
                  </a:lnTo>
                  <a:lnTo>
                    <a:pt x="1541" y="2853"/>
                  </a:lnTo>
                  <a:lnTo>
                    <a:pt x="982" y="2967"/>
                  </a:lnTo>
                  <a:lnTo>
                    <a:pt x="138" y="2625"/>
                  </a:lnTo>
                  <a:lnTo>
                    <a:pt x="69" y="3766"/>
                  </a:lnTo>
                  <a:lnTo>
                    <a:pt x="1" y="4439"/>
                  </a:lnTo>
                  <a:lnTo>
                    <a:pt x="354" y="4565"/>
                  </a:lnTo>
                  <a:lnTo>
                    <a:pt x="126" y="5067"/>
                  </a:lnTo>
                  <a:lnTo>
                    <a:pt x="514" y="5798"/>
                  </a:lnTo>
                  <a:lnTo>
                    <a:pt x="674" y="6368"/>
                  </a:lnTo>
                  <a:lnTo>
                    <a:pt x="1279" y="6528"/>
                  </a:lnTo>
                  <a:lnTo>
                    <a:pt x="1439" y="7099"/>
                  </a:lnTo>
                  <a:lnTo>
                    <a:pt x="879" y="7920"/>
                  </a:lnTo>
                  <a:lnTo>
                    <a:pt x="2249" y="8377"/>
                  </a:lnTo>
                  <a:lnTo>
                    <a:pt x="3002" y="8251"/>
                  </a:lnTo>
                  <a:lnTo>
                    <a:pt x="3481" y="8365"/>
                  </a:lnTo>
                  <a:lnTo>
                    <a:pt x="3607" y="8160"/>
                  </a:lnTo>
                  <a:lnTo>
                    <a:pt x="4143" y="8240"/>
                  </a:lnTo>
                  <a:lnTo>
                    <a:pt x="5091" y="7863"/>
                  </a:lnTo>
                  <a:lnTo>
                    <a:pt x="4976" y="7099"/>
                  </a:lnTo>
                  <a:lnTo>
                    <a:pt x="5307" y="6585"/>
                  </a:lnTo>
                  <a:lnTo>
                    <a:pt x="5878" y="6585"/>
                  </a:lnTo>
                  <a:lnTo>
                    <a:pt x="5901" y="6334"/>
                  </a:lnTo>
                  <a:lnTo>
                    <a:pt x="6471" y="6208"/>
                  </a:lnTo>
                  <a:lnTo>
                    <a:pt x="6768" y="6300"/>
                  </a:lnTo>
                  <a:lnTo>
                    <a:pt x="7019" y="6037"/>
                  </a:lnTo>
                  <a:lnTo>
                    <a:pt x="6859" y="5501"/>
                  </a:lnTo>
                  <a:lnTo>
                    <a:pt x="7076" y="4953"/>
                  </a:lnTo>
                  <a:lnTo>
                    <a:pt x="7498" y="4725"/>
                  </a:lnTo>
                  <a:lnTo>
                    <a:pt x="7076" y="4131"/>
                  </a:lnTo>
                  <a:lnTo>
                    <a:pt x="7795" y="4154"/>
                  </a:lnTo>
                  <a:lnTo>
                    <a:pt x="7932" y="3823"/>
                  </a:lnTo>
                  <a:lnTo>
                    <a:pt x="7818" y="3469"/>
                  </a:lnTo>
                  <a:lnTo>
                    <a:pt x="8103" y="3081"/>
                  </a:lnTo>
                  <a:lnTo>
                    <a:pt x="7898" y="2625"/>
                  </a:lnTo>
                  <a:lnTo>
                    <a:pt x="7624" y="2226"/>
                  </a:lnTo>
                  <a:lnTo>
                    <a:pt x="7966" y="1826"/>
                  </a:lnTo>
                  <a:lnTo>
                    <a:pt x="8731" y="1643"/>
                  </a:lnTo>
                  <a:lnTo>
                    <a:pt x="9553" y="1529"/>
                  </a:lnTo>
                  <a:lnTo>
                    <a:pt x="9895" y="1358"/>
                  </a:lnTo>
                  <a:lnTo>
                    <a:pt x="10294" y="125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3951650" y="3212825"/>
              <a:ext cx="249075" cy="306150"/>
            </a:xfrm>
            <a:custGeom>
              <a:rect b="b" l="l" r="r" t="t"/>
              <a:pathLst>
                <a:path extrusionOk="0" h="12246" w="9963">
                  <a:moveTo>
                    <a:pt x="3857" y="1313"/>
                  </a:moveTo>
                  <a:lnTo>
                    <a:pt x="1484" y="1301"/>
                  </a:lnTo>
                  <a:lnTo>
                    <a:pt x="1221" y="1404"/>
                  </a:lnTo>
                  <a:lnTo>
                    <a:pt x="970" y="1381"/>
                  </a:lnTo>
                  <a:lnTo>
                    <a:pt x="651" y="1518"/>
                  </a:lnTo>
                  <a:lnTo>
                    <a:pt x="571" y="1689"/>
                  </a:lnTo>
                  <a:lnTo>
                    <a:pt x="970" y="2260"/>
                  </a:lnTo>
                  <a:lnTo>
                    <a:pt x="1130" y="2865"/>
                  </a:lnTo>
                  <a:lnTo>
                    <a:pt x="1358" y="3744"/>
                  </a:lnTo>
                  <a:lnTo>
                    <a:pt x="1119" y="4109"/>
                  </a:lnTo>
                  <a:lnTo>
                    <a:pt x="1073" y="4291"/>
                  </a:lnTo>
                  <a:lnTo>
                    <a:pt x="1256" y="4839"/>
                  </a:lnTo>
                  <a:lnTo>
                    <a:pt x="1472" y="5387"/>
                  </a:lnTo>
                  <a:lnTo>
                    <a:pt x="1701" y="5706"/>
                  </a:lnTo>
                  <a:lnTo>
                    <a:pt x="1746" y="6220"/>
                  </a:lnTo>
                  <a:lnTo>
                    <a:pt x="1644" y="6905"/>
                  </a:lnTo>
                  <a:lnTo>
                    <a:pt x="1381" y="7304"/>
                  </a:lnTo>
                  <a:lnTo>
                    <a:pt x="913" y="7909"/>
                  </a:lnTo>
                  <a:lnTo>
                    <a:pt x="731" y="8274"/>
                  </a:lnTo>
                  <a:lnTo>
                    <a:pt x="457" y="9084"/>
                  </a:lnTo>
                  <a:lnTo>
                    <a:pt x="411" y="9472"/>
                  </a:lnTo>
                  <a:lnTo>
                    <a:pt x="126" y="10317"/>
                  </a:lnTo>
                  <a:lnTo>
                    <a:pt x="0" y="11104"/>
                  </a:lnTo>
                  <a:lnTo>
                    <a:pt x="69" y="11675"/>
                  </a:lnTo>
                  <a:lnTo>
                    <a:pt x="457" y="11504"/>
                  </a:lnTo>
                  <a:lnTo>
                    <a:pt x="925" y="11355"/>
                  </a:lnTo>
                  <a:lnTo>
                    <a:pt x="1438" y="11367"/>
                  </a:lnTo>
                  <a:lnTo>
                    <a:pt x="1895" y="11789"/>
                  </a:lnTo>
                  <a:lnTo>
                    <a:pt x="2032" y="11732"/>
                  </a:lnTo>
                  <a:lnTo>
                    <a:pt x="5238" y="11686"/>
                  </a:lnTo>
                  <a:lnTo>
                    <a:pt x="5763" y="12109"/>
                  </a:lnTo>
                  <a:lnTo>
                    <a:pt x="7681" y="12246"/>
                  </a:lnTo>
                  <a:lnTo>
                    <a:pt x="9141" y="11880"/>
                  </a:lnTo>
                  <a:lnTo>
                    <a:pt x="8651" y="11310"/>
                  </a:lnTo>
                  <a:lnTo>
                    <a:pt x="8137" y="10568"/>
                  </a:lnTo>
                  <a:lnTo>
                    <a:pt x="8251" y="7681"/>
                  </a:lnTo>
                  <a:lnTo>
                    <a:pt x="9906" y="7692"/>
                  </a:lnTo>
                  <a:lnTo>
                    <a:pt x="9826" y="7373"/>
                  </a:lnTo>
                  <a:lnTo>
                    <a:pt x="9963" y="7030"/>
                  </a:lnTo>
                  <a:lnTo>
                    <a:pt x="9826" y="6608"/>
                  </a:lnTo>
                  <a:lnTo>
                    <a:pt x="9929" y="6174"/>
                  </a:lnTo>
                  <a:lnTo>
                    <a:pt x="9860" y="5889"/>
                  </a:lnTo>
                  <a:lnTo>
                    <a:pt x="9484" y="5832"/>
                  </a:lnTo>
                  <a:lnTo>
                    <a:pt x="8993" y="5980"/>
                  </a:lnTo>
                  <a:lnTo>
                    <a:pt x="8651" y="5946"/>
                  </a:lnTo>
                  <a:lnTo>
                    <a:pt x="8445" y="6037"/>
                  </a:lnTo>
                  <a:lnTo>
                    <a:pt x="8514" y="4953"/>
                  </a:lnTo>
                  <a:lnTo>
                    <a:pt x="8251" y="4622"/>
                  </a:lnTo>
                  <a:lnTo>
                    <a:pt x="8206" y="4052"/>
                  </a:lnTo>
                  <a:lnTo>
                    <a:pt x="8331" y="3515"/>
                  </a:lnTo>
                  <a:lnTo>
                    <a:pt x="8160" y="3173"/>
                  </a:lnTo>
                  <a:lnTo>
                    <a:pt x="8160" y="2602"/>
                  </a:lnTo>
                  <a:lnTo>
                    <a:pt x="7190" y="2602"/>
                  </a:lnTo>
                  <a:lnTo>
                    <a:pt x="7258" y="2271"/>
                  </a:lnTo>
                  <a:lnTo>
                    <a:pt x="6847" y="2271"/>
                  </a:lnTo>
                  <a:lnTo>
                    <a:pt x="6802" y="2431"/>
                  </a:lnTo>
                  <a:lnTo>
                    <a:pt x="6323" y="2465"/>
                  </a:lnTo>
                  <a:lnTo>
                    <a:pt x="6106" y="3002"/>
                  </a:lnTo>
                  <a:lnTo>
                    <a:pt x="5980" y="3230"/>
                  </a:lnTo>
                  <a:lnTo>
                    <a:pt x="5546" y="3093"/>
                  </a:lnTo>
                  <a:lnTo>
                    <a:pt x="5284" y="3230"/>
                  </a:lnTo>
                  <a:lnTo>
                    <a:pt x="4748" y="3298"/>
                  </a:lnTo>
                  <a:lnTo>
                    <a:pt x="4451" y="2831"/>
                  </a:lnTo>
                  <a:lnTo>
                    <a:pt x="4268" y="2522"/>
                  </a:lnTo>
                  <a:lnTo>
                    <a:pt x="4040" y="1986"/>
                  </a:lnTo>
                  <a:close/>
                  <a:moveTo>
                    <a:pt x="742" y="1130"/>
                  </a:moveTo>
                  <a:lnTo>
                    <a:pt x="776" y="742"/>
                  </a:lnTo>
                  <a:lnTo>
                    <a:pt x="902" y="503"/>
                  </a:lnTo>
                  <a:lnTo>
                    <a:pt x="1187" y="320"/>
                  </a:lnTo>
                  <a:lnTo>
                    <a:pt x="902" y="0"/>
                  </a:lnTo>
                  <a:lnTo>
                    <a:pt x="651" y="160"/>
                  </a:lnTo>
                  <a:lnTo>
                    <a:pt x="331" y="548"/>
                  </a:lnTo>
                  <a:lnTo>
                    <a:pt x="537" y="123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073750" y="2143225"/>
              <a:ext cx="34275" cy="68200"/>
            </a:xfrm>
            <a:custGeom>
              <a:rect b="b" l="l" r="r" t="t"/>
              <a:pathLst>
                <a:path extrusionOk="0" h="2728" w="1371">
                  <a:moveTo>
                    <a:pt x="286" y="0"/>
                  </a:moveTo>
                  <a:lnTo>
                    <a:pt x="1" y="445"/>
                  </a:lnTo>
                  <a:lnTo>
                    <a:pt x="69" y="719"/>
                  </a:lnTo>
                  <a:lnTo>
                    <a:pt x="69" y="719"/>
                  </a:lnTo>
                  <a:lnTo>
                    <a:pt x="217" y="856"/>
                  </a:lnTo>
                  <a:lnTo>
                    <a:pt x="138" y="1130"/>
                  </a:lnTo>
                  <a:lnTo>
                    <a:pt x="126" y="1746"/>
                  </a:lnTo>
                  <a:lnTo>
                    <a:pt x="229" y="2168"/>
                  </a:lnTo>
                  <a:lnTo>
                    <a:pt x="651" y="2477"/>
                  </a:lnTo>
                  <a:lnTo>
                    <a:pt x="685" y="2671"/>
                  </a:lnTo>
                  <a:lnTo>
                    <a:pt x="822" y="2728"/>
                  </a:lnTo>
                  <a:lnTo>
                    <a:pt x="1130" y="2294"/>
                  </a:lnTo>
                  <a:lnTo>
                    <a:pt x="1142" y="1997"/>
                  </a:lnTo>
                  <a:lnTo>
                    <a:pt x="1370" y="1872"/>
                  </a:lnTo>
                  <a:lnTo>
                    <a:pt x="1370" y="1643"/>
                  </a:lnTo>
                  <a:lnTo>
                    <a:pt x="1039" y="1415"/>
                  </a:lnTo>
                  <a:lnTo>
                    <a:pt x="914" y="1039"/>
                  </a:lnTo>
                  <a:lnTo>
                    <a:pt x="971" y="742"/>
                  </a:lnTo>
                  <a:lnTo>
                    <a:pt x="971" y="742"/>
                  </a:lnTo>
                  <a:lnTo>
                    <a:pt x="902" y="411"/>
                  </a:lnTo>
                  <a:lnTo>
                    <a:pt x="708" y="331"/>
                  </a:lnTo>
                  <a:lnTo>
                    <a:pt x="526" y="103"/>
                  </a:lnTo>
                  <a:lnTo>
                    <a:pt x="343" y="17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4728800" y="2520950"/>
              <a:ext cx="92750" cy="80775"/>
            </a:xfrm>
            <a:custGeom>
              <a:rect b="b" l="l" r="r" t="t"/>
              <a:pathLst>
                <a:path extrusionOk="0" h="3231" w="3710">
                  <a:moveTo>
                    <a:pt x="3527" y="320"/>
                  </a:moveTo>
                  <a:lnTo>
                    <a:pt x="3345" y="1"/>
                  </a:lnTo>
                  <a:lnTo>
                    <a:pt x="2911" y="560"/>
                  </a:lnTo>
                  <a:lnTo>
                    <a:pt x="2386" y="1142"/>
                  </a:lnTo>
                  <a:lnTo>
                    <a:pt x="1918" y="1758"/>
                  </a:lnTo>
                  <a:lnTo>
                    <a:pt x="1439" y="1724"/>
                  </a:lnTo>
                  <a:lnTo>
                    <a:pt x="788" y="1701"/>
                  </a:lnTo>
                  <a:lnTo>
                    <a:pt x="184" y="1838"/>
                  </a:lnTo>
                  <a:lnTo>
                    <a:pt x="149" y="1599"/>
                  </a:lnTo>
                  <a:lnTo>
                    <a:pt x="1" y="1644"/>
                  </a:lnTo>
                  <a:lnTo>
                    <a:pt x="58" y="1861"/>
                  </a:lnTo>
                  <a:lnTo>
                    <a:pt x="435" y="2774"/>
                  </a:lnTo>
                  <a:lnTo>
                    <a:pt x="2831" y="3230"/>
                  </a:lnTo>
                  <a:lnTo>
                    <a:pt x="2968" y="3036"/>
                  </a:lnTo>
                  <a:lnTo>
                    <a:pt x="2957" y="2671"/>
                  </a:lnTo>
                  <a:lnTo>
                    <a:pt x="3151" y="2295"/>
                  </a:lnTo>
                  <a:lnTo>
                    <a:pt x="3117" y="1930"/>
                  </a:lnTo>
                  <a:lnTo>
                    <a:pt x="3459" y="1747"/>
                  </a:lnTo>
                  <a:lnTo>
                    <a:pt x="3299" y="1621"/>
                  </a:lnTo>
                  <a:lnTo>
                    <a:pt x="3311" y="1028"/>
                  </a:lnTo>
                  <a:lnTo>
                    <a:pt x="3710" y="10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2369900" y="3607675"/>
              <a:ext cx="310150" cy="748675"/>
            </a:xfrm>
            <a:custGeom>
              <a:rect b="b" l="l" r="r" t="t"/>
              <a:pathLst>
                <a:path extrusionOk="0" h="29947" w="12406">
                  <a:moveTo>
                    <a:pt x="10283" y="29901"/>
                  </a:moveTo>
                  <a:lnTo>
                    <a:pt x="10409" y="29467"/>
                  </a:lnTo>
                  <a:lnTo>
                    <a:pt x="9370" y="29262"/>
                  </a:lnTo>
                  <a:lnTo>
                    <a:pt x="8263" y="28748"/>
                  </a:lnTo>
                  <a:lnTo>
                    <a:pt x="7659" y="28086"/>
                  </a:lnTo>
                  <a:lnTo>
                    <a:pt x="7225" y="27687"/>
                  </a:lnTo>
                  <a:lnTo>
                    <a:pt x="8069" y="29615"/>
                  </a:lnTo>
                  <a:lnTo>
                    <a:pt x="8777" y="29615"/>
                  </a:lnTo>
                  <a:lnTo>
                    <a:pt x="9199" y="29638"/>
                  </a:lnTo>
                  <a:lnTo>
                    <a:pt x="9667" y="29946"/>
                  </a:lnTo>
                  <a:close/>
                  <a:moveTo>
                    <a:pt x="3094" y="218"/>
                  </a:moveTo>
                  <a:lnTo>
                    <a:pt x="2032" y="1"/>
                  </a:lnTo>
                  <a:lnTo>
                    <a:pt x="1462" y="811"/>
                  </a:lnTo>
                  <a:lnTo>
                    <a:pt x="1587" y="1039"/>
                  </a:lnTo>
                  <a:lnTo>
                    <a:pt x="1427" y="1987"/>
                  </a:lnTo>
                  <a:lnTo>
                    <a:pt x="629" y="2443"/>
                  </a:lnTo>
                  <a:lnTo>
                    <a:pt x="857" y="3949"/>
                  </a:lnTo>
                  <a:lnTo>
                    <a:pt x="731" y="4235"/>
                  </a:lnTo>
                  <a:lnTo>
                    <a:pt x="1017" y="4589"/>
                  </a:lnTo>
                  <a:lnTo>
                    <a:pt x="560" y="5159"/>
                  </a:lnTo>
                  <a:lnTo>
                    <a:pt x="195" y="6004"/>
                  </a:lnTo>
                  <a:lnTo>
                    <a:pt x="58" y="6837"/>
                  </a:lnTo>
                  <a:lnTo>
                    <a:pt x="309" y="7715"/>
                  </a:lnTo>
                  <a:lnTo>
                    <a:pt x="1" y="8640"/>
                  </a:lnTo>
                  <a:lnTo>
                    <a:pt x="708" y="10203"/>
                  </a:lnTo>
                  <a:lnTo>
                    <a:pt x="937" y="10374"/>
                  </a:lnTo>
                  <a:lnTo>
                    <a:pt x="1119" y="11208"/>
                  </a:lnTo>
                  <a:lnTo>
                    <a:pt x="891" y="12098"/>
                  </a:lnTo>
                  <a:lnTo>
                    <a:pt x="1085" y="12862"/>
                  </a:lnTo>
                  <a:lnTo>
                    <a:pt x="674" y="13479"/>
                  </a:lnTo>
                  <a:lnTo>
                    <a:pt x="891" y="14323"/>
                  </a:lnTo>
                  <a:lnTo>
                    <a:pt x="1359" y="15225"/>
                  </a:lnTo>
                  <a:lnTo>
                    <a:pt x="1005" y="15567"/>
                  </a:lnTo>
                  <a:lnTo>
                    <a:pt x="1051" y="16377"/>
                  </a:lnTo>
                  <a:lnTo>
                    <a:pt x="1142" y="17290"/>
                  </a:lnTo>
                  <a:lnTo>
                    <a:pt x="1621" y="18374"/>
                  </a:lnTo>
                  <a:lnTo>
                    <a:pt x="1393" y="18546"/>
                  </a:lnTo>
                  <a:lnTo>
                    <a:pt x="1907" y="19561"/>
                  </a:lnTo>
                  <a:lnTo>
                    <a:pt x="2340" y="19881"/>
                  </a:lnTo>
                  <a:lnTo>
                    <a:pt x="2226" y="20257"/>
                  </a:lnTo>
                  <a:lnTo>
                    <a:pt x="2626" y="20440"/>
                  </a:lnTo>
                  <a:lnTo>
                    <a:pt x="2820" y="20771"/>
                  </a:lnTo>
                  <a:lnTo>
                    <a:pt x="2557" y="20931"/>
                  </a:lnTo>
                  <a:lnTo>
                    <a:pt x="2820" y="21456"/>
                  </a:lnTo>
                  <a:lnTo>
                    <a:pt x="2968" y="22620"/>
                  </a:lnTo>
                  <a:lnTo>
                    <a:pt x="2877" y="23384"/>
                  </a:lnTo>
                  <a:lnTo>
                    <a:pt x="3128" y="23841"/>
                  </a:lnTo>
                  <a:lnTo>
                    <a:pt x="3116" y="24389"/>
                  </a:lnTo>
                  <a:lnTo>
                    <a:pt x="2728" y="24777"/>
                  </a:lnTo>
                  <a:lnTo>
                    <a:pt x="3174" y="25724"/>
                  </a:lnTo>
                  <a:lnTo>
                    <a:pt x="3539" y="26032"/>
                  </a:lnTo>
                  <a:lnTo>
                    <a:pt x="3984" y="25975"/>
                  </a:lnTo>
                  <a:lnTo>
                    <a:pt x="4246" y="26637"/>
                  </a:lnTo>
                  <a:lnTo>
                    <a:pt x="4737" y="27150"/>
                  </a:lnTo>
                  <a:lnTo>
                    <a:pt x="6449" y="27265"/>
                  </a:lnTo>
                  <a:lnTo>
                    <a:pt x="7134" y="27390"/>
                  </a:lnTo>
                  <a:lnTo>
                    <a:pt x="7453" y="27447"/>
                  </a:lnTo>
                  <a:lnTo>
                    <a:pt x="6780" y="26934"/>
                  </a:lnTo>
                  <a:lnTo>
                    <a:pt x="6198" y="26032"/>
                  </a:lnTo>
                  <a:lnTo>
                    <a:pt x="6323" y="25621"/>
                  </a:lnTo>
                  <a:lnTo>
                    <a:pt x="6825" y="25267"/>
                  </a:lnTo>
                  <a:lnTo>
                    <a:pt x="6894" y="24240"/>
                  </a:lnTo>
                  <a:lnTo>
                    <a:pt x="7567" y="23738"/>
                  </a:lnTo>
                  <a:lnTo>
                    <a:pt x="7533" y="22939"/>
                  </a:lnTo>
                  <a:lnTo>
                    <a:pt x="6791" y="22757"/>
                  </a:lnTo>
                  <a:lnTo>
                    <a:pt x="5878" y="22106"/>
                  </a:lnTo>
                  <a:lnTo>
                    <a:pt x="5867" y="21444"/>
                  </a:lnTo>
                  <a:lnTo>
                    <a:pt x="6278" y="20999"/>
                  </a:lnTo>
                  <a:lnTo>
                    <a:pt x="6951" y="20988"/>
                  </a:lnTo>
                  <a:lnTo>
                    <a:pt x="6985" y="20508"/>
                  </a:lnTo>
                  <a:lnTo>
                    <a:pt x="6814" y="19641"/>
                  </a:lnTo>
                  <a:lnTo>
                    <a:pt x="7225" y="19082"/>
                  </a:lnTo>
                  <a:lnTo>
                    <a:pt x="7807" y="18819"/>
                  </a:lnTo>
                  <a:lnTo>
                    <a:pt x="7453" y="18363"/>
                  </a:lnTo>
                  <a:lnTo>
                    <a:pt x="7134" y="18648"/>
                  </a:lnTo>
                  <a:lnTo>
                    <a:pt x="6563" y="18374"/>
                  </a:lnTo>
                  <a:lnTo>
                    <a:pt x="6209" y="17484"/>
                  </a:lnTo>
                  <a:lnTo>
                    <a:pt x="6426" y="17256"/>
                  </a:lnTo>
                  <a:lnTo>
                    <a:pt x="7225" y="17587"/>
                  </a:lnTo>
                  <a:lnTo>
                    <a:pt x="7932" y="17461"/>
                  </a:lnTo>
                  <a:lnTo>
                    <a:pt x="8298" y="17142"/>
                  </a:lnTo>
                  <a:lnTo>
                    <a:pt x="8035" y="16708"/>
                  </a:lnTo>
                  <a:lnTo>
                    <a:pt x="8024" y="16024"/>
                  </a:lnTo>
                  <a:lnTo>
                    <a:pt x="7738" y="15476"/>
                  </a:lnTo>
                  <a:lnTo>
                    <a:pt x="8560" y="15567"/>
                  </a:lnTo>
                  <a:lnTo>
                    <a:pt x="10021" y="15373"/>
                  </a:lnTo>
                  <a:lnTo>
                    <a:pt x="11002" y="14894"/>
                  </a:lnTo>
                  <a:lnTo>
                    <a:pt x="11470" y="13707"/>
                  </a:lnTo>
                  <a:lnTo>
                    <a:pt x="11436" y="13250"/>
                  </a:lnTo>
                  <a:lnTo>
                    <a:pt x="10877" y="12851"/>
                  </a:lnTo>
                  <a:lnTo>
                    <a:pt x="10865" y="12212"/>
                  </a:lnTo>
                  <a:lnTo>
                    <a:pt x="9747" y="11424"/>
                  </a:lnTo>
                  <a:lnTo>
                    <a:pt x="9701" y="10957"/>
                  </a:lnTo>
                  <a:lnTo>
                    <a:pt x="9644" y="10352"/>
                  </a:lnTo>
                  <a:lnTo>
                    <a:pt x="9781" y="10158"/>
                  </a:lnTo>
                  <a:lnTo>
                    <a:pt x="9621" y="9256"/>
                  </a:lnTo>
                  <a:lnTo>
                    <a:pt x="9667" y="8332"/>
                  </a:lnTo>
                  <a:lnTo>
                    <a:pt x="9736" y="7601"/>
                  </a:lnTo>
                  <a:lnTo>
                    <a:pt x="10580" y="6380"/>
                  </a:lnTo>
                  <a:lnTo>
                    <a:pt x="11333" y="5490"/>
                  </a:lnTo>
                  <a:lnTo>
                    <a:pt x="11801" y="5125"/>
                  </a:lnTo>
                  <a:lnTo>
                    <a:pt x="12406" y="4623"/>
                  </a:lnTo>
                  <a:lnTo>
                    <a:pt x="12326" y="3892"/>
                  </a:lnTo>
                  <a:lnTo>
                    <a:pt x="11892" y="3367"/>
                  </a:lnTo>
                  <a:lnTo>
                    <a:pt x="11516" y="3539"/>
                  </a:lnTo>
                  <a:lnTo>
                    <a:pt x="11470" y="4349"/>
                  </a:lnTo>
                  <a:lnTo>
                    <a:pt x="10865" y="5034"/>
                  </a:lnTo>
                  <a:lnTo>
                    <a:pt x="10261" y="5193"/>
                  </a:lnTo>
                  <a:lnTo>
                    <a:pt x="9382" y="5045"/>
                  </a:lnTo>
                  <a:lnTo>
                    <a:pt x="8560" y="4794"/>
                  </a:lnTo>
                  <a:lnTo>
                    <a:pt x="9165" y="3424"/>
                  </a:lnTo>
                  <a:lnTo>
                    <a:pt x="9005" y="3025"/>
                  </a:lnTo>
                  <a:lnTo>
                    <a:pt x="8161" y="2671"/>
                  </a:lnTo>
                  <a:lnTo>
                    <a:pt x="7134" y="1998"/>
                  </a:lnTo>
                  <a:lnTo>
                    <a:pt x="6483" y="1850"/>
                  </a:lnTo>
                  <a:lnTo>
                    <a:pt x="4885" y="366"/>
                  </a:lnTo>
                  <a:lnTo>
                    <a:pt x="4737" y="183"/>
                  </a:lnTo>
                  <a:lnTo>
                    <a:pt x="3847" y="138"/>
                  </a:lnTo>
                  <a:lnTo>
                    <a:pt x="3619" y="86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4521975" y="2175175"/>
              <a:ext cx="63650" cy="56500"/>
            </a:xfrm>
            <a:custGeom>
              <a:rect b="b" l="l" r="r" t="t"/>
              <a:pathLst>
                <a:path extrusionOk="0" h="2260" w="2546">
                  <a:moveTo>
                    <a:pt x="2545" y="2237"/>
                  </a:moveTo>
                  <a:lnTo>
                    <a:pt x="2408" y="1609"/>
                  </a:lnTo>
                  <a:lnTo>
                    <a:pt x="2054" y="1450"/>
                  </a:lnTo>
                  <a:lnTo>
                    <a:pt x="1701" y="1210"/>
                  </a:lnTo>
                  <a:lnTo>
                    <a:pt x="1838" y="925"/>
                  </a:lnTo>
                  <a:lnTo>
                    <a:pt x="1404" y="605"/>
                  </a:lnTo>
                  <a:lnTo>
                    <a:pt x="1495" y="400"/>
                  </a:lnTo>
                  <a:lnTo>
                    <a:pt x="1187" y="240"/>
                  </a:lnTo>
                  <a:lnTo>
                    <a:pt x="982" y="0"/>
                  </a:lnTo>
                  <a:lnTo>
                    <a:pt x="0" y="137"/>
                  </a:lnTo>
                  <a:lnTo>
                    <a:pt x="183" y="457"/>
                  </a:lnTo>
                  <a:lnTo>
                    <a:pt x="183" y="890"/>
                  </a:lnTo>
                  <a:lnTo>
                    <a:pt x="788" y="1107"/>
                  </a:lnTo>
                  <a:lnTo>
                    <a:pt x="1130" y="1381"/>
                  </a:lnTo>
                  <a:lnTo>
                    <a:pt x="1267" y="1347"/>
                  </a:lnTo>
                  <a:lnTo>
                    <a:pt x="1529" y="1598"/>
                  </a:lnTo>
                  <a:lnTo>
                    <a:pt x="1849" y="1598"/>
                  </a:lnTo>
                  <a:lnTo>
                    <a:pt x="1883" y="1735"/>
                  </a:lnTo>
                  <a:lnTo>
                    <a:pt x="2283" y="226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5901700" y="3354050"/>
              <a:ext cx="798875" cy="747525"/>
            </a:xfrm>
            <a:custGeom>
              <a:rect b="b" l="l" r="r" t="t"/>
              <a:pathLst>
                <a:path extrusionOk="0" h="29901" w="31955">
                  <a:moveTo>
                    <a:pt x="19778" y="27390"/>
                  </a:moveTo>
                  <a:lnTo>
                    <a:pt x="19344" y="27321"/>
                  </a:lnTo>
                  <a:lnTo>
                    <a:pt x="19082" y="27732"/>
                  </a:lnTo>
                  <a:lnTo>
                    <a:pt x="18990" y="28508"/>
                  </a:lnTo>
                  <a:lnTo>
                    <a:pt x="18694" y="29079"/>
                  </a:lnTo>
                  <a:lnTo>
                    <a:pt x="18625" y="29832"/>
                  </a:lnTo>
                  <a:lnTo>
                    <a:pt x="19047" y="29855"/>
                  </a:lnTo>
                  <a:lnTo>
                    <a:pt x="19162" y="29900"/>
                  </a:lnTo>
                  <a:lnTo>
                    <a:pt x="20109" y="29284"/>
                  </a:lnTo>
                  <a:lnTo>
                    <a:pt x="20189" y="29535"/>
                  </a:lnTo>
                  <a:lnTo>
                    <a:pt x="20759" y="28828"/>
                  </a:lnTo>
                  <a:lnTo>
                    <a:pt x="21216" y="28519"/>
                  </a:lnTo>
                  <a:lnTo>
                    <a:pt x="21855" y="27481"/>
                  </a:lnTo>
                  <a:lnTo>
                    <a:pt x="21455" y="27401"/>
                  </a:lnTo>
                  <a:lnTo>
                    <a:pt x="20771" y="27572"/>
                  </a:lnTo>
                  <a:lnTo>
                    <a:pt x="20291" y="27709"/>
                  </a:lnTo>
                  <a:close/>
                  <a:moveTo>
                    <a:pt x="26922" y="2808"/>
                  </a:moveTo>
                  <a:lnTo>
                    <a:pt x="26990" y="2488"/>
                  </a:lnTo>
                  <a:lnTo>
                    <a:pt x="27013" y="1975"/>
                  </a:lnTo>
                  <a:lnTo>
                    <a:pt x="26785" y="1518"/>
                  </a:lnTo>
                  <a:lnTo>
                    <a:pt x="26796" y="1130"/>
                  </a:lnTo>
                  <a:lnTo>
                    <a:pt x="26614" y="1016"/>
                  </a:lnTo>
                  <a:lnTo>
                    <a:pt x="26625" y="457"/>
                  </a:lnTo>
                  <a:lnTo>
                    <a:pt x="26454" y="0"/>
                  </a:lnTo>
                  <a:lnTo>
                    <a:pt x="26123" y="343"/>
                  </a:lnTo>
                  <a:lnTo>
                    <a:pt x="26066" y="594"/>
                  </a:lnTo>
                  <a:lnTo>
                    <a:pt x="25849" y="1096"/>
                  </a:lnTo>
                  <a:lnTo>
                    <a:pt x="25598" y="1587"/>
                  </a:lnTo>
                  <a:lnTo>
                    <a:pt x="25678" y="1883"/>
                  </a:lnTo>
                  <a:lnTo>
                    <a:pt x="25507" y="2066"/>
                  </a:lnTo>
                  <a:lnTo>
                    <a:pt x="25290" y="2751"/>
                  </a:lnTo>
                  <a:lnTo>
                    <a:pt x="25313" y="3276"/>
                  </a:lnTo>
                  <a:lnTo>
                    <a:pt x="25210" y="3538"/>
                  </a:lnTo>
                  <a:lnTo>
                    <a:pt x="25256" y="3983"/>
                  </a:lnTo>
                  <a:lnTo>
                    <a:pt x="24879" y="4691"/>
                  </a:lnTo>
                  <a:lnTo>
                    <a:pt x="24697" y="5193"/>
                  </a:lnTo>
                  <a:lnTo>
                    <a:pt x="24457" y="5604"/>
                  </a:lnTo>
                  <a:lnTo>
                    <a:pt x="24206" y="6094"/>
                  </a:lnTo>
                  <a:lnTo>
                    <a:pt x="23624" y="6391"/>
                  </a:lnTo>
                  <a:lnTo>
                    <a:pt x="22928" y="6094"/>
                  </a:lnTo>
                  <a:lnTo>
                    <a:pt x="22859" y="5809"/>
                  </a:lnTo>
                  <a:lnTo>
                    <a:pt x="22494" y="5581"/>
                  </a:lnTo>
                  <a:lnTo>
                    <a:pt x="22266" y="5581"/>
                  </a:lnTo>
                  <a:lnTo>
                    <a:pt x="21798" y="5033"/>
                  </a:lnTo>
                  <a:lnTo>
                    <a:pt x="21444" y="4725"/>
                  </a:lnTo>
                  <a:lnTo>
                    <a:pt x="20885" y="4440"/>
                  </a:lnTo>
                  <a:lnTo>
                    <a:pt x="20326" y="3938"/>
                  </a:lnTo>
                  <a:lnTo>
                    <a:pt x="20314" y="3675"/>
                  </a:lnTo>
                  <a:lnTo>
                    <a:pt x="20668" y="3241"/>
                  </a:lnTo>
                  <a:lnTo>
                    <a:pt x="20976" y="2785"/>
                  </a:lnTo>
                  <a:lnTo>
                    <a:pt x="20930" y="2408"/>
                  </a:lnTo>
                  <a:lnTo>
                    <a:pt x="21204" y="2386"/>
                  </a:lnTo>
                  <a:lnTo>
                    <a:pt x="21558" y="2020"/>
                  </a:lnTo>
                  <a:lnTo>
                    <a:pt x="21843" y="1541"/>
                  </a:lnTo>
                  <a:lnTo>
                    <a:pt x="21524" y="1085"/>
                  </a:lnTo>
                  <a:lnTo>
                    <a:pt x="21319" y="1256"/>
                  </a:lnTo>
                  <a:lnTo>
                    <a:pt x="21033" y="1187"/>
                  </a:lnTo>
                  <a:lnTo>
                    <a:pt x="20531" y="1438"/>
                  </a:lnTo>
                  <a:lnTo>
                    <a:pt x="20075" y="1153"/>
                  </a:lnTo>
                  <a:lnTo>
                    <a:pt x="19835" y="1256"/>
                  </a:lnTo>
                  <a:lnTo>
                    <a:pt x="19184" y="1027"/>
                  </a:lnTo>
                  <a:lnTo>
                    <a:pt x="18808" y="639"/>
                  </a:lnTo>
                  <a:lnTo>
                    <a:pt x="18306" y="423"/>
                  </a:lnTo>
                  <a:lnTo>
                    <a:pt x="17861" y="560"/>
                  </a:lnTo>
                  <a:lnTo>
                    <a:pt x="18420" y="856"/>
                  </a:lnTo>
                  <a:lnTo>
                    <a:pt x="18374" y="1313"/>
                  </a:lnTo>
                  <a:lnTo>
                    <a:pt x="17689" y="1484"/>
                  </a:lnTo>
                  <a:lnTo>
                    <a:pt x="17290" y="1381"/>
                  </a:lnTo>
                  <a:lnTo>
                    <a:pt x="16776" y="1701"/>
                  </a:lnTo>
                  <a:lnTo>
                    <a:pt x="16366" y="2226"/>
                  </a:lnTo>
                  <a:lnTo>
                    <a:pt x="16446" y="2443"/>
                  </a:lnTo>
                  <a:lnTo>
                    <a:pt x="16069" y="2682"/>
                  </a:lnTo>
                  <a:lnTo>
                    <a:pt x="15578" y="3413"/>
                  </a:lnTo>
                  <a:lnTo>
                    <a:pt x="15669" y="3903"/>
                  </a:lnTo>
                  <a:lnTo>
                    <a:pt x="15179" y="3823"/>
                  </a:lnTo>
                  <a:lnTo>
                    <a:pt x="14677" y="3823"/>
                  </a:lnTo>
                  <a:lnTo>
                    <a:pt x="14323" y="3276"/>
                  </a:lnTo>
                  <a:lnTo>
                    <a:pt x="13798" y="2865"/>
                  </a:lnTo>
                  <a:lnTo>
                    <a:pt x="13398" y="2979"/>
                  </a:lnTo>
                  <a:lnTo>
                    <a:pt x="13022" y="3105"/>
                  </a:lnTo>
                  <a:lnTo>
                    <a:pt x="12988" y="3333"/>
                  </a:lnTo>
                  <a:lnTo>
                    <a:pt x="12645" y="3241"/>
                  </a:lnTo>
                  <a:lnTo>
                    <a:pt x="12600" y="3493"/>
                  </a:lnTo>
                  <a:lnTo>
                    <a:pt x="12166" y="3652"/>
                  </a:lnTo>
                  <a:lnTo>
                    <a:pt x="11926" y="4006"/>
                  </a:lnTo>
                  <a:lnTo>
                    <a:pt x="11424" y="4451"/>
                  </a:lnTo>
                  <a:lnTo>
                    <a:pt x="11230" y="5136"/>
                  </a:lnTo>
                  <a:lnTo>
                    <a:pt x="10899" y="4953"/>
                  </a:lnTo>
                  <a:lnTo>
                    <a:pt x="10591" y="5387"/>
                  </a:lnTo>
                  <a:lnTo>
                    <a:pt x="10796" y="5821"/>
                  </a:lnTo>
                  <a:lnTo>
                    <a:pt x="10431" y="5992"/>
                  </a:lnTo>
                  <a:lnTo>
                    <a:pt x="10226" y="5204"/>
                  </a:lnTo>
                  <a:lnTo>
                    <a:pt x="9541" y="5980"/>
                  </a:lnTo>
                  <a:lnTo>
                    <a:pt x="9427" y="6471"/>
                  </a:lnTo>
                  <a:lnTo>
                    <a:pt x="9336" y="6836"/>
                  </a:lnTo>
                  <a:lnTo>
                    <a:pt x="8788" y="7304"/>
                  </a:lnTo>
                  <a:lnTo>
                    <a:pt x="8503" y="7783"/>
                  </a:lnTo>
                  <a:lnTo>
                    <a:pt x="8000" y="8183"/>
                  </a:lnTo>
                  <a:lnTo>
                    <a:pt x="7133" y="8457"/>
                  </a:lnTo>
                  <a:lnTo>
                    <a:pt x="6688" y="8434"/>
                  </a:lnTo>
                  <a:lnTo>
                    <a:pt x="6483" y="8514"/>
                  </a:lnTo>
                  <a:lnTo>
                    <a:pt x="6323" y="8719"/>
                  </a:lnTo>
                  <a:lnTo>
                    <a:pt x="5821" y="8811"/>
                  </a:lnTo>
                  <a:lnTo>
                    <a:pt x="5147" y="9153"/>
                  </a:lnTo>
                  <a:lnTo>
                    <a:pt x="4953" y="9039"/>
                  </a:lnTo>
                  <a:lnTo>
                    <a:pt x="4577" y="9119"/>
                  </a:lnTo>
                  <a:lnTo>
                    <a:pt x="3926" y="9438"/>
                  </a:lnTo>
                  <a:lnTo>
                    <a:pt x="3470" y="9826"/>
                  </a:lnTo>
                  <a:lnTo>
                    <a:pt x="2785" y="10123"/>
                  </a:lnTo>
                  <a:lnTo>
                    <a:pt x="2340" y="10751"/>
                  </a:lnTo>
                  <a:lnTo>
                    <a:pt x="2397" y="10066"/>
                  </a:lnTo>
                  <a:lnTo>
                    <a:pt x="1963" y="10728"/>
                  </a:lnTo>
                  <a:lnTo>
                    <a:pt x="1941" y="11253"/>
                  </a:lnTo>
                  <a:lnTo>
                    <a:pt x="1758" y="11709"/>
                  </a:lnTo>
                  <a:lnTo>
                    <a:pt x="1541" y="11926"/>
                  </a:lnTo>
                  <a:lnTo>
                    <a:pt x="1359" y="12451"/>
                  </a:lnTo>
                  <a:lnTo>
                    <a:pt x="1484" y="12725"/>
                  </a:lnTo>
                  <a:lnTo>
                    <a:pt x="1507" y="13010"/>
                  </a:lnTo>
                  <a:lnTo>
                    <a:pt x="1735" y="13729"/>
                  </a:lnTo>
                  <a:lnTo>
                    <a:pt x="1632" y="14197"/>
                  </a:lnTo>
                  <a:lnTo>
                    <a:pt x="1484" y="13832"/>
                  </a:lnTo>
                  <a:lnTo>
                    <a:pt x="1165" y="13581"/>
                  </a:lnTo>
                  <a:lnTo>
                    <a:pt x="1222" y="14425"/>
                  </a:lnTo>
                  <a:lnTo>
                    <a:pt x="971" y="14026"/>
                  </a:lnTo>
                  <a:lnTo>
                    <a:pt x="993" y="14425"/>
                  </a:lnTo>
                  <a:lnTo>
                    <a:pt x="1244" y="15133"/>
                  </a:lnTo>
                  <a:lnTo>
                    <a:pt x="1165" y="15852"/>
                  </a:lnTo>
                  <a:lnTo>
                    <a:pt x="1404" y="16206"/>
                  </a:lnTo>
                  <a:lnTo>
                    <a:pt x="1347" y="16480"/>
                  </a:lnTo>
                  <a:lnTo>
                    <a:pt x="1473" y="17062"/>
                  </a:lnTo>
                  <a:lnTo>
                    <a:pt x="1290" y="17575"/>
                  </a:lnTo>
                  <a:lnTo>
                    <a:pt x="1244" y="18089"/>
                  </a:lnTo>
                  <a:lnTo>
                    <a:pt x="1347" y="19013"/>
                  </a:lnTo>
                  <a:lnTo>
                    <a:pt x="1244" y="19549"/>
                  </a:lnTo>
                  <a:lnTo>
                    <a:pt x="936" y="20177"/>
                  </a:lnTo>
                  <a:lnTo>
                    <a:pt x="845" y="20497"/>
                  </a:lnTo>
                  <a:lnTo>
                    <a:pt x="628" y="20713"/>
                  </a:lnTo>
                  <a:lnTo>
                    <a:pt x="217" y="20828"/>
                  </a:lnTo>
                  <a:lnTo>
                    <a:pt x="1" y="21353"/>
                  </a:lnTo>
                  <a:lnTo>
                    <a:pt x="343" y="21524"/>
                  </a:lnTo>
                  <a:lnTo>
                    <a:pt x="914" y="22117"/>
                  </a:lnTo>
                  <a:lnTo>
                    <a:pt x="1427" y="22117"/>
                  </a:lnTo>
                  <a:lnTo>
                    <a:pt x="1975" y="22151"/>
                  </a:lnTo>
                  <a:lnTo>
                    <a:pt x="2443" y="21855"/>
                  </a:lnTo>
                  <a:lnTo>
                    <a:pt x="2933" y="21604"/>
                  </a:lnTo>
                  <a:lnTo>
                    <a:pt x="3127" y="21638"/>
                  </a:lnTo>
                  <a:lnTo>
                    <a:pt x="3767" y="21159"/>
                  </a:lnTo>
                  <a:lnTo>
                    <a:pt x="4314" y="21113"/>
                  </a:lnTo>
                  <a:lnTo>
                    <a:pt x="4896" y="21010"/>
                  </a:lnTo>
                  <a:lnTo>
                    <a:pt x="5501" y="21181"/>
                  </a:lnTo>
                  <a:lnTo>
                    <a:pt x="6015" y="21102"/>
                  </a:lnTo>
                  <a:lnTo>
                    <a:pt x="6665" y="21067"/>
                  </a:lnTo>
                  <a:lnTo>
                    <a:pt x="7099" y="20702"/>
                  </a:lnTo>
                  <a:lnTo>
                    <a:pt x="7418" y="20234"/>
                  </a:lnTo>
                  <a:lnTo>
                    <a:pt x="8160" y="20017"/>
                  </a:lnTo>
                  <a:lnTo>
                    <a:pt x="9153" y="19561"/>
                  </a:lnTo>
                  <a:lnTo>
                    <a:pt x="9861" y="19618"/>
                  </a:lnTo>
                  <a:lnTo>
                    <a:pt x="10842" y="19310"/>
                  </a:lnTo>
                  <a:lnTo>
                    <a:pt x="11961" y="18990"/>
                  </a:lnTo>
                  <a:lnTo>
                    <a:pt x="13353" y="18899"/>
                  </a:lnTo>
                  <a:lnTo>
                    <a:pt x="13923" y="19344"/>
                  </a:lnTo>
                  <a:lnTo>
                    <a:pt x="14460" y="19378"/>
                  </a:lnTo>
                  <a:lnTo>
                    <a:pt x="15213" y="19915"/>
                  </a:lnTo>
                  <a:lnTo>
                    <a:pt x="14985" y="20131"/>
                  </a:lnTo>
                  <a:lnTo>
                    <a:pt x="15236" y="20474"/>
                  </a:lnTo>
                  <a:lnTo>
                    <a:pt x="15430" y="21124"/>
                  </a:lnTo>
                  <a:lnTo>
                    <a:pt x="15202" y="21615"/>
                  </a:lnTo>
                  <a:lnTo>
                    <a:pt x="15612" y="21980"/>
                  </a:lnTo>
                  <a:lnTo>
                    <a:pt x="16229" y="21250"/>
                  </a:lnTo>
                  <a:lnTo>
                    <a:pt x="16834" y="20953"/>
                  </a:lnTo>
                  <a:lnTo>
                    <a:pt x="17792" y="20166"/>
                  </a:lnTo>
                  <a:lnTo>
                    <a:pt x="17564" y="20839"/>
                  </a:lnTo>
                  <a:lnTo>
                    <a:pt x="17085" y="21296"/>
                  </a:lnTo>
                  <a:lnTo>
                    <a:pt x="16719" y="21832"/>
                  </a:lnTo>
                  <a:lnTo>
                    <a:pt x="16092" y="22323"/>
                  </a:lnTo>
                  <a:lnTo>
                    <a:pt x="16834" y="22151"/>
                  </a:lnTo>
                  <a:lnTo>
                    <a:pt x="17507" y="21524"/>
                  </a:lnTo>
                  <a:lnTo>
                    <a:pt x="17381" y="22208"/>
                  </a:lnTo>
                  <a:lnTo>
                    <a:pt x="16925" y="22654"/>
                  </a:lnTo>
                  <a:lnTo>
                    <a:pt x="17598" y="22768"/>
                  </a:lnTo>
                  <a:lnTo>
                    <a:pt x="17781" y="23144"/>
                  </a:lnTo>
                  <a:lnTo>
                    <a:pt x="17724" y="23612"/>
                  </a:lnTo>
                  <a:lnTo>
                    <a:pt x="17507" y="24308"/>
                  </a:lnTo>
                  <a:lnTo>
                    <a:pt x="17712" y="24879"/>
                  </a:lnTo>
                  <a:lnTo>
                    <a:pt x="18283" y="25153"/>
                  </a:lnTo>
                  <a:lnTo>
                    <a:pt x="18682" y="25210"/>
                  </a:lnTo>
                  <a:lnTo>
                    <a:pt x="19025" y="25347"/>
                  </a:lnTo>
                  <a:lnTo>
                    <a:pt x="19515" y="25609"/>
                  </a:lnTo>
                  <a:lnTo>
                    <a:pt x="20542" y="24936"/>
                  </a:lnTo>
                  <a:lnTo>
                    <a:pt x="21045" y="24765"/>
                  </a:lnTo>
                  <a:lnTo>
                    <a:pt x="20657" y="25244"/>
                  </a:lnTo>
                  <a:lnTo>
                    <a:pt x="21033" y="25404"/>
                  </a:lnTo>
                  <a:lnTo>
                    <a:pt x="21421" y="25803"/>
                  </a:lnTo>
                  <a:lnTo>
                    <a:pt x="22083" y="25415"/>
                  </a:lnTo>
                  <a:lnTo>
                    <a:pt x="22631" y="25062"/>
                  </a:lnTo>
                  <a:lnTo>
                    <a:pt x="23532" y="24674"/>
                  </a:lnTo>
                  <a:lnTo>
                    <a:pt x="24388" y="24651"/>
                  </a:lnTo>
                  <a:lnTo>
                    <a:pt x="24982" y="24320"/>
                  </a:lnTo>
                  <a:lnTo>
                    <a:pt x="25107" y="24034"/>
                  </a:lnTo>
                  <a:lnTo>
                    <a:pt x="25541" y="23395"/>
                  </a:lnTo>
                  <a:lnTo>
                    <a:pt x="26100" y="22711"/>
                  </a:lnTo>
                  <a:lnTo>
                    <a:pt x="26614" y="22254"/>
                  </a:lnTo>
                  <a:lnTo>
                    <a:pt x="27241" y="21455"/>
                  </a:lnTo>
                  <a:lnTo>
                    <a:pt x="27709" y="21010"/>
                  </a:lnTo>
                  <a:lnTo>
                    <a:pt x="28337" y="20303"/>
                  </a:lnTo>
                  <a:lnTo>
                    <a:pt x="29102" y="19858"/>
                  </a:lnTo>
                  <a:lnTo>
                    <a:pt x="29821" y="19024"/>
                  </a:lnTo>
                  <a:lnTo>
                    <a:pt x="30266" y="18385"/>
                  </a:lnTo>
                  <a:lnTo>
                    <a:pt x="30460" y="17872"/>
                  </a:lnTo>
                  <a:lnTo>
                    <a:pt x="31007" y="17062"/>
                  </a:lnTo>
                  <a:lnTo>
                    <a:pt x="31304" y="16651"/>
                  </a:lnTo>
                  <a:lnTo>
                    <a:pt x="31658" y="15829"/>
                  </a:lnTo>
                  <a:lnTo>
                    <a:pt x="31555" y="15064"/>
                  </a:lnTo>
                  <a:lnTo>
                    <a:pt x="31806" y="14505"/>
                  </a:lnTo>
                  <a:lnTo>
                    <a:pt x="31955" y="13980"/>
                  </a:lnTo>
                  <a:lnTo>
                    <a:pt x="31955" y="13250"/>
                  </a:lnTo>
                  <a:lnTo>
                    <a:pt x="31555" y="12520"/>
                  </a:lnTo>
                  <a:lnTo>
                    <a:pt x="31293" y="12166"/>
                  </a:lnTo>
                  <a:lnTo>
                    <a:pt x="30871" y="11607"/>
                  </a:lnTo>
                  <a:lnTo>
                    <a:pt x="30973" y="10659"/>
                  </a:lnTo>
                  <a:lnTo>
                    <a:pt x="30756" y="10796"/>
                  </a:lnTo>
                  <a:lnTo>
                    <a:pt x="30528" y="10397"/>
                  </a:lnTo>
                  <a:lnTo>
                    <a:pt x="30174" y="10602"/>
                  </a:lnTo>
                  <a:lnTo>
                    <a:pt x="30095" y="9609"/>
                  </a:lnTo>
                  <a:lnTo>
                    <a:pt x="29775" y="9039"/>
                  </a:lnTo>
                  <a:lnTo>
                    <a:pt x="29923" y="8833"/>
                  </a:lnTo>
                  <a:lnTo>
                    <a:pt x="29478" y="8434"/>
                  </a:lnTo>
                  <a:lnTo>
                    <a:pt x="29022" y="8000"/>
                  </a:lnTo>
                  <a:lnTo>
                    <a:pt x="28269" y="7532"/>
                  </a:lnTo>
                  <a:lnTo>
                    <a:pt x="28132" y="6916"/>
                  </a:lnTo>
                  <a:lnTo>
                    <a:pt x="28326" y="6448"/>
                  </a:lnTo>
                  <a:lnTo>
                    <a:pt x="28269" y="5661"/>
                  </a:lnTo>
                  <a:lnTo>
                    <a:pt x="28075" y="5558"/>
                  </a:lnTo>
                  <a:lnTo>
                    <a:pt x="28052" y="5102"/>
                  </a:lnTo>
                  <a:lnTo>
                    <a:pt x="28017" y="4326"/>
                  </a:lnTo>
                  <a:lnTo>
                    <a:pt x="28177" y="3926"/>
                  </a:lnTo>
                  <a:lnTo>
                    <a:pt x="27846" y="3561"/>
                  </a:lnTo>
                  <a:lnTo>
                    <a:pt x="27652" y="3184"/>
                  </a:lnTo>
                  <a:lnTo>
                    <a:pt x="27093" y="352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3889450" y="2003125"/>
              <a:ext cx="130975" cy="57950"/>
            </a:xfrm>
            <a:custGeom>
              <a:rect b="b" l="l" r="r" t="t"/>
              <a:pathLst>
                <a:path extrusionOk="0" h="2318" w="5239">
                  <a:moveTo>
                    <a:pt x="5193" y="400"/>
                  </a:moveTo>
                  <a:lnTo>
                    <a:pt x="4862" y="229"/>
                  </a:lnTo>
                  <a:lnTo>
                    <a:pt x="4531" y="275"/>
                  </a:lnTo>
                  <a:lnTo>
                    <a:pt x="3960" y="1"/>
                  </a:lnTo>
                  <a:lnTo>
                    <a:pt x="3721" y="69"/>
                  </a:lnTo>
                  <a:lnTo>
                    <a:pt x="3344" y="434"/>
                  </a:lnTo>
                  <a:lnTo>
                    <a:pt x="2808" y="149"/>
                  </a:lnTo>
                  <a:lnTo>
                    <a:pt x="2591" y="560"/>
                  </a:lnTo>
                  <a:lnTo>
                    <a:pt x="2351" y="674"/>
                  </a:lnTo>
                  <a:lnTo>
                    <a:pt x="2488" y="1245"/>
                  </a:lnTo>
                  <a:lnTo>
                    <a:pt x="2431" y="1404"/>
                  </a:lnTo>
                  <a:lnTo>
                    <a:pt x="2191" y="1210"/>
                  </a:lnTo>
                  <a:lnTo>
                    <a:pt x="1849" y="1188"/>
                  </a:lnTo>
                  <a:lnTo>
                    <a:pt x="1358" y="1359"/>
                  </a:lnTo>
                  <a:lnTo>
                    <a:pt x="731" y="1313"/>
                  </a:lnTo>
                  <a:lnTo>
                    <a:pt x="651" y="1541"/>
                  </a:lnTo>
                  <a:lnTo>
                    <a:pt x="286" y="1302"/>
                  </a:lnTo>
                  <a:lnTo>
                    <a:pt x="69" y="1347"/>
                  </a:lnTo>
                  <a:lnTo>
                    <a:pt x="92" y="1496"/>
                  </a:lnTo>
                  <a:lnTo>
                    <a:pt x="0" y="1724"/>
                  </a:lnTo>
                  <a:lnTo>
                    <a:pt x="320" y="1884"/>
                  </a:lnTo>
                  <a:lnTo>
                    <a:pt x="696" y="1918"/>
                  </a:lnTo>
                  <a:lnTo>
                    <a:pt x="1130" y="2044"/>
                  </a:lnTo>
                  <a:lnTo>
                    <a:pt x="1210" y="1872"/>
                  </a:lnTo>
                  <a:lnTo>
                    <a:pt x="1895" y="1713"/>
                  </a:lnTo>
                  <a:lnTo>
                    <a:pt x="2077" y="2032"/>
                  </a:lnTo>
                  <a:lnTo>
                    <a:pt x="3104" y="2260"/>
                  </a:lnTo>
                  <a:lnTo>
                    <a:pt x="3698" y="2317"/>
                  </a:lnTo>
                  <a:lnTo>
                    <a:pt x="4040" y="2112"/>
                  </a:lnTo>
                  <a:lnTo>
                    <a:pt x="4656" y="2101"/>
                  </a:lnTo>
                  <a:lnTo>
                    <a:pt x="4782" y="1941"/>
                  </a:lnTo>
                  <a:lnTo>
                    <a:pt x="4976" y="1370"/>
                  </a:lnTo>
                  <a:lnTo>
                    <a:pt x="4816" y="1188"/>
                  </a:lnTo>
                  <a:lnTo>
                    <a:pt x="5216" y="1188"/>
                  </a:lnTo>
                  <a:lnTo>
                    <a:pt x="5239" y="811"/>
                  </a:lnTo>
                  <a:lnTo>
                    <a:pt x="5147" y="5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4546500" y="2161475"/>
              <a:ext cx="104725" cy="81050"/>
            </a:xfrm>
            <a:custGeom>
              <a:rect b="b" l="l" r="r" t="t"/>
              <a:pathLst>
                <a:path extrusionOk="0" h="3242" w="4189">
                  <a:moveTo>
                    <a:pt x="286" y="1895"/>
                  </a:moveTo>
                  <a:lnTo>
                    <a:pt x="149" y="1929"/>
                  </a:lnTo>
                  <a:lnTo>
                    <a:pt x="320" y="2272"/>
                  </a:lnTo>
                  <a:lnTo>
                    <a:pt x="777" y="2682"/>
                  </a:lnTo>
                  <a:lnTo>
                    <a:pt x="1302" y="2808"/>
                  </a:lnTo>
                  <a:lnTo>
                    <a:pt x="902" y="2283"/>
                  </a:lnTo>
                  <a:lnTo>
                    <a:pt x="879" y="2135"/>
                  </a:lnTo>
                  <a:lnTo>
                    <a:pt x="548" y="2135"/>
                  </a:lnTo>
                  <a:close/>
                  <a:moveTo>
                    <a:pt x="1769" y="571"/>
                  </a:moveTo>
                  <a:lnTo>
                    <a:pt x="1165" y="23"/>
                  </a:lnTo>
                  <a:lnTo>
                    <a:pt x="948" y="1"/>
                  </a:lnTo>
                  <a:lnTo>
                    <a:pt x="788" y="126"/>
                  </a:lnTo>
                  <a:lnTo>
                    <a:pt x="1245" y="617"/>
                  </a:lnTo>
                  <a:lnTo>
                    <a:pt x="1165" y="708"/>
                  </a:lnTo>
                  <a:lnTo>
                    <a:pt x="765" y="651"/>
                  </a:lnTo>
                  <a:lnTo>
                    <a:pt x="160" y="400"/>
                  </a:lnTo>
                  <a:lnTo>
                    <a:pt x="1" y="537"/>
                  </a:lnTo>
                  <a:lnTo>
                    <a:pt x="206" y="788"/>
                  </a:lnTo>
                  <a:lnTo>
                    <a:pt x="514" y="936"/>
                  </a:lnTo>
                  <a:lnTo>
                    <a:pt x="423" y="1153"/>
                  </a:lnTo>
                  <a:lnTo>
                    <a:pt x="857" y="1473"/>
                  </a:lnTo>
                  <a:lnTo>
                    <a:pt x="720" y="1758"/>
                  </a:lnTo>
                  <a:lnTo>
                    <a:pt x="1073" y="1998"/>
                  </a:lnTo>
                  <a:lnTo>
                    <a:pt x="1427" y="2157"/>
                  </a:lnTo>
                  <a:lnTo>
                    <a:pt x="1564" y="2785"/>
                  </a:lnTo>
                  <a:lnTo>
                    <a:pt x="2317" y="2112"/>
                  </a:lnTo>
                  <a:lnTo>
                    <a:pt x="2591" y="2043"/>
                  </a:lnTo>
                  <a:lnTo>
                    <a:pt x="2854" y="2306"/>
                  </a:lnTo>
                  <a:lnTo>
                    <a:pt x="2682" y="2751"/>
                  </a:lnTo>
                  <a:lnTo>
                    <a:pt x="3230" y="3242"/>
                  </a:lnTo>
                  <a:lnTo>
                    <a:pt x="3413" y="3196"/>
                  </a:lnTo>
                  <a:lnTo>
                    <a:pt x="3299" y="2739"/>
                  </a:lnTo>
                  <a:lnTo>
                    <a:pt x="3538" y="2523"/>
                  </a:lnTo>
                  <a:lnTo>
                    <a:pt x="3595" y="2214"/>
                  </a:lnTo>
                  <a:lnTo>
                    <a:pt x="3584" y="1496"/>
                  </a:lnTo>
                  <a:lnTo>
                    <a:pt x="4189" y="1427"/>
                  </a:lnTo>
                  <a:lnTo>
                    <a:pt x="3904" y="1187"/>
                  </a:lnTo>
                  <a:lnTo>
                    <a:pt x="3538" y="1153"/>
                  </a:lnTo>
                  <a:lnTo>
                    <a:pt x="3048" y="514"/>
                  </a:lnTo>
                  <a:lnTo>
                    <a:pt x="2557" y="58"/>
                  </a:lnTo>
                  <a:lnTo>
                    <a:pt x="2557" y="58"/>
                  </a:lnTo>
                  <a:lnTo>
                    <a:pt x="2192" y="411"/>
                  </a:lnTo>
                  <a:lnTo>
                    <a:pt x="2112" y="6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4302575" y="3165450"/>
              <a:ext cx="34825" cy="48250"/>
            </a:xfrm>
            <a:custGeom>
              <a:rect b="b" l="l" r="r" t="t"/>
              <a:pathLst>
                <a:path extrusionOk="0" h="1930" w="1393">
                  <a:moveTo>
                    <a:pt x="1221" y="412"/>
                  </a:moveTo>
                  <a:lnTo>
                    <a:pt x="1176" y="58"/>
                  </a:lnTo>
                  <a:lnTo>
                    <a:pt x="1176" y="58"/>
                  </a:lnTo>
                  <a:lnTo>
                    <a:pt x="742" y="1"/>
                  </a:lnTo>
                  <a:lnTo>
                    <a:pt x="502" y="514"/>
                  </a:lnTo>
                  <a:lnTo>
                    <a:pt x="0" y="446"/>
                  </a:lnTo>
                  <a:lnTo>
                    <a:pt x="206" y="857"/>
                  </a:lnTo>
                  <a:lnTo>
                    <a:pt x="217" y="1017"/>
                  </a:lnTo>
                  <a:lnTo>
                    <a:pt x="502" y="1884"/>
                  </a:lnTo>
                  <a:lnTo>
                    <a:pt x="491" y="1930"/>
                  </a:lnTo>
                  <a:lnTo>
                    <a:pt x="571" y="1907"/>
                  </a:lnTo>
                  <a:lnTo>
                    <a:pt x="879" y="1587"/>
                  </a:lnTo>
                  <a:lnTo>
                    <a:pt x="1187" y="1108"/>
                  </a:lnTo>
                  <a:lnTo>
                    <a:pt x="1392" y="914"/>
                  </a:lnTo>
                  <a:lnTo>
                    <a:pt x="1392" y="62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764775" y="1949775"/>
              <a:ext cx="63350" cy="42825"/>
            </a:xfrm>
            <a:custGeom>
              <a:rect b="b" l="l" r="r" t="t"/>
              <a:pathLst>
                <a:path extrusionOk="0" h="1713" w="2534">
                  <a:moveTo>
                    <a:pt x="1689" y="1"/>
                  </a:moveTo>
                  <a:lnTo>
                    <a:pt x="1062" y="183"/>
                  </a:lnTo>
                  <a:lnTo>
                    <a:pt x="548" y="115"/>
                  </a:lnTo>
                  <a:lnTo>
                    <a:pt x="548" y="115"/>
                  </a:lnTo>
                  <a:lnTo>
                    <a:pt x="0" y="286"/>
                  </a:lnTo>
                  <a:lnTo>
                    <a:pt x="103" y="594"/>
                  </a:lnTo>
                  <a:lnTo>
                    <a:pt x="422" y="606"/>
                  </a:lnTo>
                  <a:lnTo>
                    <a:pt x="765" y="948"/>
                  </a:lnTo>
                  <a:lnTo>
                    <a:pt x="1244" y="1370"/>
                  </a:lnTo>
                  <a:lnTo>
                    <a:pt x="1598" y="1302"/>
                  </a:lnTo>
                  <a:lnTo>
                    <a:pt x="2226" y="1712"/>
                  </a:lnTo>
                  <a:lnTo>
                    <a:pt x="2283" y="1210"/>
                  </a:lnTo>
                  <a:lnTo>
                    <a:pt x="2477" y="1176"/>
                  </a:lnTo>
                  <a:lnTo>
                    <a:pt x="2534" y="583"/>
                  </a:lnTo>
                  <a:lnTo>
                    <a:pt x="2134" y="37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736525" y="2834500"/>
              <a:ext cx="60500" cy="138400"/>
            </a:xfrm>
            <a:custGeom>
              <a:rect b="b" l="l" r="r" t="t"/>
              <a:pathLst>
                <a:path extrusionOk="0" h="5536" w="2420">
                  <a:moveTo>
                    <a:pt x="2271" y="526"/>
                  </a:moveTo>
                  <a:lnTo>
                    <a:pt x="1667" y="1"/>
                  </a:lnTo>
                  <a:lnTo>
                    <a:pt x="1381" y="1"/>
                  </a:lnTo>
                  <a:lnTo>
                    <a:pt x="1107" y="275"/>
                  </a:lnTo>
                  <a:lnTo>
                    <a:pt x="936" y="537"/>
                  </a:lnTo>
                  <a:lnTo>
                    <a:pt x="548" y="628"/>
                  </a:lnTo>
                  <a:lnTo>
                    <a:pt x="377" y="1028"/>
                  </a:lnTo>
                  <a:lnTo>
                    <a:pt x="103" y="1131"/>
                  </a:lnTo>
                  <a:lnTo>
                    <a:pt x="0" y="1599"/>
                  </a:lnTo>
                  <a:lnTo>
                    <a:pt x="251" y="1872"/>
                  </a:lnTo>
                  <a:lnTo>
                    <a:pt x="537" y="2192"/>
                  </a:lnTo>
                  <a:lnTo>
                    <a:pt x="560" y="2637"/>
                  </a:lnTo>
                  <a:lnTo>
                    <a:pt x="719" y="2820"/>
                  </a:lnTo>
                  <a:lnTo>
                    <a:pt x="697" y="4908"/>
                  </a:lnTo>
                  <a:lnTo>
                    <a:pt x="891" y="5536"/>
                  </a:lnTo>
                  <a:lnTo>
                    <a:pt x="1552" y="5422"/>
                  </a:lnTo>
                  <a:lnTo>
                    <a:pt x="1587" y="3961"/>
                  </a:lnTo>
                  <a:lnTo>
                    <a:pt x="1575" y="3379"/>
                  </a:lnTo>
                  <a:lnTo>
                    <a:pt x="1712" y="2808"/>
                  </a:lnTo>
                  <a:lnTo>
                    <a:pt x="1963" y="2534"/>
                  </a:lnTo>
                  <a:lnTo>
                    <a:pt x="2351" y="1964"/>
                  </a:lnTo>
                  <a:lnTo>
                    <a:pt x="2260" y="1724"/>
                  </a:lnTo>
                  <a:lnTo>
                    <a:pt x="2420" y="1370"/>
                  </a:lnTo>
                  <a:lnTo>
                    <a:pt x="2249" y="823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3612125" y="2769175"/>
              <a:ext cx="152375" cy="124975"/>
            </a:xfrm>
            <a:custGeom>
              <a:rect b="b" l="l" r="r" t="t"/>
              <a:pathLst>
                <a:path extrusionOk="0" h="4999" w="6095">
                  <a:moveTo>
                    <a:pt x="4668" y="172"/>
                  </a:moveTo>
                  <a:lnTo>
                    <a:pt x="4155" y="172"/>
                  </a:lnTo>
                  <a:lnTo>
                    <a:pt x="3961" y="0"/>
                  </a:lnTo>
                  <a:lnTo>
                    <a:pt x="3527" y="126"/>
                  </a:lnTo>
                  <a:lnTo>
                    <a:pt x="2785" y="503"/>
                  </a:lnTo>
                  <a:lnTo>
                    <a:pt x="2625" y="788"/>
                  </a:lnTo>
                  <a:lnTo>
                    <a:pt x="2021" y="1199"/>
                  </a:lnTo>
                  <a:lnTo>
                    <a:pt x="1906" y="1427"/>
                  </a:lnTo>
                  <a:lnTo>
                    <a:pt x="1576" y="1610"/>
                  </a:lnTo>
                  <a:lnTo>
                    <a:pt x="1188" y="1484"/>
                  </a:lnTo>
                  <a:lnTo>
                    <a:pt x="959" y="1712"/>
                  </a:lnTo>
                  <a:lnTo>
                    <a:pt x="845" y="2340"/>
                  </a:lnTo>
                  <a:lnTo>
                    <a:pt x="206" y="3082"/>
                  </a:lnTo>
                  <a:lnTo>
                    <a:pt x="229" y="3401"/>
                  </a:lnTo>
                  <a:lnTo>
                    <a:pt x="1" y="3778"/>
                  </a:lnTo>
                  <a:lnTo>
                    <a:pt x="58" y="4314"/>
                  </a:lnTo>
                  <a:lnTo>
                    <a:pt x="423" y="4508"/>
                  </a:lnTo>
                  <a:lnTo>
                    <a:pt x="560" y="4805"/>
                  </a:lnTo>
                  <a:lnTo>
                    <a:pt x="914" y="4999"/>
                  </a:lnTo>
                  <a:lnTo>
                    <a:pt x="1188" y="4771"/>
                  </a:lnTo>
                  <a:lnTo>
                    <a:pt x="1576" y="4736"/>
                  </a:lnTo>
                  <a:lnTo>
                    <a:pt x="2112" y="4965"/>
                  </a:lnTo>
                  <a:lnTo>
                    <a:pt x="1998" y="4280"/>
                  </a:lnTo>
                  <a:lnTo>
                    <a:pt x="2032" y="3766"/>
                  </a:lnTo>
                  <a:lnTo>
                    <a:pt x="3413" y="3721"/>
                  </a:lnTo>
                  <a:lnTo>
                    <a:pt x="3755" y="3801"/>
                  </a:lnTo>
                  <a:lnTo>
                    <a:pt x="4018" y="3652"/>
                  </a:lnTo>
                  <a:lnTo>
                    <a:pt x="4383" y="3721"/>
                  </a:lnTo>
                  <a:lnTo>
                    <a:pt x="5079" y="3744"/>
                  </a:lnTo>
                  <a:lnTo>
                    <a:pt x="5353" y="3641"/>
                  </a:lnTo>
                  <a:lnTo>
                    <a:pt x="5524" y="3241"/>
                  </a:lnTo>
                  <a:lnTo>
                    <a:pt x="5912" y="3150"/>
                  </a:lnTo>
                  <a:lnTo>
                    <a:pt x="6083" y="2888"/>
                  </a:lnTo>
                  <a:lnTo>
                    <a:pt x="6095" y="2260"/>
                  </a:lnTo>
                  <a:lnTo>
                    <a:pt x="5182" y="2055"/>
                  </a:lnTo>
                  <a:lnTo>
                    <a:pt x="5159" y="1610"/>
                  </a:lnTo>
                  <a:lnTo>
                    <a:pt x="4714" y="1028"/>
                  </a:lnTo>
                  <a:lnTo>
                    <a:pt x="4600" y="617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5438375" y="2512125"/>
              <a:ext cx="102725" cy="130975"/>
            </a:xfrm>
            <a:custGeom>
              <a:rect b="b" l="l" r="r" t="t"/>
              <a:pathLst>
                <a:path extrusionOk="0" h="5239" w="4109">
                  <a:moveTo>
                    <a:pt x="4040" y="3994"/>
                  </a:moveTo>
                  <a:lnTo>
                    <a:pt x="3401" y="2545"/>
                  </a:lnTo>
                  <a:lnTo>
                    <a:pt x="3184" y="2568"/>
                  </a:lnTo>
                  <a:lnTo>
                    <a:pt x="3161" y="3138"/>
                  </a:lnTo>
                  <a:lnTo>
                    <a:pt x="2659" y="2671"/>
                  </a:lnTo>
                  <a:lnTo>
                    <a:pt x="2819" y="2146"/>
                  </a:lnTo>
                  <a:lnTo>
                    <a:pt x="3161" y="2100"/>
                  </a:lnTo>
                  <a:lnTo>
                    <a:pt x="3390" y="1335"/>
                  </a:lnTo>
                  <a:lnTo>
                    <a:pt x="2899" y="1176"/>
                  </a:lnTo>
                  <a:lnTo>
                    <a:pt x="2191" y="1198"/>
                  </a:lnTo>
                  <a:lnTo>
                    <a:pt x="1415" y="1073"/>
                  </a:lnTo>
                  <a:lnTo>
                    <a:pt x="1244" y="445"/>
                  </a:lnTo>
                  <a:lnTo>
                    <a:pt x="856" y="388"/>
                  </a:lnTo>
                  <a:lnTo>
                    <a:pt x="171" y="0"/>
                  </a:lnTo>
                  <a:lnTo>
                    <a:pt x="0" y="616"/>
                  </a:lnTo>
                  <a:lnTo>
                    <a:pt x="662" y="1096"/>
                  </a:lnTo>
                  <a:lnTo>
                    <a:pt x="217" y="1438"/>
                  </a:lnTo>
                  <a:lnTo>
                    <a:pt x="103" y="1769"/>
                  </a:lnTo>
                  <a:lnTo>
                    <a:pt x="628" y="2009"/>
                  </a:lnTo>
                  <a:lnTo>
                    <a:pt x="571" y="2556"/>
                  </a:lnTo>
                  <a:lnTo>
                    <a:pt x="947" y="3241"/>
                  </a:lnTo>
                  <a:lnTo>
                    <a:pt x="1176" y="3983"/>
                  </a:lnTo>
                  <a:lnTo>
                    <a:pt x="1484" y="4063"/>
                  </a:lnTo>
                  <a:lnTo>
                    <a:pt x="1735" y="4166"/>
                  </a:lnTo>
                  <a:lnTo>
                    <a:pt x="1815" y="3994"/>
                  </a:lnTo>
                  <a:lnTo>
                    <a:pt x="2168" y="4177"/>
                  </a:lnTo>
                  <a:lnTo>
                    <a:pt x="2362" y="3675"/>
                  </a:lnTo>
                  <a:lnTo>
                    <a:pt x="2226" y="3310"/>
                  </a:lnTo>
                  <a:lnTo>
                    <a:pt x="2956" y="3332"/>
                  </a:lnTo>
                  <a:lnTo>
                    <a:pt x="3355" y="3869"/>
                  </a:lnTo>
                  <a:lnTo>
                    <a:pt x="3572" y="4302"/>
                  </a:lnTo>
                  <a:lnTo>
                    <a:pt x="3686" y="4759"/>
                  </a:lnTo>
                  <a:lnTo>
                    <a:pt x="3972" y="5238"/>
                  </a:lnTo>
                  <a:lnTo>
                    <a:pt x="3812" y="4508"/>
                  </a:lnTo>
                  <a:lnTo>
                    <a:pt x="4109" y="464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126250" y="2109550"/>
              <a:ext cx="111850" cy="65925"/>
            </a:xfrm>
            <a:custGeom>
              <a:rect b="b" l="l" r="r" t="t"/>
              <a:pathLst>
                <a:path extrusionOk="0" h="2637" w="4474">
                  <a:moveTo>
                    <a:pt x="4474" y="468"/>
                  </a:moveTo>
                  <a:lnTo>
                    <a:pt x="4040" y="366"/>
                  </a:lnTo>
                  <a:lnTo>
                    <a:pt x="3470" y="58"/>
                  </a:lnTo>
                  <a:lnTo>
                    <a:pt x="2648" y="252"/>
                  </a:lnTo>
                  <a:lnTo>
                    <a:pt x="2317" y="480"/>
                  </a:lnTo>
                  <a:lnTo>
                    <a:pt x="1256" y="434"/>
                  </a:lnTo>
                  <a:lnTo>
                    <a:pt x="685" y="297"/>
                  </a:lnTo>
                  <a:lnTo>
                    <a:pt x="411" y="366"/>
                  </a:lnTo>
                  <a:lnTo>
                    <a:pt x="149" y="0"/>
                  </a:lnTo>
                  <a:lnTo>
                    <a:pt x="0" y="194"/>
                  </a:lnTo>
                  <a:lnTo>
                    <a:pt x="92" y="525"/>
                  </a:lnTo>
                  <a:lnTo>
                    <a:pt x="491" y="891"/>
                  </a:lnTo>
                  <a:lnTo>
                    <a:pt x="251" y="1165"/>
                  </a:lnTo>
                  <a:lnTo>
                    <a:pt x="149" y="1450"/>
                  </a:lnTo>
                  <a:lnTo>
                    <a:pt x="240" y="1553"/>
                  </a:lnTo>
                  <a:lnTo>
                    <a:pt x="137" y="1678"/>
                  </a:lnTo>
                  <a:lnTo>
                    <a:pt x="537" y="1963"/>
                  </a:lnTo>
                  <a:lnTo>
                    <a:pt x="651" y="2545"/>
                  </a:lnTo>
                  <a:lnTo>
                    <a:pt x="1187" y="2580"/>
                  </a:lnTo>
                  <a:lnTo>
                    <a:pt x="1746" y="2329"/>
                  </a:lnTo>
                  <a:lnTo>
                    <a:pt x="2306" y="2637"/>
                  </a:lnTo>
                  <a:lnTo>
                    <a:pt x="2956" y="2545"/>
                  </a:lnTo>
                  <a:lnTo>
                    <a:pt x="2922" y="2123"/>
                  </a:lnTo>
                  <a:lnTo>
                    <a:pt x="3630" y="1838"/>
                  </a:lnTo>
                  <a:lnTo>
                    <a:pt x="4269" y="1952"/>
                  </a:lnTo>
                  <a:lnTo>
                    <a:pt x="3972" y="1450"/>
                  </a:lnTo>
                  <a:lnTo>
                    <a:pt x="4154" y="82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004425" y="2087575"/>
              <a:ext cx="71075" cy="56800"/>
            </a:xfrm>
            <a:custGeom>
              <a:rect b="b" l="l" r="r" t="t"/>
              <a:pathLst>
                <a:path extrusionOk="0" h="2272" w="2843">
                  <a:moveTo>
                    <a:pt x="879" y="1"/>
                  </a:moveTo>
                  <a:lnTo>
                    <a:pt x="548" y="24"/>
                  </a:lnTo>
                  <a:lnTo>
                    <a:pt x="400" y="206"/>
                  </a:lnTo>
                  <a:lnTo>
                    <a:pt x="137" y="1"/>
                  </a:lnTo>
                  <a:lnTo>
                    <a:pt x="0" y="366"/>
                  </a:lnTo>
                  <a:lnTo>
                    <a:pt x="388" y="777"/>
                  </a:lnTo>
                  <a:lnTo>
                    <a:pt x="571" y="1051"/>
                  </a:lnTo>
                  <a:lnTo>
                    <a:pt x="925" y="1370"/>
                  </a:lnTo>
                  <a:lnTo>
                    <a:pt x="1210" y="1576"/>
                  </a:lnTo>
                  <a:lnTo>
                    <a:pt x="1530" y="1929"/>
                  </a:lnTo>
                  <a:lnTo>
                    <a:pt x="2203" y="2272"/>
                  </a:lnTo>
                  <a:lnTo>
                    <a:pt x="2260" y="1781"/>
                  </a:lnTo>
                  <a:lnTo>
                    <a:pt x="2477" y="1587"/>
                  </a:lnTo>
                  <a:lnTo>
                    <a:pt x="2602" y="1496"/>
                  </a:lnTo>
                  <a:lnTo>
                    <a:pt x="2774" y="1462"/>
                  </a:lnTo>
                  <a:lnTo>
                    <a:pt x="2842" y="1051"/>
                  </a:lnTo>
                  <a:lnTo>
                    <a:pt x="2454" y="720"/>
                  </a:lnTo>
                  <a:lnTo>
                    <a:pt x="2602" y="332"/>
                  </a:lnTo>
                  <a:lnTo>
                    <a:pt x="2340" y="332"/>
                  </a:lnTo>
                  <a:lnTo>
                    <a:pt x="2340" y="332"/>
                  </a:lnTo>
                  <a:lnTo>
                    <a:pt x="1998" y="138"/>
                  </a:lnTo>
                  <a:lnTo>
                    <a:pt x="1507" y="1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117700" y="1848775"/>
              <a:ext cx="158350" cy="104450"/>
            </a:xfrm>
            <a:custGeom>
              <a:rect b="b" l="l" r="r" t="t"/>
              <a:pathLst>
                <a:path extrusionOk="0" h="4178" w="6334">
                  <a:moveTo>
                    <a:pt x="3561" y="218"/>
                  </a:moveTo>
                  <a:lnTo>
                    <a:pt x="2819" y="1"/>
                  </a:lnTo>
                  <a:lnTo>
                    <a:pt x="2168" y="332"/>
                  </a:lnTo>
                  <a:lnTo>
                    <a:pt x="1792" y="469"/>
                  </a:lnTo>
                  <a:lnTo>
                    <a:pt x="1917" y="845"/>
                  </a:lnTo>
                  <a:lnTo>
                    <a:pt x="1427" y="1131"/>
                  </a:lnTo>
                  <a:lnTo>
                    <a:pt x="1347" y="1610"/>
                  </a:lnTo>
                  <a:lnTo>
                    <a:pt x="662" y="1929"/>
                  </a:lnTo>
                  <a:lnTo>
                    <a:pt x="11" y="1929"/>
                  </a:lnTo>
                  <a:lnTo>
                    <a:pt x="91" y="2306"/>
                  </a:lnTo>
                  <a:lnTo>
                    <a:pt x="342" y="2637"/>
                  </a:lnTo>
                  <a:lnTo>
                    <a:pt x="377" y="2979"/>
                  </a:lnTo>
                  <a:lnTo>
                    <a:pt x="0" y="3151"/>
                  </a:lnTo>
                  <a:lnTo>
                    <a:pt x="263" y="3561"/>
                  </a:lnTo>
                  <a:lnTo>
                    <a:pt x="342" y="3949"/>
                  </a:lnTo>
                  <a:lnTo>
                    <a:pt x="651" y="3904"/>
                  </a:lnTo>
                  <a:lnTo>
                    <a:pt x="993" y="3675"/>
                  </a:lnTo>
                  <a:lnTo>
                    <a:pt x="1518" y="3653"/>
                  </a:lnTo>
                  <a:lnTo>
                    <a:pt x="2237" y="3721"/>
                  </a:lnTo>
                  <a:lnTo>
                    <a:pt x="3036" y="3938"/>
                  </a:lnTo>
                  <a:lnTo>
                    <a:pt x="3572" y="3949"/>
                  </a:lnTo>
                  <a:lnTo>
                    <a:pt x="3857" y="4075"/>
                  </a:lnTo>
                  <a:lnTo>
                    <a:pt x="4086" y="3927"/>
                  </a:lnTo>
                  <a:lnTo>
                    <a:pt x="4302" y="4132"/>
                  </a:lnTo>
                  <a:lnTo>
                    <a:pt x="4919" y="4098"/>
                  </a:lnTo>
                  <a:lnTo>
                    <a:pt x="5204" y="4178"/>
                  </a:lnTo>
                  <a:lnTo>
                    <a:pt x="5170" y="3733"/>
                  </a:lnTo>
                  <a:lnTo>
                    <a:pt x="5341" y="3539"/>
                  </a:lnTo>
                  <a:lnTo>
                    <a:pt x="5934" y="3493"/>
                  </a:lnTo>
                  <a:lnTo>
                    <a:pt x="5934" y="3493"/>
                  </a:lnTo>
                  <a:lnTo>
                    <a:pt x="5649" y="2934"/>
                  </a:lnTo>
                  <a:lnTo>
                    <a:pt x="5432" y="2648"/>
                  </a:lnTo>
                  <a:lnTo>
                    <a:pt x="5546" y="2569"/>
                  </a:lnTo>
                  <a:lnTo>
                    <a:pt x="6106" y="2591"/>
                  </a:lnTo>
                  <a:lnTo>
                    <a:pt x="6334" y="2409"/>
                  </a:lnTo>
                  <a:lnTo>
                    <a:pt x="6083" y="2180"/>
                  </a:lnTo>
                  <a:lnTo>
                    <a:pt x="5603" y="2021"/>
                  </a:lnTo>
                  <a:lnTo>
                    <a:pt x="5615" y="1861"/>
                  </a:lnTo>
                  <a:lnTo>
                    <a:pt x="5295" y="1713"/>
                  </a:lnTo>
                  <a:lnTo>
                    <a:pt x="4770" y="1153"/>
                  </a:lnTo>
                  <a:lnTo>
                    <a:pt x="4862" y="925"/>
                  </a:lnTo>
                  <a:lnTo>
                    <a:pt x="4713" y="514"/>
                  </a:lnTo>
                  <a:lnTo>
                    <a:pt x="4029" y="309"/>
                  </a:lnTo>
                  <a:lnTo>
                    <a:pt x="3698" y="4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953075" y="2692425"/>
              <a:ext cx="29125" cy="59375"/>
            </a:xfrm>
            <a:custGeom>
              <a:rect b="b" l="l" r="r" t="t"/>
              <a:pathLst>
                <a:path extrusionOk="0" h="2375" w="1165">
                  <a:moveTo>
                    <a:pt x="229" y="2374"/>
                  </a:moveTo>
                  <a:lnTo>
                    <a:pt x="434" y="2055"/>
                  </a:lnTo>
                  <a:lnTo>
                    <a:pt x="571" y="2032"/>
                  </a:lnTo>
                  <a:lnTo>
                    <a:pt x="765" y="1792"/>
                  </a:lnTo>
                  <a:lnTo>
                    <a:pt x="902" y="1336"/>
                  </a:lnTo>
                  <a:lnTo>
                    <a:pt x="857" y="1244"/>
                  </a:lnTo>
                  <a:lnTo>
                    <a:pt x="982" y="914"/>
                  </a:lnTo>
                  <a:lnTo>
                    <a:pt x="937" y="777"/>
                  </a:lnTo>
                  <a:lnTo>
                    <a:pt x="1119" y="389"/>
                  </a:lnTo>
                  <a:lnTo>
                    <a:pt x="1165" y="138"/>
                  </a:lnTo>
                  <a:lnTo>
                    <a:pt x="1005" y="138"/>
                  </a:lnTo>
                  <a:lnTo>
                    <a:pt x="1016" y="1"/>
                  </a:lnTo>
                  <a:lnTo>
                    <a:pt x="879" y="1"/>
                  </a:lnTo>
                  <a:lnTo>
                    <a:pt x="514" y="560"/>
                  </a:lnTo>
                  <a:lnTo>
                    <a:pt x="389" y="446"/>
                  </a:lnTo>
                  <a:lnTo>
                    <a:pt x="286" y="491"/>
                  </a:lnTo>
                  <a:lnTo>
                    <a:pt x="275" y="628"/>
                  </a:lnTo>
                  <a:lnTo>
                    <a:pt x="172" y="1347"/>
                  </a:lnTo>
                  <a:lnTo>
                    <a:pt x="1" y="237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2335100" y="3333800"/>
              <a:ext cx="250800" cy="297300"/>
            </a:xfrm>
            <a:custGeom>
              <a:rect b="b" l="l" r="r" t="t"/>
              <a:pathLst>
                <a:path extrusionOk="0" h="11892" w="10032">
                  <a:moveTo>
                    <a:pt x="9655" y="9438"/>
                  </a:moveTo>
                  <a:lnTo>
                    <a:pt x="9884" y="9255"/>
                  </a:lnTo>
                  <a:lnTo>
                    <a:pt x="9769" y="8742"/>
                  </a:lnTo>
                  <a:lnTo>
                    <a:pt x="9963" y="8342"/>
                  </a:lnTo>
                  <a:lnTo>
                    <a:pt x="10032" y="7635"/>
                  </a:lnTo>
                  <a:lnTo>
                    <a:pt x="9804" y="7064"/>
                  </a:lnTo>
                  <a:lnTo>
                    <a:pt x="9347" y="6813"/>
                  </a:lnTo>
                  <a:lnTo>
                    <a:pt x="9233" y="6448"/>
                  </a:lnTo>
                  <a:lnTo>
                    <a:pt x="9313" y="5934"/>
                  </a:lnTo>
                  <a:lnTo>
                    <a:pt x="7795" y="5889"/>
                  </a:lnTo>
                  <a:lnTo>
                    <a:pt x="7407" y="4839"/>
                  </a:lnTo>
                  <a:lnTo>
                    <a:pt x="7635" y="4816"/>
                  </a:lnTo>
                  <a:lnTo>
                    <a:pt x="7590" y="4417"/>
                  </a:lnTo>
                  <a:lnTo>
                    <a:pt x="7419" y="4166"/>
                  </a:lnTo>
                  <a:lnTo>
                    <a:pt x="7350" y="3641"/>
                  </a:lnTo>
                  <a:lnTo>
                    <a:pt x="6882" y="3367"/>
                  </a:lnTo>
                  <a:lnTo>
                    <a:pt x="6380" y="3378"/>
                  </a:lnTo>
                  <a:lnTo>
                    <a:pt x="6026" y="3104"/>
                  </a:lnTo>
                  <a:lnTo>
                    <a:pt x="5479" y="2933"/>
                  </a:lnTo>
                  <a:lnTo>
                    <a:pt x="5136" y="2591"/>
                  </a:lnTo>
                  <a:lnTo>
                    <a:pt x="4235" y="2454"/>
                  </a:lnTo>
                  <a:lnTo>
                    <a:pt x="3322" y="1643"/>
                  </a:lnTo>
                  <a:lnTo>
                    <a:pt x="3367" y="1027"/>
                  </a:lnTo>
                  <a:lnTo>
                    <a:pt x="3242" y="673"/>
                  </a:lnTo>
                  <a:lnTo>
                    <a:pt x="3299" y="0"/>
                  </a:lnTo>
                  <a:lnTo>
                    <a:pt x="2260" y="160"/>
                  </a:lnTo>
                  <a:lnTo>
                    <a:pt x="1861" y="479"/>
                  </a:lnTo>
                  <a:lnTo>
                    <a:pt x="1176" y="856"/>
                  </a:lnTo>
                  <a:lnTo>
                    <a:pt x="1016" y="1130"/>
                  </a:lnTo>
                  <a:lnTo>
                    <a:pt x="605" y="1153"/>
                  </a:lnTo>
                  <a:lnTo>
                    <a:pt x="1" y="1073"/>
                  </a:lnTo>
                  <a:lnTo>
                    <a:pt x="788" y="2534"/>
                  </a:lnTo>
                  <a:lnTo>
                    <a:pt x="628" y="2842"/>
                  </a:lnTo>
                  <a:lnTo>
                    <a:pt x="640" y="3481"/>
                  </a:lnTo>
                  <a:lnTo>
                    <a:pt x="685" y="4245"/>
                  </a:lnTo>
                  <a:lnTo>
                    <a:pt x="411" y="4702"/>
                  </a:lnTo>
                  <a:lnTo>
                    <a:pt x="583" y="5044"/>
                  </a:lnTo>
                  <a:lnTo>
                    <a:pt x="434" y="5352"/>
                  </a:lnTo>
                  <a:lnTo>
                    <a:pt x="834" y="6106"/>
                  </a:lnTo>
                  <a:lnTo>
                    <a:pt x="434" y="7087"/>
                  </a:lnTo>
                  <a:lnTo>
                    <a:pt x="868" y="7703"/>
                  </a:lnTo>
                  <a:lnTo>
                    <a:pt x="1039" y="8354"/>
                  </a:lnTo>
                  <a:lnTo>
                    <a:pt x="1496" y="8742"/>
                  </a:lnTo>
                  <a:lnTo>
                    <a:pt x="1347" y="9632"/>
                  </a:lnTo>
                  <a:lnTo>
                    <a:pt x="1872" y="10636"/>
                  </a:lnTo>
                  <a:lnTo>
                    <a:pt x="2317" y="11892"/>
                  </a:lnTo>
                  <a:lnTo>
                    <a:pt x="2854" y="11766"/>
                  </a:lnTo>
                  <a:lnTo>
                    <a:pt x="3424" y="10956"/>
                  </a:lnTo>
                  <a:lnTo>
                    <a:pt x="4486" y="11173"/>
                  </a:lnTo>
                  <a:lnTo>
                    <a:pt x="5011" y="11823"/>
                  </a:lnTo>
                  <a:lnTo>
                    <a:pt x="5239" y="11093"/>
                  </a:lnTo>
                  <a:lnTo>
                    <a:pt x="6140" y="11138"/>
                  </a:lnTo>
                  <a:lnTo>
                    <a:pt x="6277" y="11321"/>
                  </a:lnTo>
                  <a:lnTo>
                    <a:pt x="6494" y="10237"/>
                  </a:lnTo>
                  <a:lnTo>
                    <a:pt x="6460" y="9758"/>
                  </a:lnTo>
                  <a:lnTo>
                    <a:pt x="6768" y="8959"/>
                  </a:lnTo>
                  <a:lnTo>
                    <a:pt x="8115" y="8685"/>
                  </a:lnTo>
                  <a:lnTo>
                    <a:pt x="8845" y="8696"/>
                  </a:lnTo>
                  <a:lnTo>
                    <a:pt x="9621" y="916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242375" y="2993125"/>
              <a:ext cx="784625" cy="885325"/>
            </a:xfrm>
            <a:custGeom>
              <a:rect b="b" l="l" r="r" t="t"/>
              <a:pathLst>
                <a:path extrusionOk="0" h="35413" w="31385">
                  <a:moveTo>
                    <a:pt x="13844" y="3037"/>
                  </a:moveTo>
                  <a:lnTo>
                    <a:pt x="13638" y="3071"/>
                  </a:lnTo>
                  <a:lnTo>
                    <a:pt x="13193" y="3002"/>
                  </a:lnTo>
                  <a:lnTo>
                    <a:pt x="12942" y="3242"/>
                  </a:lnTo>
                  <a:lnTo>
                    <a:pt x="12566" y="3402"/>
                  </a:lnTo>
                  <a:lnTo>
                    <a:pt x="12326" y="3425"/>
                  </a:lnTo>
                  <a:lnTo>
                    <a:pt x="12223" y="3607"/>
                  </a:lnTo>
                  <a:lnTo>
                    <a:pt x="11835" y="3573"/>
                  </a:lnTo>
                  <a:lnTo>
                    <a:pt x="11344" y="3139"/>
                  </a:lnTo>
                  <a:lnTo>
                    <a:pt x="11299" y="2729"/>
                  </a:lnTo>
                  <a:lnTo>
                    <a:pt x="11093" y="2261"/>
                  </a:lnTo>
                  <a:lnTo>
                    <a:pt x="11242" y="1485"/>
                  </a:lnTo>
                  <a:lnTo>
                    <a:pt x="11470" y="1176"/>
                  </a:lnTo>
                  <a:lnTo>
                    <a:pt x="11299" y="743"/>
                  </a:lnTo>
                  <a:lnTo>
                    <a:pt x="11025" y="617"/>
                  </a:lnTo>
                  <a:lnTo>
                    <a:pt x="11139" y="218"/>
                  </a:lnTo>
                  <a:lnTo>
                    <a:pt x="10956" y="1"/>
                  </a:lnTo>
                  <a:lnTo>
                    <a:pt x="10546" y="47"/>
                  </a:lnTo>
                  <a:lnTo>
                    <a:pt x="10648" y="298"/>
                  </a:lnTo>
                  <a:lnTo>
                    <a:pt x="10340" y="640"/>
                  </a:lnTo>
                  <a:lnTo>
                    <a:pt x="9427" y="982"/>
                  </a:lnTo>
                  <a:lnTo>
                    <a:pt x="8857" y="1131"/>
                  </a:lnTo>
                  <a:lnTo>
                    <a:pt x="8617" y="1348"/>
                  </a:lnTo>
                  <a:lnTo>
                    <a:pt x="7989" y="1119"/>
                  </a:lnTo>
                  <a:lnTo>
                    <a:pt x="7384" y="1005"/>
                  </a:lnTo>
                  <a:lnTo>
                    <a:pt x="7247" y="1085"/>
                  </a:lnTo>
                  <a:lnTo>
                    <a:pt x="7590" y="1313"/>
                  </a:lnTo>
                  <a:lnTo>
                    <a:pt x="7544" y="1930"/>
                  </a:lnTo>
                  <a:lnTo>
                    <a:pt x="7647" y="2500"/>
                  </a:lnTo>
                  <a:lnTo>
                    <a:pt x="8332" y="2569"/>
                  </a:lnTo>
                  <a:lnTo>
                    <a:pt x="8377" y="2774"/>
                  </a:lnTo>
                  <a:lnTo>
                    <a:pt x="7784" y="3025"/>
                  </a:lnTo>
                  <a:lnTo>
                    <a:pt x="7693" y="3413"/>
                  </a:lnTo>
                  <a:lnTo>
                    <a:pt x="7362" y="3550"/>
                  </a:lnTo>
                  <a:lnTo>
                    <a:pt x="6757" y="3767"/>
                  </a:lnTo>
                  <a:lnTo>
                    <a:pt x="6608" y="4041"/>
                  </a:lnTo>
                  <a:lnTo>
                    <a:pt x="5981" y="4109"/>
                  </a:lnTo>
                  <a:lnTo>
                    <a:pt x="5547" y="3630"/>
                  </a:lnTo>
                  <a:lnTo>
                    <a:pt x="5387" y="3744"/>
                  </a:lnTo>
                  <a:lnTo>
                    <a:pt x="5250" y="3196"/>
                  </a:lnTo>
                  <a:lnTo>
                    <a:pt x="5022" y="2911"/>
                  </a:lnTo>
                  <a:lnTo>
                    <a:pt x="4748" y="3231"/>
                  </a:lnTo>
                  <a:lnTo>
                    <a:pt x="3196" y="3208"/>
                  </a:lnTo>
                  <a:lnTo>
                    <a:pt x="3196" y="3767"/>
                  </a:lnTo>
                  <a:lnTo>
                    <a:pt x="3664" y="3870"/>
                  </a:lnTo>
                  <a:lnTo>
                    <a:pt x="3641" y="4212"/>
                  </a:lnTo>
                  <a:lnTo>
                    <a:pt x="3481" y="4121"/>
                  </a:lnTo>
                  <a:lnTo>
                    <a:pt x="3025" y="4269"/>
                  </a:lnTo>
                  <a:lnTo>
                    <a:pt x="3025" y="4920"/>
                  </a:lnTo>
                  <a:lnTo>
                    <a:pt x="3379" y="5262"/>
                  </a:lnTo>
                  <a:lnTo>
                    <a:pt x="3504" y="5776"/>
                  </a:lnTo>
                  <a:lnTo>
                    <a:pt x="3493" y="6175"/>
                  </a:lnTo>
                  <a:lnTo>
                    <a:pt x="3185" y="8663"/>
                  </a:lnTo>
                  <a:lnTo>
                    <a:pt x="2454" y="8617"/>
                  </a:lnTo>
                  <a:lnTo>
                    <a:pt x="2352" y="8766"/>
                  </a:lnTo>
                  <a:lnTo>
                    <a:pt x="1701" y="8937"/>
                  </a:lnTo>
                  <a:lnTo>
                    <a:pt x="811" y="9542"/>
                  </a:lnTo>
                  <a:lnTo>
                    <a:pt x="754" y="9975"/>
                  </a:lnTo>
                  <a:lnTo>
                    <a:pt x="571" y="10283"/>
                  </a:lnTo>
                  <a:lnTo>
                    <a:pt x="674" y="10774"/>
                  </a:lnTo>
                  <a:lnTo>
                    <a:pt x="195" y="11048"/>
                  </a:lnTo>
                  <a:lnTo>
                    <a:pt x="218" y="11425"/>
                  </a:lnTo>
                  <a:lnTo>
                    <a:pt x="1" y="11584"/>
                  </a:lnTo>
                  <a:lnTo>
                    <a:pt x="366" y="12417"/>
                  </a:lnTo>
                  <a:lnTo>
                    <a:pt x="845" y="12954"/>
                  </a:lnTo>
                  <a:lnTo>
                    <a:pt x="697" y="13353"/>
                  </a:lnTo>
                  <a:lnTo>
                    <a:pt x="1222" y="13399"/>
                  </a:lnTo>
                  <a:lnTo>
                    <a:pt x="1553" y="13878"/>
                  </a:lnTo>
                  <a:lnTo>
                    <a:pt x="2249" y="13912"/>
                  </a:lnTo>
                  <a:lnTo>
                    <a:pt x="2877" y="13365"/>
                  </a:lnTo>
                  <a:lnTo>
                    <a:pt x="2911" y="14757"/>
                  </a:lnTo>
                  <a:lnTo>
                    <a:pt x="3276" y="14848"/>
                  </a:lnTo>
                  <a:lnTo>
                    <a:pt x="3710" y="14700"/>
                  </a:lnTo>
                  <a:lnTo>
                    <a:pt x="4303" y="14780"/>
                  </a:lnTo>
                  <a:lnTo>
                    <a:pt x="4725" y="14757"/>
                  </a:lnTo>
                  <a:lnTo>
                    <a:pt x="4874" y="14483"/>
                  </a:lnTo>
                  <a:lnTo>
                    <a:pt x="5558" y="14106"/>
                  </a:lnTo>
                  <a:lnTo>
                    <a:pt x="5958" y="13787"/>
                  </a:lnTo>
                  <a:lnTo>
                    <a:pt x="7008" y="13627"/>
                  </a:lnTo>
                  <a:lnTo>
                    <a:pt x="6951" y="14300"/>
                  </a:lnTo>
                  <a:lnTo>
                    <a:pt x="7076" y="14654"/>
                  </a:lnTo>
                  <a:lnTo>
                    <a:pt x="7031" y="15270"/>
                  </a:lnTo>
                  <a:lnTo>
                    <a:pt x="7944" y="16081"/>
                  </a:lnTo>
                  <a:lnTo>
                    <a:pt x="8845" y="16218"/>
                  </a:lnTo>
                  <a:lnTo>
                    <a:pt x="9188" y="16560"/>
                  </a:lnTo>
                  <a:lnTo>
                    <a:pt x="9724" y="16731"/>
                  </a:lnTo>
                  <a:lnTo>
                    <a:pt x="10089" y="17005"/>
                  </a:lnTo>
                  <a:lnTo>
                    <a:pt x="10580" y="16994"/>
                  </a:lnTo>
                  <a:lnTo>
                    <a:pt x="11059" y="17268"/>
                  </a:lnTo>
                  <a:lnTo>
                    <a:pt x="11128" y="17793"/>
                  </a:lnTo>
                  <a:lnTo>
                    <a:pt x="11299" y="18044"/>
                  </a:lnTo>
                  <a:lnTo>
                    <a:pt x="11344" y="18443"/>
                  </a:lnTo>
                  <a:lnTo>
                    <a:pt x="11116" y="18466"/>
                  </a:lnTo>
                  <a:lnTo>
                    <a:pt x="11493" y="19516"/>
                  </a:lnTo>
                  <a:lnTo>
                    <a:pt x="13022" y="19561"/>
                  </a:lnTo>
                  <a:lnTo>
                    <a:pt x="12942" y="20075"/>
                  </a:lnTo>
                  <a:lnTo>
                    <a:pt x="13056" y="20440"/>
                  </a:lnTo>
                  <a:lnTo>
                    <a:pt x="13513" y="20691"/>
                  </a:lnTo>
                  <a:lnTo>
                    <a:pt x="13741" y="21262"/>
                  </a:lnTo>
                  <a:lnTo>
                    <a:pt x="13661" y="21969"/>
                  </a:lnTo>
                  <a:lnTo>
                    <a:pt x="13478" y="22369"/>
                  </a:lnTo>
                  <a:lnTo>
                    <a:pt x="13593" y="22882"/>
                  </a:lnTo>
                  <a:lnTo>
                    <a:pt x="13364" y="23065"/>
                  </a:lnTo>
                  <a:lnTo>
                    <a:pt x="13638" y="23579"/>
                  </a:lnTo>
                  <a:lnTo>
                    <a:pt x="13695" y="24811"/>
                  </a:lnTo>
                  <a:lnTo>
                    <a:pt x="14551" y="24982"/>
                  </a:lnTo>
                  <a:lnTo>
                    <a:pt x="14848" y="24811"/>
                  </a:lnTo>
                  <a:lnTo>
                    <a:pt x="15407" y="25051"/>
                  </a:lnTo>
                  <a:lnTo>
                    <a:pt x="15578" y="25325"/>
                  </a:lnTo>
                  <a:lnTo>
                    <a:pt x="15715" y="26146"/>
                  </a:lnTo>
                  <a:lnTo>
                    <a:pt x="15852" y="26511"/>
                  </a:lnTo>
                  <a:lnTo>
                    <a:pt x="16138" y="26546"/>
                  </a:lnTo>
                  <a:lnTo>
                    <a:pt x="16423" y="26397"/>
                  </a:lnTo>
                  <a:lnTo>
                    <a:pt x="16720" y="26569"/>
                  </a:lnTo>
                  <a:lnTo>
                    <a:pt x="16765" y="27059"/>
                  </a:lnTo>
                  <a:lnTo>
                    <a:pt x="16720" y="27607"/>
                  </a:lnTo>
                  <a:lnTo>
                    <a:pt x="16617" y="28121"/>
                  </a:lnTo>
                  <a:lnTo>
                    <a:pt x="16993" y="27949"/>
                  </a:lnTo>
                  <a:lnTo>
                    <a:pt x="17427" y="28474"/>
                  </a:lnTo>
                  <a:lnTo>
                    <a:pt x="17507" y="29205"/>
                  </a:lnTo>
                  <a:lnTo>
                    <a:pt x="16902" y="29707"/>
                  </a:lnTo>
                  <a:lnTo>
                    <a:pt x="16434" y="30072"/>
                  </a:lnTo>
                  <a:lnTo>
                    <a:pt x="15681" y="30962"/>
                  </a:lnTo>
                  <a:lnTo>
                    <a:pt x="14837" y="32183"/>
                  </a:lnTo>
                  <a:lnTo>
                    <a:pt x="15316" y="32081"/>
                  </a:lnTo>
                  <a:lnTo>
                    <a:pt x="16206" y="32788"/>
                  </a:lnTo>
                  <a:lnTo>
                    <a:pt x="16480" y="32754"/>
                  </a:lnTo>
                  <a:lnTo>
                    <a:pt x="17359" y="33336"/>
                  </a:lnTo>
                  <a:lnTo>
                    <a:pt x="18043" y="33838"/>
                  </a:lnTo>
                  <a:lnTo>
                    <a:pt x="18591" y="34454"/>
                  </a:lnTo>
                  <a:lnTo>
                    <a:pt x="18317" y="34877"/>
                  </a:lnTo>
                  <a:lnTo>
                    <a:pt x="18614" y="35413"/>
                  </a:lnTo>
                  <a:lnTo>
                    <a:pt x="19025" y="34877"/>
                  </a:lnTo>
                  <a:lnTo>
                    <a:pt x="19242" y="34021"/>
                  </a:lnTo>
                  <a:lnTo>
                    <a:pt x="19698" y="33598"/>
                  </a:lnTo>
                  <a:lnTo>
                    <a:pt x="20257" y="32879"/>
                  </a:lnTo>
                  <a:lnTo>
                    <a:pt x="20896" y="31282"/>
                  </a:lnTo>
                  <a:lnTo>
                    <a:pt x="21387" y="30791"/>
                  </a:lnTo>
                  <a:lnTo>
                    <a:pt x="21501" y="30346"/>
                  </a:lnTo>
                  <a:lnTo>
                    <a:pt x="21536" y="29433"/>
                  </a:lnTo>
                  <a:lnTo>
                    <a:pt x="21353" y="28931"/>
                  </a:lnTo>
                  <a:lnTo>
                    <a:pt x="21399" y="28246"/>
                  </a:lnTo>
                  <a:lnTo>
                    <a:pt x="21981" y="27345"/>
                  </a:lnTo>
                  <a:lnTo>
                    <a:pt x="22836" y="26626"/>
                  </a:lnTo>
                  <a:lnTo>
                    <a:pt x="23692" y="26363"/>
                  </a:lnTo>
                  <a:lnTo>
                    <a:pt x="24206" y="25952"/>
                  </a:lnTo>
                  <a:lnTo>
                    <a:pt x="25416" y="25610"/>
                  </a:lnTo>
                  <a:lnTo>
                    <a:pt x="26260" y="25610"/>
                  </a:lnTo>
                  <a:lnTo>
                    <a:pt x="26420" y="25062"/>
                  </a:lnTo>
                  <a:lnTo>
                    <a:pt x="27013" y="24663"/>
                  </a:lnTo>
                  <a:lnTo>
                    <a:pt x="27105" y="23738"/>
                  </a:lnTo>
                  <a:lnTo>
                    <a:pt x="27835" y="22551"/>
                  </a:lnTo>
                  <a:lnTo>
                    <a:pt x="27904" y="21342"/>
                  </a:lnTo>
                  <a:lnTo>
                    <a:pt x="28132" y="20977"/>
                  </a:lnTo>
                  <a:lnTo>
                    <a:pt x="28177" y="20383"/>
                  </a:lnTo>
                  <a:lnTo>
                    <a:pt x="28326" y="18979"/>
                  </a:lnTo>
                  <a:lnTo>
                    <a:pt x="28189" y="17279"/>
                  </a:lnTo>
                  <a:lnTo>
                    <a:pt x="28383" y="16606"/>
                  </a:lnTo>
                  <a:lnTo>
                    <a:pt x="28588" y="16594"/>
                  </a:lnTo>
                  <a:lnTo>
                    <a:pt x="29147" y="15807"/>
                  </a:lnTo>
                  <a:lnTo>
                    <a:pt x="29615" y="14780"/>
                  </a:lnTo>
                  <a:lnTo>
                    <a:pt x="30711" y="13524"/>
                  </a:lnTo>
                  <a:lnTo>
                    <a:pt x="31099" y="12931"/>
                  </a:lnTo>
                  <a:lnTo>
                    <a:pt x="31384" y="11425"/>
                  </a:lnTo>
                  <a:lnTo>
                    <a:pt x="31236" y="10877"/>
                  </a:lnTo>
                  <a:lnTo>
                    <a:pt x="30951" y="9713"/>
                  </a:lnTo>
                  <a:lnTo>
                    <a:pt x="30654" y="9427"/>
                  </a:lnTo>
                  <a:lnTo>
                    <a:pt x="29969" y="9405"/>
                  </a:lnTo>
                  <a:lnTo>
                    <a:pt x="29353" y="9131"/>
                  </a:lnTo>
                  <a:lnTo>
                    <a:pt x="28314" y="8115"/>
                  </a:lnTo>
                  <a:lnTo>
                    <a:pt x="27116" y="7362"/>
                  </a:lnTo>
                  <a:lnTo>
                    <a:pt x="25918" y="7407"/>
                  </a:lnTo>
                  <a:lnTo>
                    <a:pt x="24366" y="6917"/>
                  </a:lnTo>
                  <a:lnTo>
                    <a:pt x="23441" y="7202"/>
                  </a:lnTo>
                  <a:lnTo>
                    <a:pt x="23555" y="6711"/>
                  </a:lnTo>
                  <a:lnTo>
                    <a:pt x="23167" y="6164"/>
                  </a:lnTo>
                  <a:lnTo>
                    <a:pt x="21821" y="5627"/>
                  </a:lnTo>
                  <a:lnTo>
                    <a:pt x="20817" y="5296"/>
                  </a:lnTo>
                  <a:lnTo>
                    <a:pt x="20212" y="5878"/>
                  </a:lnTo>
                  <a:lnTo>
                    <a:pt x="20166" y="4977"/>
                  </a:lnTo>
                  <a:lnTo>
                    <a:pt x="18762" y="4840"/>
                  </a:lnTo>
                  <a:lnTo>
                    <a:pt x="18511" y="4554"/>
                  </a:lnTo>
                  <a:lnTo>
                    <a:pt x="19116" y="3813"/>
                  </a:lnTo>
                  <a:lnTo>
                    <a:pt x="19105" y="3185"/>
                  </a:lnTo>
                  <a:lnTo>
                    <a:pt x="18671" y="3037"/>
                  </a:lnTo>
                  <a:lnTo>
                    <a:pt x="18249" y="1439"/>
                  </a:lnTo>
                  <a:lnTo>
                    <a:pt x="18055" y="948"/>
                  </a:lnTo>
                  <a:lnTo>
                    <a:pt x="17792" y="982"/>
                  </a:lnTo>
                  <a:lnTo>
                    <a:pt x="17290" y="1816"/>
                  </a:lnTo>
                  <a:lnTo>
                    <a:pt x="17028" y="2489"/>
                  </a:lnTo>
                  <a:lnTo>
                    <a:pt x="16731" y="2831"/>
                  </a:lnTo>
                  <a:lnTo>
                    <a:pt x="16343" y="2900"/>
                  </a:lnTo>
                  <a:lnTo>
                    <a:pt x="16229" y="2637"/>
                  </a:lnTo>
                  <a:lnTo>
                    <a:pt x="16058" y="2603"/>
                  </a:lnTo>
                  <a:lnTo>
                    <a:pt x="15807" y="2854"/>
                  </a:lnTo>
                  <a:lnTo>
                    <a:pt x="15464" y="2671"/>
                  </a:lnTo>
                  <a:lnTo>
                    <a:pt x="15008" y="2466"/>
                  </a:lnTo>
                  <a:lnTo>
                    <a:pt x="14620" y="2569"/>
                  </a:lnTo>
                  <a:lnTo>
                    <a:pt x="14289" y="2489"/>
                  </a:lnTo>
                  <a:lnTo>
                    <a:pt x="14220" y="2740"/>
                  </a:lnTo>
                  <a:lnTo>
                    <a:pt x="14346" y="2923"/>
                  </a:lnTo>
                  <a:lnTo>
                    <a:pt x="14277" y="311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007825" y="2988575"/>
              <a:ext cx="23725" cy="32825"/>
            </a:xfrm>
            <a:custGeom>
              <a:rect b="b" l="l" r="r" t="t"/>
              <a:pathLst>
                <a:path extrusionOk="0" h="1313" w="949">
                  <a:moveTo>
                    <a:pt x="1" y="845"/>
                  </a:moveTo>
                  <a:lnTo>
                    <a:pt x="377" y="1313"/>
                  </a:lnTo>
                  <a:lnTo>
                    <a:pt x="537" y="993"/>
                  </a:lnTo>
                  <a:lnTo>
                    <a:pt x="925" y="1027"/>
                  </a:lnTo>
                  <a:lnTo>
                    <a:pt x="937" y="434"/>
                  </a:lnTo>
                  <a:lnTo>
                    <a:pt x="948" y="0"/>
                  </a:lnTo>
                  <a:lnTo>
                    <a:pt x="298" y="4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443775" y="2469900"/>
              <a:ext cx="64800" cy="36250"/>
            </a:xfrm>
            <a:custGeom>
              <a:rect b="b" l="l" r="r" t="t"/>
              <a:pathLst>
                <a:path extrusionOk="0" h="1450" w="2592">
                  <a:moveTo>
                    <a:pt x="2146" y="491"/>
                  </a:moveTo>
                  <a:lnTo>
                    <a:pt x="1758" y="228"/>
                  </a:lnTo>
                  <a:lnTo>
                    <a:pt x="1348" y="217"/>
                  </a:lnTo>
                  <a:lnTo>
                    <a:pt x="743" y="0"/>
                  </a:lnTo>
                  <a:lnTo>
                    <a:pt x="378" y="228"/>
                  </a:lnTo>
                  <a:lnTo>
                    <a:pt x="1" y="913"/>
                  </a:lnTo>
                  <a:lnTo>
                    <a:pt x="47" y="1084"/>
                  </a:lnTo>
                  <a:lnTo>
                    <a:pt x="834" y="1449"/>
                  </a:lnTo>
                  <a:lnTo>
                    <a:pt x="1291" y="1301"/>
                  </a:lnTo>
                  <a:lnTo>
                    <a:pt x="1964" y="1358"/>
                  </a:lnTo>
                  <a:lnTo>
                    <a:pt x="2592" y="1335"/>
                  </a:lnTo>
                  <a:lnTo>
                    <a:pt x="2534" y="77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109700" y="3512675"/>
              <a:ext cx="189175" cy="208300"/>
            </a:xfrm>
            <a:custGeom>
              <a:rect b="b" l="l" r="r" t="t"/>
              <a:pathLst>
                <a:path extrusionOk="0" h="8332" w="7567">
                  <a:moveTo>
                    <a:pt x="4440" y="80"/>
                  </a:moveTo>
                  <a:lnTo>
                    <a:pt x="4292" y="1"/>
                  </a:lnTo>
                  <a:lnTo>
                    <a:pt x="3835" y="217"/>
                  </a:lnTo>
                  <a:lnTo>
                    <a:pt x="3607" y="217"/>
                  </a:lnTo>
                  <a:lnTo>
                    <a:pt x="3082" y="571"/>
                  </a:lnTo>
                  <a:lnTo>
                    <a:pt x="2797" y="206"/>
                  </a:lnTo>
                  <a:lnTo>
                    <a:pt x="1575" y="514"/>
                  </a:lnTo>
                  <a:lnTo>
                    <a:pt x="982" y="548"/>
                  </a:lnTo>
                  <a:lnTo>
                    <a:pt x="856" y="3789"/>
                  </a:lnTo>
                  <a:lnTo>
                    <a:pt x="92" y="3812"/>
                  </a:lnTo>
                  <a:lnTo>
                    <a:pt x="1" y="6448"/>
                  </a:lnTo>
                  <a:lnTo>
                    <a:pt x="206" y="6597"/>
                  </a:lnTo>
                  <a:lnTo>
                    <a:pt x="628" y="7464"/>
                  </a:lnTo>
                  <a:lnTo>
                    <a:pt x="525" y="8012"/>
                  </a:lnTo>
                  <a:lnTo>
                    <a:pt x="685" y="8331"/>
                  </a:lnTo>
                  <a:lnTo>
                    <a:pt x="1256" y="8240"/>
                  </a:lnTo>
                  <a:lnTo>
                    <a:pt x="1655" y="7841"/>
                  </a:lnTo>
                  <a:lnTo>
                    <a:pt x="2043" y="7567"/>
                  </a:lnTo>
                  <a:lnTo>
                    <a:pt x="2260" y="7122"/>
                  </a:lnTo>
                  <a:lnTo>
                    <a:pt x="2637" y="6905"/>
                  </a:lnTo>
                  <a:lnTo>
                    <a:pt x="2968" y="7019"/>
                  </a:lnTo>
                  <a:lnTo>
                    <a:pt x="3321" y="7282"/>
                  </a:lnTo>
                  <a:lnTo>
                    <a:pt x="3949" y="7327"/>
                  </a:lnTo>
                  <a:lnTo>
                    <a:pt x="4463" y="7110"/>
                  </a:lnTo>
                  <a:lnTo>
                    <a:pt x="4554" y="6825"/>
                  </a:lnTo>
                  <a:lnTo>
                    <a:pt x="4725" y="6391"/>
                  </a:lnTo>
                  <a:lnTo>
                    <a:pt x="5147" y="6323"/>
                  </a:lnTo>
                  <a:lnTo>
                    <a:pt x="5398" y="5981"/>
                  </a:lnTo>
                  <a:lnTo>
                    <a:pt x="5684" y="5364"/>
                  </a:lnTo>
                  <a:lnTo>
                    <a:pt x="6426" y="4702"/>
                  </a:lnTo>
                  <a:lnTo>
                    <a:pt x="7567" y="4029"/>
                  </a:lnTo>
                  <a:lnTo>
                    <a:pt x="7076" y="3618"/>
                  </a:lnTo>
                  <a:lnTo>
                    <a:pt x="6483" y="3481"/>
                  </a:lnTo>
                  <a:lnTo>
                    <a:pt x="6266" y="2899"/>
                  </a:lnTo>
                  <a:lnTo>
                    <a:pt x="6277" y="2580"/>
                  </a:lnTo>
                  <a:lnTo>
                    <a:pt x="5946" y="2488"/>
                  </a:lnTo>
                  <a:lnTo>
                    <a:pt x="5090" y="1484"/>
                  </a:lnTo>
                  <a:lnTo>
                    <a:pt x="4862" y="959"/>
                  </a:lnTo>
                  <a:lnTo>
                    <a:pt x="4714" y="79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010425" y="2859325"/>
              <a:ext cx="258775" cy="201175"/>
            </a:xfrm>
            <a:custGeom>
              <a:rect b="b" l="l" r="r" t="t"/>
              <a:pathLst>
                <a:path extrusionOk="0" h="8047" w="10351">
                  <a:moveTo>
                    <a:pt x="7521" y="2283"/>
                  </a:moveTo>
                  <a:lnTo>
                    <a:pt x="7452" y="2249"/>
                  </a:lnTo>
                  <a:lnTo>
                    <a:pt x="7167" y="1986"/>
                  </a:lnTo>
                  <a:lnTo>
                    <a:pt x="7121" y="1701"/>
                  </a:lnTo>
                  <a:lnTo>
                    <a:pt x="7235" y="1336"/>
                  </a:lnTo>
                  <a:lnTo>
                    <a:pt x="7235" y="959"/>
                  </a:lnTo>
                  <a:lnTo>
                    <a:pt x="6768" y="389"/>
                  </a:lnTo>
                  <a:lnTo>
                    <a:pt x="6665" y="1"/>
                  </a:lnTo>
                  <a:lnTo>
                    <a:pt x="6174" y="160"/>
                  </a:lnTo>
                  <a:lnTo>
                    <a:pt x="5775" y="514"/>
                  </a:lnTo>
                  <a:lnTo>
                    <a:pt x="5204" y="1519"/>
                  </a:lnTo>
                  <a:lnTo>
                    <a:pt x="4462" y="1929"/>
                  </a:lnTo>
                  <a:lnTo>
                    <a:pt x="3686" y="1872"/>
                  </a:lnTo>
                  <a:lnTo>
                    <a:pt x="3458" y="1964"/>
                  </a:lnTo>
                  <a:lnTo>
                    <a:pt x="3538" y="2283"/>
                  </a:lnTo>
                  <a:lnTo>
                    <a:pt x="3127" y="2603"/>
                  </a:lnTo>
                  <a:lnTo>
                    <a:pt x="2796" y="2956"/>
                  </a:lnTo>
                  <a:lnTo>
                    <a:pt x="1792" y="3299"/>
                  </a:lnTo>
                  <a:lnTo>
                    <a:pt x="1586" y="3105"/>
                  </a:lnTo>
                  <a:lnTo>
                    <a:pt x="1461" y="3071"/>
                  </a:lnTo>
                  <a:lnTo>
                    <a:pt x="1312" y="3310"/>
                  </a:lnTo>
                  <a:lnTo>
                    <a:pt x="651" y="3367"/>
                  </a:lnTo>
                  <a:lnTo>
                    <a:pt x="263" y="4303"/>
                  </a:lnTo>
                  <a:lnTo>
                    <a:pt x="57" y="4451"/>
                  </a:lnTo>
                  <a:lnTo>
                    <a:pt x="0" y="5170"/>
                  </a:lnTo>
                  <a:lnTo>
                    <a:pt x="91" y="5558"/>
                  </a:lnTo>
                  <a:lnTo>
                    <a:pt x="34" y="5821"/>
                  </a:lnTo>
                  <a:lnTo>
                    <a:pt x="400" y="6300"/>
                  </a:lnTo>
                  <a:lnTo>
                    <a:pt x="479" y="6620"/>
                  </a:lnTo>
                  <a:lnTo>
                    <a:pt x="776" y="7076"/>
                  </a:lnTo>
                  <a:lnTo>
                    <a:pt x="1141" y="7384"/>
                  </a:lnTo>
                  <a:lnTo>
                    <a:pt x="1187" y="7795"/>
                  </a:lnTo>
                  <a:lnTo>
                    <a:pt x="1278" y="8046"/>
                  </a:lnTo>
                  <a:lnTo>
                    <a:pt x="1689" y="7213"/>
                  </a:lnTo>
                  <a:lnTo>
                    <a:pt x="2157" y="6722"/>
                  </a:lnTo>
                  <a:lnTo>
                    <a:pt x="2705" y="6882"/>
                  </a:lnTo>
                  <a:lnTo>
                    <a:pt x="3218" y="6939"/>
                  </a:lnTo>
                  <a:lnTo>
                    <a:pt x="3287" y="6300"/>
                  </a:lnTo>
                  <a:lnTo>
                    <a:pt x="3595" y="5844"/>
                  </a:lnTo>
                  <a:lnTo>
                    <a:pt x="4029" y="5558"/>
                  </a:lnTo>
                  <a:lnTo>
                    <a:pt x="4679" y="5855"/>
                  </a:lnTo>
                  <a:lnTo>
                    <a:pt x="5193" y="6197"/>
                  </a:lnTo>
                  <a:lnTo>
                    <a:pt x="5786" y="6277"/>
                  </a:lnTo>
                  <a:lnTo>
                    <a:pt x="6379" y="6449"/>
                  </a:lnTo>
                  <a:lnTo>
                    <a:pt x="6608" y="5912"/>
                  </a:lnTo>
                  <a:lnTo>
                    <a:pt x="6722" y="5844"/>
                  </a:lnTo>
                  <a:lnTo>
                    <a:pt x="7098" y="5924"/>
                  </a:lnTo>
                  <a:lnTo>
                    <a:pt x="7977" y="5479"/>
                  </a:lnTo>
                  <a:lnTo>
                    <a:pt x="8297" y="5673"/>
                  </a:lnTo>
                  <a:lnTo>
                    <a:pt x="8548" y="5638"/>
                  </a:lnTo>
                  <a:lnTo>
                    <a:pt x="8673" y="5421"/>
                  </a:lnTo>
                  <a:lnTo>
                    <a:pt x="8959" y="5342"/>
                  </a:lnTo>
                  <a:lnTo>
                    <a:pt x="9575" y="5444"/>
                  </a:lnTo>
                  <a:lnTo>
                    <a:pt x="10088" y="5456"/>
                  </a:lnTo>
                  <a:lnTo>
                    <a:pt x="10351" y="5364"/>
                  </a:lnTo>
                  <a:lnTo>
                    <a:pt x="10214" y="5068"/>
                  </a:lnTo>
                  <a:lnTo>
                    <a:pt x="9621" y="4714"/>
                  </a:lnTo>
                  <a:lnTo>
                    <a:pt x="9404" y="4166"/>
                  </a:lnTo>
                  <a:lnTo>
                    <a:pt x="9061" y="3790"/>
                  </a:lnTo>
                  <a:lnTo>
                    <a:pt x="8525" y="3299"/>
                  </a:lnTo>
                  <a:lnTo>
                    <a:pt x="8502" y="3013"/>
                  </a:lnTo>
                  <a:lnTo>
                    <a:pt x="8068" y="26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465200" y="1347225"/>
              <a:ext cx="1519000" cy="811125"/>
            </a:xfrm>
            <a:custGeom>
              <a:rect b="b" l="l" r="r" t="t"/>
              <a:pathLst>
                <a:path extrusionOk="0" h="32445" w="60760">
                  <a:moveTo>
                    <a:pt x="44931" y="28451"/>
                  </a:moveTo>
                  <a:lnTo>
                    <a:pt x="44828" y="28017"/>
                  </a:lnTo>
                  <a:lnTo>
                    <a:pt x="44474" y="28291"/>
                  </a:lnTo>
                  <a:lnTo>
                    <a:pt x="44543" y="28588"/>
                  </a:lnTo>
                  <a:lnTo>
                    <a:pt x="45342" y="28964"/>
                  </a:lnTo>
                  <a:lnTo>
                    <a:pt x="45615" y="28907"/>
                  </a:lnTo>
                  <a:lnTo>
                    <a:pt x="46083" y="28553"/>
                  </a:lnTo>
                  <a:lnTo>
                    <a:pt x="45410" y="28565"/>
                  </a:lnTo>
                  <a:close/>
                  <a:moveTo>
                    <a:pt x="46985" y="26180"/>
                  </a:moveTo>
                  <a:lnTo>
                    <a:pt x="47008" y="26020"/>
                  </a:lnTo>
                  <a:lnTo>
                    <a:pt x="46426" y="25655"/>
                  </a:lnTo>
                  <a:lnTo>
                    <a:pt x="45581" y="25426"/>
                  </a:lnTo>
                  <a:lnTo>
                    <a:pt x="45307" y="25506"/>
                  </a:lnTo>
                  <a:lnTo>
                    <a:pt x="45809" y="25917"/>
                  </a:lnTo>
                  <a:lnTo>
                    <a:pt x="46620" y="26191"/>
                  </a:lnTo>
                  <a:close/>
                  <a:moveTo>
                    <a:pt x="3425" y="26705"/>
                  </a:moveTo>
                  <a:lnTo>
                    <a:pt x="3459" y="26225"/>
                  </a:lnTo>
                  <a:lnTo>
                    <a:pt x="3002" y="25849"/>
                  </a:lnTo>
                  <a:lnTo>
                    <a:pt x="2945" y="25438"/>
                  </a:lnTo>
                  <a:lnTo>
                    <a:pt x="2934" y="25141"/>
                  </a:lnTo>
                  <a:lnTo>
                    <a:pt x="2340" y="25038"/>
                  </a:lnTo>
                  <a:lnTo>
                    <a:pt x="1998" y="24913"/>
                  </a:lnTo>
                  <a:lnTo>
                    <a:pt x="1416" y="24708"/>
                  </a:lnTo>
                  <a:lnTo>
                    <a:pt x="1222" y="24924"/>
                  </a:lnTo>
                  <a:lnTo>
                    <a:pt x="1131" y="25392"/>
                  </a:lnTo>
                  <a:lnTo>
                    <a:pt x="1747" y="25552"/>
                  </a:lnTo>
                  <a:lnTo>
                    <a:pt x="1690" y="25814"/>
                  </a:lnTo>
                  <a:lnTo>
                    <a:pt x="2101" y="26123"/>
                  </a:lnTo>
                  <a:lnTo>
                    <a:pt x="2101" y="26442"/>
                  </a:lnTo>
                  <a:lnTo>
                    <a:pt x="3002" y="26842"/>
                  </a:lnTo>
                  <a:close/>
                  <a:moveTo>
                    <a:pt x="51379" y="24787"/>
                  </a:moveTo>
                  <a:lnTo>
                    <a:pt x="51926" y="24240"/>
                  </a:lnTo>
                  <a:lnTo>
                    <a:pt x="52132" y="24000"/>
                  </a:lnTo>
                  <a:lnTo>
                    <a:pt x="51835" y="23954"/>
                  </a:lnTo>
                  <a:lnTo>
                    <a:pt x="51128" y="24262"/>
                  </a:lnTo>
                  <a:lnTo>
                    <a:pt x="50534" y="24765"/>
                  </a:lnTo>
                  <a:lnTo>
                    <a:pt x="49381" y="26168"/>
                  </a:lnTo>
                  <a:lnTo>
                    <a:pt x="48617" y="26693"/>
                  </a:lnTo>
                  <a:lnTo>
                    <a:pt x="48845" y="26933"/>
                  </a:lnTo>
                  <a:lnTo>
                    <a:pt x="48309" y="27252"/>
                  </a:lnTo>
                  <a:lnTo>
                    <a:pt x="48332" y="27515"/>
                  </a:lnTo>
                  <a:lnTo>
                    <a:pt x="49701" y="27538"/>
                  </a:lnTo>
                  <a:lnTo>
                    <a:pt x="50477" y="27492"/>
                  </a:lnTo>
                  <a:lnTo>
                    <a:pt x="51105" y="27709"/>
                  </a:lnTo>
                  <a:lnTo>
                    <a:pt x="50477" y="28120"/>
                  </a:lnTo>
                  <a:lnTo>
                    <a:pt x="50888" y="28143"/>
                  </a:lnTo>
                  <a:lnTo>
                    <a:pt x="51926" y="27378"/>
                  </a:lnTo>
                  <a:lnTo>
                    <a:pt x="52098" y="27492"/>
                  </a:lnTo>
                  <a:lnTo>
                    <a:pt x="51744" y="28222"/>
                  </a:lnTo>
                  <a:lnTo>
                    <a:pt x="52177" y="28394"/>
                  </a:lnTo>
                  <a:lnTo>
                    <a:pt x="52497" y="28359"/>
                  </a:lnTo>
                  <a:lnTo>
                    <a:pt x="52999" y="27572"/>
                  </a:lnTo>
                  <a:lnTo>
                    <a:pt x="52931" y="27024"/>
                  </a:lnTo>
                  <a:lnTo>
                    <a:pt x="52976" y="26545"/>
                  </a:lnTo>
                  <a:lnTo>
                    <a:pt x="52440" y="26705"/>
                  </a:lnTo>
                  <a:lnTo>
                    <a:pt x="52839" y="26054"/>
                  </a:lnTo>
                  <a:lnTo>
                    <a:pt x="52234" y="25780"/>
                  </a:lnTo>
                  <a:lnTo>
                    <a:pt x="51846" y="25997"/>
                  </a:lnTo>
                  <a:lnTo>
                    <a:pt x="51287" y="25757"/>
                  </a:lnTo>
                  <a:lnTo>
                    <a:pt x="51630" y="25449"/>
                  </a:lnTo>
                  <a:lnTo>
                    <a:pt x="51219" y="25267"/>
                  </a:lnTo>
                  <a:lnTo>
                    <a:pt x="50671" y="25552"/>
                  </a:lnTo>
                  <a:close/>
                  <a:moveTo>
                    <a:pt x="480" y="21763"/>
                  </a:moveTo>
                  <a:lnTo>
                    <a:pt x="206" y="22048"/>
                  </a:lnTo>
                  <a:lnTo>
                    <a:pt x="1" y="22414"/>
                  </a:lnTo>
                  <a:lnTo>
                    <a:pt x="138" y="22688"/>
                  </a:lnTo>
                  <a:lnTo>
                    <a:pt x="47" y="23087"/>
                  </a:lnTo>
                  <a:lnTo>
                    <a:pt x="149" y="23486"/>
                  </a:lnTo>
                  <a:lnTo>
                    <a:pt x="423" y="23486"/>
                  </a:lnTo>
                  <a:lnTo>
                    <a:pt x="389" y="22790"/>
                  </a:lnTo>
                  <a:lnTo>
                    <a:pt x="1405" y="21797"/>
                  </a:lnTo>
                  <a:lnTo>
                    <a:pt x="708" y="21877"/>
                  </a:lnTo>
                  <a:close/>
                  <a:moveTo>
                    <a:pt x="40548" y="15053"/>
                  </a:moveTo>
                  <a:lnTo>
                    <a:pt x="40491" y="14882"/>
                  </a:lnTo>
                  <a:lnTo>
                    <a:pt x="40240" y="14870"/>
                  </a:lnTo>
                  <a:lnTo>
                    <a:pt x="39852" y="15110"/>
                  </a:lnTo>
                  <a:lnTo>
                    <a:pt x="39795" y="15167"/>
                  </a:lnTo>
                  <a:lnTo>
                    <a:pt x="39807" y="15407"/>
                  </a:lnTo>
                  <a:lnTo>
                    <a:pt x="40046" y="15486"/>
                  </a:lnTo>
                  <a:close/>
                  <a:moveTo>
                    <a:pt x="39179" y="14596"/>
                  </a:moveTo>
                  <a:lnTo>
                    <a:pt x="39293" y="14437"/>
                  </a:lnTo>
                  <a:lnTo>
                    <a:pt x="38437" y="14425"/>
                  </a:lnTo>
                  <a:lnTo>
                    <a:pt x="37730" y="14813"/>
                  </a:lnTo>
                  <a:lnTo>
                    <a:pt x="37730" y="15030"/>
                  </a:lnTo>
                  <a:lnTo>
                    <a:pt x="38163" y="15053"/>
                  </a:lnTo>
                  <a:close/>
                  <a:moveTo>
                    <a:pt x="38734" y="12234"/>
                  </a:moveTo>
                  <a:lnTo>
                    <a:pt x="38346" y="12154"/>
                  </a:lnTo>
                  <a:lnTo>
                    <a:pt x="37638" y="12896"/>
                  </a:lnTo>
                  <a:lnTo>
                    <a:pt x="37125" y="13524"/>
                  </a:lnTo>
                  <a:lnTo>
                    <a:pt x="36303" y="13923"/>
                  </a:lnTo>
                  <a:lnTo>
                    <a:pt x="37205" y="13843"/>
                  </a:lnTo>
                  <a:lnTo>
                    <a:pt x="37091" y="14322"/>
                  </a:lnTo>
                  <a:lnTo>
                    <a:pt x="38266" y="13900"/>
                  </a:lnTo>
                  <a:lnTo>
                    <a:pt x="39145" y="13467"/>
                  </a:lnTo>
                  <a:lnTo>
                    <a:pt x="39259" y="13843"/>
                  </a:lnTo>
                  <a:lnTo>
                    <a:pt x="40103" y="14026"/>
                  </a:lnTo>
                  <a:lnTo>
                    <a:pt x="40799" y="13775"/>
                  </a:lnTo>
                  <a:lnTo>
                    <a:pt x="40526" y="13512"/>
                  </a:lnTo>
                  <a:lnTo>
                    <a:pt x="40046" y="13569"/>
                  </a:lnTo>
                  <a:lnTo>
                    <a:pt x="40229" y="13181"/>
                  </a:lnTo>
                  <a:lnTo>
                    <a:pt x="39704" y="12942"/>
                  </a:lnTo>
                  <a:lnTo>
                    <a:pt x="39213" y="12668"/>
                  </a:lnTo>
                  <a:lnTo>
                    <a:pt x="39008" y="12462"/>
                  </a:lnTo>
                  <a:lnTo>
                    <a:pt x="38608" y="12588"/>
                  </a:lnTo>
                  <a:close/>
                  <a:moveTo>
                    <a:pt x="45102" y="11059"/>
                  </a:moveTo>
                  <a:lnTo>
                    <a:pt x="45627" y="10819"/>
                  </a:lnTo>
                  <a:lnTo>
                    <a:pt x="45764" y="10716"/>
                  </a:lnTo>
                  <a:lnTo>
                    <a:pt x="45969" y="10385"/>
                  </a:lnTo>
                  <a:lnTo>
                    <a:pt x="45638" y="10180"/>
                  </a:lnTo>
                  <a:lnTo>
                    <a:pt x="45045" y="10271"/>
                  </a:lnTo>
                  <a:lnTo>
                    <a:pt x="44497" y="10716"/>
                  </a:lnTo>
                  <a:lnTo>
                    <a:pt x="44394" y="11093"/>
                  </a:lnTo>
                  <a:close/>
                  <a:moveTo>
                    <a:pt x="34568" y="9529"/>
                  </a:moveTo>
                  <a:lnTo>
                    <a:pt x="34454" y="9244"/>
                  </a:lnTo>
                  <a:lnTo>
                    <a:pt x="34409" y="9107"/>
                  </a:lnTo>
                  <a:lnTo>
                    <a:pt x="34180" y="8959"/>
                  </a:lnTo>
                  <a:lnTo>
                    <a:pt x="33758" y="8753"/>
                  </a:lnTo>
                  <a:lnTo>
                    <a:pt x="33062" y="9073"/>
                  </a:lnTo>
                  <a:lnTo>
                    <a:pt x="32343" y="9324"/>
                  </a:lnTo>
                  <a:lnTo>
                    <a:pt x="32845" y="9666"/>
                  </a:lnTo>
                  <a:lnTo>
                    <a:pt x="33382" y="9575"/>
                  </a:lnTo>
                  <a:lnTo>
                    <a:pt x="33975" y="9803"/>
                  </a:lnTo>
                  <a:close/>
                  <a:moveTo>
                    <a:pt x="37764" y="9233"/>
                  </a:moveTo>
                  <a:lnTo>
                    <a:pt x="36817" y="9096"/>
                  </a:lnTo>
                  <a:lnTo>
                    <a:pt x="37638" y="8719"/>
                  </a:lnTo>
                  <a:lnTo>
                    <a:pt x="37581" y="7863"/>
                  </a:lnTo>
                  <a:lnTo>
                    <a:pt x="37307" y="7532"/>
                  </a:lnTo>
                  <a:lnTo>
                    <a:pt x="36668" y="7418"/>
                  </a:lnTo>
                  <a:lnTo>
                    <a:pt x="35516" y="7966"/>
                  </a:lnTo>
                  <a:lnTo>
                    <a:pt x="34728" y="8788"/>
                  </a:lnTo>
                  <a:lnTo>
                    <a:pt x="35139" y="9096"/>
                  </a:lnTo>
                  <a:lnTo>
                    <a:pt x="35367" y="9564"/>
                  </a:lnTo>
                  <a:lnTo>
                    <a:pt x="34466" y="10351"/>
                  </a:lnTo>
                  <a:lnTo>
                    <a:pt x="34009" y="10317"/>
                  </a:lnTo>
                  <a:lnTo>
                    <a:pt x="33130" y="10944"/>
                  </a:lnTo>
                  <a:lnTo>
                    <a:pt x="33724" y="10203"/>
                  </a:lnTo>
                  <a:lnTo>
                    <a:pt x="33039" y="9952"/>
                  </a:lnTo>
                  <a:lnTo>
                    <a:pt x="32400" y="10077"/>
                  </a:lnTo>
                  <a:lnTo>
                    <a:pt x="32058" y="10556"/>
                  </a:lnTo>
                  <a:lnTo>
                    <a:pt x="31213" y="10545"/>
                  </a:lnTo>
                  <a:lnTo>
                    <a:pt x="30186" y="10659"/>
                  </a:lnTo>
                  <a:lnTo>
                    <a:pt x="29467" y="10317"/>
                  </a:lnTo>
                  <a:lnTo>
                    <a:pt x="28748" y="10374"/>
                  </a:lnTo>
                  <a:lnTo>
                    <a:pt x="28531" y="9963"/>
                  </a:lnTo>
                  <a:lnTo>
                    <a:pt x="28235" y="9780"/>
                  </a:lnTo>
                  <a:lnTo>
                    <a:pt x="27698" y="9849"/>
                  </a:lnTo>
                  <a:lnTo>
                    <a:pt x="26956" y="9895"/>
                  </a:lnTo>
                  <a:lnTo>
                    <a:pt x="26329" y="10146"/>
                  </a:lnTo>
                  <a:lnTo>
                    <a:pt x="26614" y="10477"/>
                  </a:lnTo>
                  <a:lnTo>
                    <a:pt x="25610" y="10876"/>
                  </a:lnTo>
                  <a:lnTo>
                    <a:pt x="25416" y="10408"/>
                  </a:lnTo>
                  <a:lnTo>
                    <a:pt x="24788" y="10545"/>
                  </a:lnTo>
                  <a:lnTo>
                    <a:pt x="23099" y="10636"/>
                  </a:lnTo>
                  <a:lnTo>
                    <a:pt x="22186" y="10465"/>
                  </a:lnTo>
                  <a:lnTo>
                    <a:pt x="23396" y="10089"/>
                  </a:lnTo>
                  <a:lnTo>
                    <a:pt x="22996" y="9689"/>
                  </a:lnTo>
                  <a:lnTo>
                    <a:pt x="22369" y="9746"/>
                  </a:lnTo>
                  <a:lnTo>
                    <a:pt x="21707" y="9609"/>
                  </a:lnTo>
                  <a:lnTo>
                    <a:pt x="20634" y="9335"/>
                  </a:lnTo>
                  <a:lnTo>
                    <a:pt x="20086" y="9004"/>
                  </a:lnTo>
                  <a:lnTo>
                    <a:pt x="19447" y="8959"/>
                  </a:lnTo>
                  <a:lnTo>
                    <a:pt x="18979" y="9187"/>
                  </a:lnTo>
                  <a:lnTo>
                    <a:pt x="18135" y="9324"/>
                  </a:lnTo>
                  <a:lnTo>
                    <a:pt x="18694" y="8730"/>
                  </a:lnTo>
                  <a:lnTo>
                    <a:pt x="17347" y="9244"/>
                  </a:lnTo>
                  <a:lnTo>
                    <a:pt x="17153" y="8582"/>
                  </a:lnTo>
                  <a:lnTo>
                    <a:pt x="16857" y="8491"/>
                  </a:lnTo>
                  <a:lnTo>
                    <a:pt x="16309" y="8845"/>
                  </a:lnTo>
                  <a:lnTo>
                    <a:pt x="15670" y="9016"/>
                  </a:lnTo>
                  <a:lnTo>
                    <a:pt x="15636" y="8708"/>
                  </a:lnTo>
                  <a:lnTo>
                    <a:pt x="14472" y="8902"/>
                  </a:lnTo>
                  <a:lnTo>
                    <a:pt x="13216" y="9233"/>
                  </a:lnTo>
                  <a:lnTo>
                    <a:pt x="12474" y="9153"/>
                  </a:lnTo>
                  <a:lnTo>
                    <a:pt x="11470" y="9381"/>
                  </a:lnTo>
                  <a:lnTo>
                    <a:pt x="10591" y="9701"/>
                  </a:lnTo>
                  <a:lnTo>
                    <a:pt x="10066" y="9632"/>
                  </a:lnTo>
                  <a:lnTo>
                    <a:pt x="9587" y="9267"/>
                  </a:lnTo>
                  <a:lnTo>
                    <a:pt x="8754" y="9073"/>
                  </a:lnTo>
                  <a:lnTo>
                    <a:pt x="8754" y="9073"/>
                  </a:lnTo>
                  <a:lnTo>
                    <a:pt x="5285" y="11960"/>
                  </a:lnTo>
                  <a:lnTo>
                    <a:pt x="229" y="16582"/>
                  </a:lnTo>
                  <a:lnTo>
                    <a:pt x="834" y="16593"/>
                  </a:lnTo>
                  <a:lnTo>
                    <a:pt x="1222" y="16822"/>
                  </a:lnTo>
                  <a:lnTo>
                    <a:pt x="1302" y="17198"/>
                  </a:lnTo>
                  <a:lnTo>
                    <a:pt x="1336" y="17746"/>
                  </a:lnTo>
                  <a:lnTo>
                    <a:pt x="2420" y="17278"/>
                  </a:lnTo>
                  <a:lnTo>
                    <a:pt x="3333" y="17004"/>
                  </a:lnTo>
                  <a:lnTo>
                    <a:pt x="3253" y="17438"/>
                  </a:lnTo>
                  <a:lnTo>
                    <a:pt x="3356" y="17780"/>
                  </a:lnTo>
                  <a:lnTo>
                    <a:pt x="3596" y="18168"/>
                  </a:lnTo>
                  <a:lnTo>
                    <a:pt x="3447" y="18762"/>
                  </a:lnTo>
                  <a:lnTo>
                    <a:pt x="3231" y="19732"/>
                  </a:lnTo>
                  <a:lnTo>
                    <a:pt x="3881" y="20280"/>
                  </a:lnTo>
                  <a:lnTo>
                    <a:pt x="3447" y="20805"/>
                  </a:lnTo>
                  <a:lnTo>
                    <a:pt x="2717" y="21215"/>
                  </a:lnTo>
                  <a:lnTo>
                    <a:pt x="2717" y="21215"/>
                  </a:lnTo>
                  <a:lnTo>
                    <a:pt x="2363" y="21660"/>
                  </a:lnTo>
                  <a:lnTo>
                    <a:pt x="2660" y="22288"/>
                  </a:lnTo>
                  <a:lnTo>
                    <a:pt x="2215" y="22984"/>
                  </a:lnTo>
                  <a:lnTo>
                    <a:pt x="2797" y="23361"/>
                  </a:lnTo>
                  <a:lnTo>
                    <a:pt x="2283" y="23886"/>
                  </a:lnTo>
                  <a:lnTo>
                    <a:pt x="2101" y="24673"/>
                  </a:lnTo>
                  <a:lnTo>
                    <a:pt x="3082" y="25027"/>
                  </a:lnTo>
                  <a:lnTo>
                    <a:pt x="3310" y="25415"/>
                  </a:lnTo>
                  <a:lnTo>
                    <a:pt x="4086" y="26282"/>
                  </a:lnTo>
                  <a:lnTo>
                    <a:pt x="4189" y="26282"/>
                  </a:lnTo>
                  <a:lnTo>
                    <a:pt x="6163" y="26282"/>
                  </a:lnTo>
                  <a:lnTo>
                    <a:pt x="8252" y="26282"/>
                  </a:lnTo>
                  <a:lnTo>
                    <a:pt x="8937" y="26282"/>
                  </a:lnTo>
                  <a:lnTo>
                    <a:pt x="11071" y="26282"/>
                  </a:lnTo>
                  <a:lnTo>
                    <a:pt x="13148" y="26282"/>
                  </a:lnTo>
                  <a:lnTo>
                    <a:pt x="15236" y="26282"/>
                  </a:lnTo>
                  <a:lnTo>
                    <a:pt x="17347" y="26282"/>
                  </a:lnTo>
                  <a:lnTo>
                    <a:pt x="19733" y="26282"/>
                  </a:lnTo>
                  <a:lnTo>
                    <a:pt x="22129" y="26282"/>
                  </a:lnTo>
                  <a:lnTo>
                    <a:pt x="23567" y="26282"/>
                  </a:lnTo>
                  <a:lnTo>
                    <a:pt x="23761" y="25940"/>
                  </a:lnTo>
                  <a:lnTo>
                    <a:pt x="23989" y="25940"/>
                  </a:lnTo>
                  <a:lnTo>
                    <a:pt x="23875" y="26419"/>
                  </a:lnTo>
                  <a:lnTo>
                    <a:pt x="24012" y="26568"/>
                  </a:lnTo>
                  <a:lnTo>
                    <a:pt x="24469" y="26625"/>
                  </a:lnTo>
                  <a:lnTo>
                    <a:pt x="25131" y="26762"/>
                  </a:lnTo>
                  <a:lnTo>
                    <a:pt x="25667" y="27036"/>
                  </a:lnTo>
                  <a:lnTo>
                    <a:pt x="26295" y="26921"/>
                  </a:lnTo>
                  <a:lnTo>
                    <a:pt x="27048" y="27150"/>
                  </a:lnTo>
                  <a:lnTo>
                    <a:pt x="27048" y="27150"/>
                  </a:lnTo>
                  <a:lnTo>
                    <a:pt x="27504" y="26807"/>
                  </a:lnTo>
                  <a:lnTo>
                    <a:pt x="27961" y="26670"/>
                  </a:lnTo>
                  <a:lnTo>
                    <a:pt x="28223" y="26454"/>
                  </a:lnTo>
                  <a:lnTo>
                    <a:pt x="28440" y="26339"/>
                  </a:lnTo>
                  <a:lnTo>
                    <a:pt x="29011" y="26511"/>
                  </a:lnTo>
                  <a:lnTo>
                    <a:pt x="29479" y="26533"/>
                  </a:lnTo>
                  <a:lnTo>
                    <a:pt x="29593" y="26648"/>
                  </a:lnTo>
                  <a:lnTo>
                    <a:pt x="29604" y="27150"/>
                  </a:lnTo>
                  <a:lnTo>
                    <a:pt x="30346" y="27298"/>
                  </a:lnTo>
                  <a:lnTo>
                    <a:pt x="30106" y="27538"/>
                  </a:lnTo>
                  <a:lnTo>
                    <a:pt x="30277" y="27812"/>
                  </a:lnTo>
                  <a:lnTo>
                    <a:pt x="30004" y="28131"/>
                  </a:lnTo>
                  <a:lnTo>
                    <a:pt x="30266" y="28245"/>
                  </a:lnTo>
                  <a:lnTo>
                    <a:pt x="29992" y="28553"/>
                  </a:lnTo>
                  <a:lnTo>
                    <a:pt x="29992" y="28553"/>
                  </a:lnTo>
                  <a:lnTo>
                    <a:pt x="30163" y="28576"/>
                  </a:lnTo>
                  <a:lnTo>
                    <a:pt x="30346" y="28451"/>
                  </a:lnTo>
                  <a:lnTo>
                    <a:pt x="30414" y="28645"/>
                  </a:lnTo>
                  <a:lnTo>
                    <a:pt x="30905" y="28747"/>
                  </a:lnTo>
                  <a:lnTo>
                    <a:pt x="31441" y="28759"/>
                  </a:lnTo>
                  <a:lnTo>
                    <a:pt x="31989" y="28850"/>
                  </a:lnTo>
                  <a:lnTo>
                    <a:pt x="32560" y="29021"/>
                  </a:lnTo>
                  <a:lnTo>
                    <a:pt x="32674" y="29307"/>
                  </a:lnTo>
                  <a:lnTo>
                    <a:pt x="32868" y="29980"/>
                  </a:lnTo>
                  <a:lnTo>
                    <a:pt x="32526" y="30265"/>
                  </a:lnTo>
                  <a:lnTo>
                    <a:pt x="31989" y="30151"/>
                  </a:lnTo>
                  <a:lnTo>
                    <a:pt x="31841" y="29603"/>
                  </a:lnTo>
                  <a:lnTo>
                    <a:pt x="31715" y="30163"/>
                  </a:lnTo>
                  <a:lnTo>
                    <a:pt x="31179" y="30642"/>
                  </a:lnTo>
                  <a:lnTo>
                    <a:pt x="31065" y="31064"/>
                  </a:lnTo>
                  <a:lnTo>
                    <a:pt x="30905" y="31304"/>
                  </a:lnTo>
                  <a:lnTo>
                    <a:pt x="30323" y="31589"/>
                  </a:lnTo>
                  <a:lnTo>
                    <a:pt x="30323" y="31589"/>
                  </a:lnTo>
                  <a:lnTo>
                    <a:pt x="29787" y="32068"/>
                  </a:lnTo>
                  <a:lnTo>
                    <a:pt x="29501" y="32388"/>
                  </a:lnTo>
                  <a:lnTo>
                    <a:pt x="29889" y="32445"/>
                  </a:lnTo>
                  <a:lnTo>
                    <a:pt x="30528" y="32160"/>
                  </a:lnTo>
                  <a:lnTo>
                    <a:pt x="30951" y="31909"/>
                  </a:lnTo>
                  <a:lnTo>
                    <a:pt x="31179" y="31874"/>
                  </a:lnTo>
                  <a:lnTo>
                    <a:pt x="31544" y="31954"/>
                  </a:lnTo>
                  <a:lnTo>
                    <a:pt x="31784" y="31829"/>
                  </a:lnTo>
                  <a:lnTo>
                    <a:pt x="32183" y="31715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857" y="31600"/>
                  </a:lnTo>
                  <a:lnTo>
                    <a:pt x="32902" y="31338"/>
                  </a:lnTo>
                  <a:lnTo>
                    <a:pt x="32857" y="31361"/>
                  </a:lnTo>
                  <a:lnTo>
                    <a:pt x="32617" y="31395"/>
                  </a:lnTo>
                  <a:lnTo>
                    <a:pt x="32354" y="31315"/>
                  </a:lnTo>
                  <a:lnTo>
                    <a:pt x="32685" y="31018"/>
                  </a:lnTo>
                  <a:lnTo>
                    <a:pt x="32959" y="30916"/>
                  </a:lnTo>
                  <a:lnTo>
                    <a:pt x="33518" y="30790"/>
                  </a:lnTo>
                  <a:lnTo>
                    <a:pt x="34169" y="30665"/>
                  </a:lnTo>
                  <a:lnTo>
                    <a:pt x="34431" y="30824"/>
                  </a:lnTo>
                  <a:lnTo>
                    <a:pt x="34694" y="30630"/>
                  </a:lnTo>
                  <a:lnTo>
                    <a:pt x="34968" y="30516"/>
                  </a:lnTo>
                  <a:lnTo>
                    <a:pt x="35093" y="30573"/>
                  </a:lnTo>
                  <a:lnTo>
                    <a:pt x="35105" y="30585"/>
                  </a:lnTo>
                  <a:lnTo>
                    <a:pt x="36063" y="29991"/>
                  </a:lnTo>
                  <a:lnTo>
                    <a:pt x="36451" y="29820"/>
                  </a:lnTo>
                  <a:lnTo>
                    <a:pt x="37547" y="29820"/>
                  </a:lnTo>
                  <a:lnTo>
                    <a:pt x="38882" y="29820"/>
                  </a:lnTo>
                  <a:lnTo>
                    <a:pt x="39019" y="29592"/>
                  </a:lnTo>
                  <a:lnTo>
                    <a:pt x="39259" y="29546"/>
                  </a:lnTo>
                  <a:lnTo>
                    <a:pt x="39624" y="29421"/>
                  </a:lnTo>
                  <a:lnTo>
                    <a:pt x="40001" y="29021"/>
                  </a:lnTo>
                  <a:lnTo>
                    <a:pt x="40457" y="28325"/>
                  </a:lnTo>
                  <a:lnTo>
                    <a:pt x="41245" y="27652"/>
                  </a:lnTo>
                  <a:lnTo>
                    <a:pt x="41404" y="27892"/>
                  </a:lnTo>
                  <a:lnTo>
                    <a:pt x="41929" y="27732"/>
                  </a:lnTo>
                  <a:lnTo>
                    <a:pt x="42146" y="27994"/>
                  </a:lnTo>
                  <a:lnTo>
                    <a:pt x="41747" y="29204"/>
                  </a:lnTo>
                  <a:lnTo>
                    <a:pt x="42043" y="29706"/>
                  </a:lnTo>
                  <a:lnTo>
                    <a:pt x="42888" y="29592"/>
                  </a:lnTo>
                  <a:lnTo>
                    <a:pt x="44041" y="29558"/>
                  </a:lnTo>
                  <a:lnTo>
                    <a:pt x="42557" y="30288"/>
                  </a:lnTo>
                  <a:lnTo>
                    <a:pt x="42340" y="31030"/>
                  </a:lnTo>
                  <a:lnTo>
                    <a:pt x="42876" y="31098"/>
                  </a:lnTo>
                  <a:lnTo>
                    <a:pt x="43881" y="30459"/>
                  </a:lnTo>
                  <a:lnTo>
                    <a:pt x="44714" y="30117"/>
                  </a:lnTo>
                  <a:lnTo>
                    <a:pt x="46449" y="29592"/>
                  </a:lnTo>
                  <a:lnTo>
                    <a:pt x="47521" y="29010"/>
                  </a:lnTo>
                  <a:lnTo>
                    <a:pt x="47156" y="28690"/>
                  </a:lnTo>
                  <a:lnTo>
                    <a:pt x="47293" y="28051"/>
                  </a:lnTo>
                  <a:lnTo>
                    <a:pt x="46277" y="29044"/>
                  </a:lnTo>
                  <a:lnTo>
                    <a:pt x="45056" y="29158"/>
                  </a:lnTo>
                  <a:lnTo>
                    <a:pt x="44269" y="28725"/>
                  </a:lnTo>
                  <a:lnTo>
                    <a:pt x="44257" y="28063"/>
                  </a:lnTo>
                  <a:lnTo>
                    <a:pt x="44337" y="27093"/>
                  </a:lnTo>
                  <a:lnTo>
                    <a:pt x="45216" y="26511"/>
                  </a:lnTo>
                  <a:lnTo>
                    <a:pt x="44737" y="26066"/>
                  </a:lnTo>
                  <a:lnTo>
                    <a:pt x="43653" y="26145"/>
                  </a:lnTo>
                  <a:lnTo>
                    <a:pt x="41929" y="26887"/>
                  </a:lnTo>
                  <a:lnTo>
                    <a:pt x="40377" y="28063"/>
                  </a:lnTo>
                  <a:lnTo>
                    <a:pt x="39715" y="28200"/>
                  </a:lnTo>
                  <a:lnTo>
                    <a:pt x="40834" y="27389"/>
                  </a:lnTo>
                  <a:lnTo>
                    <a:pt x="42272" y="26203"/>
                  </a:lnTo>
                  <a:lnTo>
                    <a:pt x="43299" y="25826"/>
                  </a:lnTo>
                  <a:lnTo>
                    <a:pt x="44109" y="25198"/>
                  </a:lnTo>
                  <a:lnTo>
                    <a:pt x="44851" y="25118"/>
                  </a:lnTo>
                  <a:lnTo>
                    <a:pt x="45901" y="25141"/>
                  </a:lnTo>
                  <a:lnTo>
                    <a:pt x="47327" y="25324"/>
                  </a:lnTo>
                  <a:lnTo>
                    <a:pt x="48548" y="25175"/>
                  </a:lnTo>
                  <a:lnTo>
                    <a:pt x="49667" y="24456"/>
                  </a:lnTo>
                  <a:lnTo>
                    <a:pt x="50899" y="24137"/>
                  </a:lnTo>
                  <a:lnTo>
                    <a:pt x="51504" y="23840"/>
                  </a:lnTo>
                  <a:lnTo>
                    <a:pt x="52098" y="23509"/>
                  </a:lnTo>
                  <a:lnTo>
                    <a:pt x="52383" y="22539"/>
                  </a:lnTo>
                  <a:lnTo>
                    <a:pt x="52234" y="22208"/>
                  </a:lnTo>
                  <a:lnTo>
                    <a:pt x="51744" y="22094"/>
                  </a:lnTo>
                  <a:lnTo>
                    <a:pt x="51744" y="21375"/>
                  </a:lnTo>
                  <a:lnTo>
                    <a:pt x="51413" y="21101"/>
                  </a:lnTo>
                  <a:lnTo>
                    <a:pt x="50431" y="20873"/>
                  </a:lnTo>
                  <a:lnTo>
                    <a:pt x="50032" y="20382"/>
                  </a:lnTo>
                  <a:lnTo>
                    <a:pt x="49347" y="19903"/>
                  </a:lnTo>
                  <a:lnTo>
                    <a:pt x="49838" y="19378"/>
                  </a:lnTo>
                  <a:lnTo>
                    <a:pt x="49553" y="18362"/>
                  </a:lnTo>
                  <a:lnTo>
                    <a:pt x="49176" y="17290"/>
                  </a:lnTo>
                  <a:lnTo>
                    <a:pt x="49039" y="16548"/>
                  </a:lnTo>
                  <a:lnTo>
                    <a:pt x="48423" y="16936"/>
                  </a:lnTo>
                  <a:lnTo>
                    <a:pt x="47361" y="17860"/>
                  </a:lnTo>
                  <a:lnTo>
                    <a:pt x="46209" y="18317"/>
                  </a:lnTo>
                  <a:lnTo>
                    <a:pt x="45981" y="17837"/>
                  </a:lnTo>
                  <a:lnTo>
                    <a:pt x="45456" y="17689"/>
                  </a:lnTo>
                  <a:lnTo>
                    <a:pt x="45764" y="16651"/>
                  </a:lnTo>
                  <a:lnTo>
                    <a:pt x="46140" y="15954"/>
                  </a:lnTo>
                  <a:lnTo>
                    <a:pt x="45045" y="15874"/>
                  </a:lnTo>
                  <a:lnTo>
                    <a:pt x="45022" y="15566"/>
                  </a:lnTo>
                  <a:lnTo>
                    <a:pt x="44508" y="15098"/>
                  </a:lnTo>
                  <a:lnTo>
                    <a:pt x="44086" y="14813"/>
                  </a:lnTo>
                  <a:lnTo>
                    <a:pt x="43447" y="15019"/>
                  </a:lnTo>
                  <a:lnTo>
                    <a:pt x="42842" y="14950"/>
                  </a:lnTo>
                  <a:lnTo>
                    <a:pt x="41906" y="14722"/>
                  </a:lnTo>
                  <a:lnTo>
                    <a:pt x="41347" y="14904"/>
                  </a:lnTo>
                  <a:lnTo>
                    <a:pt x="40799" y="16194"/>
                  </a:lnTo>
                  <a:lnTo>
                    <a:pt x="40663" y="16947"/>
                  </a:lnTo>
                  <a:lnTo>
                    <a:pt x="39407" y="17815"/>
                  </a:lnTo>
                  <a:lnTo>
                    <a:pt x="39852" y="18465"/>
                  </a:lnTo>
                  <a:lnTo>
                    <a:pt x="39921" y="19173"/>
                  </a:lnTo>
                  <a:lnTo>
                    <a:pt x="39681" y="19743"/>
                  </a:lnTo>
                  <a:lnTo>
                    <a:pt x="39008" y="20325"/>
                  </a:lnTo>
                  <a:lnTo>
                    <a:pt x="37935" y="20930"/>
                  </a:lnTo>
                  <a:lnTo>
                    <a:pt x="36657" y="21330"/>
                  </a:lnTo>
                  <a:lnTo>
                    <a:pt x="36896" y="21786"/>
                  </a:lnTo>
                  <a:lnTo>
                    <a:pt x="36577" y="23155"/>
                  </a:lnTo>
                  <a:lnTo>
                    <a:pt x="35778" y="24057"/>
                  </a:lnTo>
                  <a:lnTo>
                    <a:pt x="35128" y="24320"/>
                  </a:lnTo>
                  <a:lnTo>
                    <a:pt x="34500" y="23498"/>
                  </a:lnTo>
                  <a:lnTo>
                    <a:pt x="34489" y="22528"/>
                  </a:lnTo>
                  <a:lnTo>
                    <a:pt x="34728" y="21672"/>
                  </a:lnTo>
                  <a:lnTo>
                    <a:pt x="35242" y="20930"/>
                  </a:lnTo>
                  <a:lnTo>
                    <a:pt x="34557" y="20839"/>
                  </a:lnTo>
                  <a:lnTo>
                    <a:pt x="33484" y="20782"/>
                  </a:lnTo>
                  <a:lnTo>
                    <a:pt x="32971" y="20428"/>
                  </a:lnTo>
                  <a:lnTo>
                    <a:pt x="32286" y="20200"/>
                  </a:lnTo>
                  <a:lnTo>
                    <a:pt x="32046" y="19789"/>
                  </a:lnTo>
                  <a:lnTo>
                    <a:pt x="31578" y="19469"/>
                  </a:lnTo>
                  <a:lnTo>
                    <a:pt x="30574" y="19104"/>
                  </a:lnTo>
                  <a:lnTo>
                    <a:pt x="29558" y="19275"/>
                  </a:lnTo>
                  <a:lnTo>
                    <a:pt x="29661" y="18636"/>
                  </a:lnTo>
                  <a:lnTo>
                    <a:pt x="29878" y="17849"/>
                  </a:lnTo>
                  <a:lnTo>
                    <a:pt x="29022" y="17700"/>
                  </a:lnTo>
                  <a:lnTo>
                    <a:pt x="29718" y="16730"/>
                  </a:lnTo>
                  <a:lnTo>
                    <a:pt x="30414" y="16080"/>
                  </a:lnTo>
                  <a:lnTo>
                    <a:pt x="31761" y="15156"/>
                  </a:lnTo>
                  <a:lnTo>
                    <a:pt x="32982" y="14494"/>
                  </a:lnTo>
                  <a:lnTo>
                    <a:pt x="33781" y="14391"/>
                  </a:lnTo>
                  <a:lnTo>
                    <a:pt x="34203" y="13866"/>
                  </a:lnTo>
                  <a:lnTo>
                    <a:pt x="34922" y="13524"/>
                  </a:lnTo>
                  <a:lnTo>
                    <a:pt x="35835" y="13467"/>
                  </a:lnTo>
                  <a:lnTo>
                    <a:pt x="36942" y="12930"/>
                  </a:lnTo>
                  <a:lnTo>
                    <a:pt x="37353" y="12588"/>
                  </a:lnTo>
                  <a:lnTo>
                    <a:pt x="38403" y="11914"/>
                  </a:lnTo>
                  <a:lnTo>
                    <a:pt x="38859" y="11515"/>
                  </a:lnTo>
                  <a:lnTo>
                    <a:pt x="39316" y="11755"/>
                  </a:lnTo>
                  <a:lnTo>
                    <a:pt x="40252" y="11629"/>
                  </a:lnTo>
                  <a:lnTo>
                    <a:pt x="41792" y="11081"/>
                  </a:lnTo>
                  <a:lnTo>
                    <a:pt x="42112" y="10705"/>
                  </a:lnTo>
                  <a:lnTo>
                    <a:pt x="41998" y="10283"/>
                  </a:lnTo>
                  <a:lnTo>
                    <a:pt x="42717" y="9872"/>
                  </a:lnTo>
                  <a:lnTo>
                    <a:pt x="42956" y="9484"/>
                  </a:lnTo>
                  <a:lnTo>
                    <a:pt x="42454" y="9118"/>
                  </a:lnTo>
                  <a:lnTo>
                    <a:pt x="41690" y="9004"/>
                  </a:lnTo>
                  <a:lnTo>
                    <a:pt x="40902" y="8947"/>
                  </a:lnTo>
                  <a:lnTo>
                    <a:pt x="40252" y="9792"/>
                  </a:lnTo>
                  <a:lnTo>
                    <a:pt x="39316" y="10442"/>
                  </a:lnTo>
                  <a:lnTo>
                    <a:pt x="38289" y="11013"/>
                  </a:lnTo>
                  <a:lnTo>
                    <a:pt x="38106" y="10488"/>
                  </a:lnTo>
                  <a:lnTo>
                    <a:pt x="38711" y="9917"/>
                  </a:lnTo>
                  <a:lnTo>
                    <a:pt x="38391" y="9415"/>
                  </a:lnTo>
                  <a:lnTo>
                    <a:pt x="37148" y="10020"/>
                  </a:lnTo>
                  <a:close/>
                  <a:moveTo>
                    <a:pt x="26991" y="6539"/>
                  </a:moveTo>
                  <a:lnTo>
                    <a:pt x="26591" y="6391"/>
                  </a:lnTo>
                  <a:lnTo>
                    <a:pt x="24583" y="6847"/>
                  </a:lnTo>
                  <a:lnTo>
                    <a:pt x="23852" y="7133"/>
                  </a:lnTo>
                  <a:lnTo>
                    <a:pt x="22745" y="7692"/>
                  </a:lnTo>
                  <a:lnTo>
                    <a:pt x="23510" y="7897"/>
                  </a:lnTo>
                  <a:lnTo>
                    <a:pt x="24400" y="7875"/>
                  </a:lnTo>
                  <a:lnTo>
                    <a:pt x="22757" y="8183"/>
                  </a:lnTo>
                  <a:lnTo>
                    <a:pt x="22757" y="8445"/>
                  </a:lnTo>
                  <a:lnTo>
                    <a:pt x="23556" y="8468"/>
                  </a:lnTo>
                  <a:lnTo>
                    <a:pt x="24834" y="8411"/>
                  </a:lnTo>
                  <a:lnTo>
                    <a:pt x="25770" y="8582"/>
                  </a:lnTo>
                  <a:lnTo>
                    <a:pt x="24879" y="8719"/>
                  </a:lnTo>
                  <a:lnTo>
                    <a:pt x="24092" y="8673"/>
                  </a:lnTo>
                  <a:lnTo>
                    <a:pt x="23088" y="8810"/>
                  </a:lnTo>
                  <a:lnTo>
                    <a:pt x="22608" y="8890"/>
                  </a:lnTo>
                  <a:lnTo>
                    <a:pt x="22700" y="9495"/>
                  </a:lnTo>
                  <a:lnTo>
                    <a:pt x="23293" y="9404"/>
                  </a:lnTo>
                  <a:lnTo>
                    <a:pt x="23887" y="9621"/>
                  </a:lnTo>
                  <a:lnTo>
                    <a:pt x="23841" y="9974"/>
                  </a:lnTo>
                  <a:lnTo>
                    <a:pt x="24948" y="9906"/>
                  </a:lnTo>
                  <a:lnTo>
                    <a:pt x="26546" y="9792"/>
                  </a:lnTo>
                  <a:lnTo>
                    <a:pt x="27892" y="9529"/>
                  </a:lnTo>
                  <a:lnTo>
                    <a:pt x="28600" y="9472"/>
                  </a:lnTo>
                  <a:lnTo>
                    <a:pt x="29422" y="9689"/>
                  </a:lnTo>
                  <a:lnTo>
                    <a:pt x="30380" y="9803"/>
                  </a:lnTo>
                  <a:lnTo>
                    <a:pt x="30814" y="9529"/>
                  </a:lnTo>
                  <a:lnTo>
                    <a:pt x="30722" y="9233"/>
                  </a:lnTo>
                  <a:lnTo>
                    <a:pt x="31715" y="9176"/>
                  </a:lnTo>
                  <a:lnTo>
                    <a:pt x="32092" y="8833"/>
                  </a:lnTo>
                  <a:lnTo>
                    <a:pt x="31373" y="8479"/>
                  </a:lnTo>
                  <a:lnTo>
                    <a:pt x="30768" y="8103"/>
                  </a:lnTo>
                  <a:lnTo>
                    <a:pt x="31111" y="7589"/>
                  </a:lnTo>
                  <a:lnTo>
                    <a:pt x="31499" y="6870"/>
                  </a:lnTo>
                  <a:lnTo>
                    <a:pt x="31190" y="6585"/>
                  </a:lnTo>
                  <a:lnTo>
                    <a:pt x="30757" y="6448"/>
                  </a:lnTo>
                  <a:lnTo>
                    <a:pt x="30163" y="6562"/>
                  </a:lnTo>
                  <a:lnTo>
                    <a:pt x="29764" y="7327"/>
                  </a:lnTo>
                  <a:lnTo>
                    <a:pt x="29148" y="7623"/>
                  </a:lnTo>
                  <a:lnTo>
                    <a:pt x="29467" y="6893"/>
                  </a:lnTo>
                  <a:lnTo>
                    <a:pt x="29216" y="6653"/>
                  </a:lnTo>
                  <a:lnTo>
                    <a:pt x="28178" y="7041"/>
                  </a:lnTo>
                  <a:lnTo>
                    <a:pt x="27812" y="6665"/>
                  </a:lnTo>
                  <a:lnTo>
                    <a:pt x="26329" y="6882"/>
                  </a:lnTo>
                  <a:close/>
                  <a:moveTo>
                    <a:pt x="32571" y="6323"/>
                  </a:moveTo>
                  <a:lnTo>
                    <a:pt x="32332" y="6163"/>
                  </a:lnTo>
                  <a:lnTo>
                    <a:pt x="31556" y="6197"/>
                  </a:lnTo>
                  <a:lnTo>
                    <a:pt x="31259" y="6300"/>
                  </a:lnTo>
                  <a:lnTo>
                    <a:pt x="31578" y="6813"/>
                  </a:lnTo>
                  <a:close/>
                  <a:moveTo>
                    <a:pt x="47932" y="6551"/>
                  </a:moveTo>
                  <a:lnTo>
                    <a:pt x="47304" y="6151"/>
                  </a:lnTo>
                  <a:lnTo>
                    <a:pt x="46106" y="6083"/>
                  </a:lnTo>
                  <a:lnTo>
                    <a:pt x="45809" y="6128"/>
                  </a:lnTo>
                  <a:lnTo>
                    <a:pt x="45570" y="6380"/>
                  </a:lnTo>
                  <a:lnTo>
                    <a:pt x="45855" y="6779"/>
                  </a:lnTo>
                  <a:lnTo>
                    <a:pt x="45981" y="6825"/>
                  </a:lnTo>
                  <a:lnTo>
                    <a:pt x="46665" y="6722"/>
                  </a:lnTo>
                  <a:lnTo>
                    <a:pt x="47247" y="6733"/>
                  </a:lnTo>
                  <a:lnTo>
                    <a:pt x="47841" y="6756"/>
                  </a:lnTo>
                  <a:close/>
                  <a:moveTo>
                    <a:pt x="42317" y="6505"/>
                  </a:moveTo>
                  <a:lnTo>
                    <a:pt x="43128" y="6049"/>
                  </a:lnTo>
                  <a:lnTo>
                    <a:pt x="41530" y="6243"/>
                  </a:lnTo>
                  <a:lnTo>
                    <a:pt x="40708" y="6539"/>
                  </a:lnTo>
                  <a:lnTo>
                    <a:pt x="39692" y="7190"/>
                  </a:lnTo>
                  <a:lnTo>
                    <a:pt x="39225" y="7932"/>
                  </a:lnTo>
                  <a:lnTo>
                    <a:pt x="40023" y="7954"/>
                  </a:lnTo>
                  <a:lnTo>
                    <a:pt x="39145" y="8274"/>
                  </a:lnTo>
                  <a:lnTo>
                    <a:pt x="39407" y="8548"/>
                  </a:lnTo>
                  <a:lnTo>
                    <a:pt x="40252" y="8662"/>
                  </a:lnTo>
                  <a:lnTo>
                    <a:pt x="41290" y="8879"/>
                  </a:lnTo>
                  <a:lnTo>
                    <a:pt x="43253" y="9050"/>
                  </a:lnTo>
                  <a:lnTo>
                    <a:pt x="44383" y="8959"/>
                  </a:lnTo>
                  <a:lnTo>
                    <a:pt x="44839" y="8730"/>
                  </a:lnTo>
                  <a:lnTo>
                    <a:pt x="45125" y="8993"/>
                  </a:lnTo>
                  <a:lnTo>
                    <a:pt x="45593" y="9039"/>
                  </a:lnTo>
                  <a:lnTo>
                    <a:pt x="45878" y="9507"/>
                  </a:lnTo>
                  <a:lnTo>
                    <a:pt x="45387" y="9701"/>
                  </a:lnTo>
                  <a:lnTo>
                    <a:pt x="46391" y="9963"/>
                  </a:lnTo>
                  <a:lnTo>
                    <a:pt x="47053" y="10328"/>
                  </a:lnTo>
                  <a:lnTo>
                    <a:pt x="47122" y="10602"/>
                  </a:lnTo>
                  <a:lnTo>
                    <a:pt x="47065" y="10944"/>
                  </a:lnTo>
                  <a:lnTo>
                    <a:pt x="45844" y="11720"/>
                  </a:lnTo>
                  <a:lnTo>
                    <a:pt x="45387" y="12097"/>
                  </a:lnTo>
                  <a:lnTo>
                    <a:pt x="45410" y="12382"/>
                  </a:lnTo>
                  <a:lnTo>
                    <a:pt x="44098" y="12485"/>
                  </a:lnTo>
                  <a:lnTo>
                    <a:pt x="42956" y="12496"/>
                  </a:lnTo>
                  <a:lnTo>
                    <a:pt x="42180" y="13101"/>
                  </a:lnTo>
                  <a:lnTo>
                    <a:pt x="42523" y="13375"/>
                  </a:lnTo>
                  <a:lnTo>
                    <a:pt x="44383" y="13238"/>
                  </a:lnTo>
                  <a:lnTo>
                    <a:pt x="44508" y="13010"/>
                  </a:lnTo>
                  <a:lnTo>
                    <a:pt x="45182" y="13398"/>
                  </a:lnTo>
                  <a:lnTo>
                    <a:pt x="45855" y="13809"/>
                  </a:lnTo>
                  <a:lnTo>
                    <a:pt x="45513" y="14037"/>
                  </a:lnTo>
                  <a:lnTo>
                    <a:pt x="46049" y="14437"/>
                  </a:lnTo>
                  <a:lnTo>
                    <a:pt x="47133" y="14916"/>
                  </a:lnTo>
                  <a:lnTo>
                    <a:pt x="48662" y="15235"/>
                  </a:lnTo>
                  <a:lnTo>
                    <a:pt x="48708" y="14950"/>
                  </a:lnTo>
                  <a:lnTo>
                    <a:pt x="48309" y="14459"/>
                  </a:lnTo>
                  <a:lnTo>
                    <a:pt x="47807" y="13752"/>
                  </a:lnTo>
                  <a:lnTo>
                    <a:pt x="49016" y="14414"/>
                  </a:lnTo>
                  <a:lnTo>
                    <a:pt x="49690" y="14631"/>
                  </a:lnTo>
                  <a:lnTo>
                    <a:pt x="50203" y="14037"/>
                  </a:lnTo>
                  <a:lnTo>
                    <a:pt x="50203" y="13238"/>
                  </a:lnTo>
                  <a:lnTo>
                    <a:pt x="50066" y="13033"/>
                  </a:lnTo>
                  <a:lnTo>
                    <a:pt x="49439" y="12668"/>
                  </a:lnTo>
                  <a:lnTo>
                    <a:pt x="49050" y="12200"/>
                  </a:lnTo>
                  <a:lnTo>
                    <a:pt x="49381" y="11743"/>
                  </a:lnTo>
                  <a:lnTo>
                    <a:pt x="50203" y="11641"/>
                  </a:lnTo>
                  <a:lnTo>
                    <a:pt x="50751" y="12417"/>
                  </a:lnTo>
                  <a:lnTo>
                    <a:pt x="51322" y="12759"/>
                  </a:lnTo>
                  <a:lnTo>
                    <a:pt x="52839" y="11835"/>
                  </a:lnTo>
                  <a:lnTo>
                    <a:pt x="53319" y="11275"/>
                  </a:lnTo>
                  <a:lnTo>
                    <a:pt x="52406" y="11230"/>
                  </a:lnTo>
                  <a:lnTo>
                    <a:pt x="51949" y="10499"/>
                  </a:lnTo>
                  <a:lnTo>
                    <a:pt x="51105" y="10328"/>
                  </a:lnTo>
                  <a:lnTo>
                    <a:pt x="49998" y="9837"/>
                  </a:lnTo>
                  <a:lnTo>
                    <a:pt x="51287" y="9472"/>
                  </a:lnTo>
                  <a:lnTo>
                    <a:pt x="51173" y="8765"/>
                  </a:lnTo>
                  <a:lnTo>
                    <a:pt x="50854" y="8468"/>
                  </a:lnTo>
                  <a:lnTo>
                    <a:pt x="49678" y="8160"/>
                  </a:lnTo>
                  <a:lnTo>
                    <a:pt x="49404" y="7692"/>
                  </a:lnTo>
                  <a:lnTo>
                    <a:pt x="48240" y="7863"/>
                  </a:lnTo>
                  <a:lnTo>
                    <a:pt x="48389" y="7532"/>
                  </a:lnTo>
                  <a:lnTo>
                    <a:pt x="47875" y="7178"/>
                  </a:lnTo>
                  <a:lnTo>
                    <a:pt x="46905" y="6813"/>
                  </a:lnTo>
                  <a:lnTo>
                    <a:pt x="46163" y="7110"/>
                  </a:lnTo>
                  <a:lnTo>
                    <a:pt x="44885" y="7327"/>
                  </a:lnTo>
                  <a:lnTo>
                    <a:pt x="45353" y="6836"/>
                  </a:lnTo>
                  <a:lnTo>
                    <a:pt x="45022" y="6083"/>
                  </a:lnTo>
                  <a:lnTo>
                    <a:pt x="43367" y="6380"/>
                  </a:lnTo>
                  <a:lnTo>
                    <a:pt x="42352" y="6962"/>
                  </a:lnTo>
                  <a:close/>
                  <a:moveTo>
                    <a:pt x="35185" y="6026"/>
                  </a:moveTo>
                  <a:lnTo>
                    <a:pt x="34169" y="6368"/>
                  </a:lnTo>
                  <a:lnTo>
                    <a:pt x="34295" y="6847"/>
                  </a:lnTo>
                  <a:lnTo>
                    <a:pt x="33245" y="6756"/>
                  </a:lnTo>
                  <a:lnTo>
                    <a:pt x="33005" y="6996"/>
                  </a:lnTo>
                  <a:lnTo>
                    <a:pt x="33827" y="7555"/>
                  </a:lnTo>
                  <a:lnTo>
                    <a:pt x="33952" y="7840"/>
                  </a:lnTo>
                  <a:lnTo>
                    <a:pt x="34443" y="7909"/>
                  </a:lnTo>
                  <a:lnTo>
                    <a:pt x="35641" y="7623"/>
                  </a:lnTo>
                  <a:lnTo>
                    <a:pt x="36360" y="6950"/>
                  </a:lnTo>
                  <a:lnTo>
                    <a:pt x="35824" y="6642"/>
                  </a:lnTo>
                  <a:lnTo>
                    <a:pt x="36680" y="6300"/>
                  </a:lnTo>
                  <a:lnTo>
                    <a:pt x="36748" y="6083"/>
                  </a:lnTo>
                  <a:lnTo>
                    <a:pt x="35675" y="6163"/>
                  </a:lnTo>
                  <a:close/>
                  <a:moveTo>
                    <a:pt x="38369" y="6790"/>
                  </a:moveTo>
                  <a:lnTo>
                    <a:pt x="39168" y="6653"/>
                  </a:lnTo>
                  <a:lnTo>
                    <a:pt x="40594" y="6014"/>
                  </a:lnTo>
                  <a:lnTo>
                    <a:pt x="39715" y="5843"/>
                  </a:lnTo>
                  <a:lnTo>
                    <a:pt x="38608" y="5809"/>
                  </a:lnTo>
                  <a:lnTo>
                    <a:pt x="37867" y="6014"/>
                  </a:lnTo>
                  <a:lnTo>
                    <a:pt x="37262" y="6311"/>
                  </a:lnTo>
                  <a:lnTo>
                    <a:pt x="36908" y="6676"/>
                  </a:lnTo>
                  <a:lnTo>
                    <a:pt x="36657" y="7327"/>
                  </a:lnTo>
                  <a:lnTo>
                    <a:pt x="37262" y="7350"/>
                  </a:lnTo>
                  <a:close/>
                  <a:moveTo>
                    <a:pt x="22004" y="7818"/>
                  </a:moveTo>
                  <a:lnTo>
                    <a:pt x="22369" y="7498"/>
                  </a:lnTo>
                  <a:lnTo>
                    <a:pt x="23670" y="6984"/>
                  </a:lnTo>
                  <a:lnTo>
                    <a:pt x="25644" y="6471"/>
                  </a:lnTo>
                  <a:lnTo>
                    <a:pt x="26557" y="6277"/>
                  </a:lnTo>
                  <a:lnTo>
                    <a:pt x="26329" y="5980"/>
                  </a:lnTo>
                  <a:lnTo>
                    <a:pt x="26055" y="5763"/>
                  </a:lnTo>
                  <a:lnTo>
                    <a:pt x="24708" y="5740"/>
                  </a:lnTo>
                  <a:lnTo>
                    <a:pt x="24126" y="5581"/>
                  </a:lnTo>
                  <a:lnTo>
                    <a:pt x="22129" y="5695"/>
                  </a:lnTo>
                  <a:lnTo>
                    <a:pt x="22083" y="6140"/>
                  </a:lnTo>
                  <a:lnTo>
                    <a:pt x="20999" y="6608"/>
                  </a:lnTo>
                  <a:lnTo>
                    <a:pt x="19949" y="7156"/>
                  </a:lnTo>
                  <a:lnTo>
                    <a:pt x="19333" y="7464"/>
                  </a:lnTo>
                  <a:lnTo>
                    <a:pt x="20178" y="7852"/>
                  </a:lnTo>
                  <a:lnTo>
                    <a:pt x="20086" y="8183"/>
                  </a:lnTo>
                  <a:close/>
                  <a:moveTo>
                    <a:pt x="39704" y="5216"/>
                  </a:moveTo>
                  <a:lnTo>
                    <a:pt x="39750" y="4987"/>
                  </a:lnTo>
                  <a:lnTo>
                    <a:pt x="39544" y="4736"/>
                  </a:lnTo>
                  <a:lnTo>
                    <a:pt x="38563" y="4930"/>
                  </a:lnTo>
                  <a:lnTo>
                    <a:pt x="37935" y="5238"/>
                  </a:lnTo>
                  <a:lnTo>
                    <a:pt x="38391" y="5421"/>
                  </a:lnTo>
                  <a:lnTo>
                    <a:pt x="39122" y="5478"/>
                  </a:lnTo>
                  <a:close/>
                  <a:moveTo>
                    <a:pt x="38460" y="3983"/>
                  </a:moveTo>
                  <a:lnTo>
                    <a:pt x="38300" y="4086"/>
                  </a:lnTo>
                  <a:lnTo>
                    <a:pt x="37615" y="4040"/>
                  </a:lnTo>
                  <a:lnTo>
                    <a:pt x="36531" y="4268"/>
                  </a:lnTo>
                  <a:lnTo>
                    <a:pt x="35995" y="4257"/>
                  </a:lnTo>
                  <a:lnTo>
                    <a:pt x="35379" y="4793"/>
                  </a:lnTo>
                  <a:lnTo>
                    <a:pt x="36326" y="4736"/>
                  </a:lnTo>
                  <a:lnTo>
                    <a:pt x="35835" y="5158"/>
                  </a:lnTo>
                  <a:lnTo>
                    <a:pt x="36292" y="5273"/>
                  </a:lnTo>
                  <a:lnTo>
                    <a:pt x="37262" y="5193"/>
                  </a:lnTo>
                  <a:lnTo>
                    <a:pt x="38095" y="4668"/>
                  </a:lnTo>
                  <a:lnTo>
                    <a:pt x="38494" y="4314"/>
                  </a:lnTo>
                  <a:close/>
                  <a:moveTo>
                    <a:pt x="32879" y="4337"/>
                  </a:moveTo>
                  <a:lnTo>
                    <a:pt x="33142" y="4017"/>
                  </a:lnTo>
                  <a:lnTo>
                    <a:pt x="32697" y="3937"/>
                  </a:lnTo>
                  <a:lnTo>
                    <a:pt x="31887" y="4188"/>
                  </a:lnTo>
                  <a:lnTo>
                    <a:pt x="31784" y="4850"/>
                  </a:lnTo>
                  <a:lnTo>
                    <a:pt x="30917" y="4793"/>
                  </a:lnTo>
                  <a:lnTo>
                    <a:pt x="30517" y="4382"/>
                  </a:lnTo>
                  <a:lnTo>
                    <a:pt x="29342" y="4154"/>
                  </a:lnTo>
                  <a:lnTo>
                    <a:pt x="28577" y="4360"/>
                  </a:lnTo>
                  <a:lnTo>
                    <a:pt x="26922" y="5044"/>
                  </a:lnTo>
                  <a:lnTo>
                    <a:pt x="27504" y="5158"/>
                  </a:lnTo>
                  <a:lnTo>
                    <a:pt x="30049" y="5079"/>
                  </a:lnTo>
                  <a:lnTo>
                    <a:pt x="28531" y="5398"/>
                  </a:lnTo>
                  <a:lnTo>
                    <a:pt x="28315" y="5626"/>
                  </a:lnTo>
                  <a:lnTo>
                    <a:pt x="29159" y="5615"/>
                  </a:lnTo>
                  <a:lnTo>
                    <a:pt x="30905" y="5295"/>
                  </a:lnTo>
                  <a:lnTo>
                    <a:pt x="32868" y="5181"/>
                  </a:lnTo>
                  <a:lnTo>
                    <a:pt x="33598" y="4850"/>
                  </a:lnTo>
                  <a:lnTo>
                    <a:pt x="33929" y="4508"/>
                  </a:lnTo>
                  <a:lnTo>
                    <a:pt x="33393" y="4485"/>
                  </a:lnTo>
                  <a:lnTo>
                    <a:pt x="32788" y="4599"/>
                  </a:lnTo>
                  <a:close/>
                  <a:moveTo>
                    <a:pt x="40754" y="3732"/>
                  </a:moveTo>
                  <a:lnTo>
                    <a:pt x="39750" y="3686"/>
                  </a:lnTo>
                  <a:lnTo>
                    <a:pt x="39202" y="3972"/>
                  </a:lnTo>
                  <a:lnTo>
                    <a:pt x="39578" y="4188"/>
                  </a:lnTo>
                  <a:lnTo>
                    <a:pt x="40571" y="4268"/>
                  </a:lnTo>
                  <a:lnTo>
                    <a:pt x="40777" y="4565"/>
                  </a:lnTo>
                  <a:lnTo>
                    <a:pt x="40457" y="4907"/>
                  </a:lnTo>
                  <a:lnTo>
                    <a:pt x="40240" y="5307"/>
                  </a:lnTo>
                  <a:lnTo>
                    <a:pt x="41461" y="5535"/>
                  </a:lnTo>
                  <a:lnTo>
                    <a:pt x="42237" y="5626"/>
                  </a:lnTo>
                  <a:lnTo>
                    <a:pt x="43379" y="5615"/>
                  </a:lnTo>
                  <a:lnTo>
                    <a:pt x="45045" y="5501"/>
                  </a:lnTo>
                  <a:lnTo>
                    <a:pt x="45650" y="5581"/>
                  </a:lnTo>
                  <a:lnTo>
                    <a:pt x="46608" y="5444"/>
                  </a:lnTo>
                  <a:lnTo>
                    <a:pt x="47110" y="5238"/>
                  </a:lnTo>
                  <a:lnTo>
                    <a:pt x="47247" y="4953"/>
                  </a:lnTo>
                  <a:lnTo>
                    <a:pt x="46928" y="4679"/>
                  </a:lnTo>
                  <a:lnTo>
                    <a:pt x="46095" y="4645"/>
                  </a:lnTo>
                  <a:lnTo>
                    <a:pt x="44954" y="4702"/>
                  </a:lnTo>
                  <a:lnTo>
                    <a:pt x="43961" y="4850"/>
                  </a:lnTo>
                  <a:lnTo>
                    <a:pt x="43230" y="4793"/>
                  </a:lnTo>
                  <a:lnTo>
                    <a:pt x="42546" y="4759"/>
                  </a:lnTo>
                  <a:lnTo>
                    <a:pt x="42374" y="4599"/>
                  </a:lnTo>
                  <a:lnTo>
                    <a:pt x="41929" y="4439"/>
                  </a:lnTo>
                  <a:lnTo>
                    <a:pt x="42329" y="4166"/>
                  </a:lnTo>
                  <a:lnTo>
                    <a:pt x="42135" y="3937"/>
                  </a:lnTo>
                  <a:lnTo>
                    <a:pt x="41085" y="3960"/>
                  </a:lnTo>
                  <a:close/>
                  <a:moveTo>
                    <a:pt x="30061" y="3355"/>
                  </a:moveTo>
                  <a:lnTo>
                    <a:pt x="29205" y="3458"/>
                  </a:lnTo>
                  <a:lnTo>
                    <a:pt x="28417" y="3447"/>
                  </a:lnTo>
                  <a:lnTo>
                    <a:pt x="26694" y="3880"/>
                  </a:lnTo>
                  <a:lnTo>
                    <a:pt x="25039" y="4417"/>
                  </a:lnTo>
                  <a:lnTo>
                    <a:pt x="25039" y="4417"/>
                  </a:lnTo>
                  <a:lnTo>
                    <a:pt x="25553" y="4554"/>
                  </a:lnTo>
                  <a:lnTo>
                    <a:pt x="26546" y="4451"/>
                  </a:lnTo>
                  <a:lnTo>
                    <a:pt x="27949" y="4154"/>
                  </a:lnTo>
                  <a:lnTo>
                    <a:pt x="28486" y="4109"/>
                  </a:lnTo>
                  <a:lnTo>
                    <a:pt x="29227" y="3880"/>
                  </a:lnTo>
                  <a:close/>
                  <a:moveTo>
                    <a:pt x="41541" y="3447"/>
                  </a:moveTo>
                  <a:lnTo>
                    <a:pt x="41690" y="3367"/>
                  </a:lnTo>
                  <a:lnTo>
                    <a:pt x="41473" y="3241"/>
                  </a:lnTo>
                  <a:lnTo>
                    <a:pt x="40446" y="3230"/>
                  </a:lnTo>
                  <a:lnTo>
                    <a:pt x="40354" y="3412"/>
                  </a:lnTo>
                  <a:lnTo>
                    <a:pt x="41267" y="3458"/>
                  </a:lnTo>
                  <a:close/>
                  <a:moveTo>
                    <a:pt x="33210" y="3333"/>
                  </a:moveTo>
                  <a:lnTo>
                    <a:pt x="33667" y="3127"/>
                  </a:lnTo>
                  <a:lnTo>
                    <a:pt x="33085" y="3013"/>
                  </a:lnTo>
                  <a:lnTo>
                    <a:pt x="32240" y="3081"/>
                  </a:lnTo>
                  <a:lnTo>
                    <a:pt x="31521" y="3298"/>
                  </a:lnTo>
                  <a:lnTo>
                    <a:pt x="31989" y="3515"/>
                  </a:lnTo>
                  <a:close/>
                  <a:moveTo>
                    <a:pt x="34329" y="2728"/>
                  </a:moveTo>
                  <a:lnTo>
                    <a:pt x="33861" y="2602"/>
                  </a:lnTo>
                  <a:lnTo>
                    <a:pt x="33621" y="2568"/>
                  </a:lnTo>
                  <a:lnTo>
                    <a:pt x="32811" y="2762"/>
                  </a:lnTo>
                  <a:lnTo>
                    <a:pt x="32674" y="2853"/>
                  </a:lnTo>
                  <a:lnTo>
                    <a:pt x="33530" y="2853"/>
                  </a:lnTo>
                  <a:close/>
                  <a:moveTo>
                    <a:pt x="40948" y="3081"/>
                  </a:moveTo>
                  <a:lnTo>
                    <a:pt x="41370" y="2842"/>
                  </a:lnTo>
                  <a:lnTo>
                    <a:pt x="41039" y="2614"/>
                  </a:lnTo>
                  <a:lnTo>
                    <a:pt x="40799" y="2568"/>
                  </a:lnTo>
                  <a:lnTo>
                    <a:pt x="40172" y="2556"/>
                  </a:lnTo>
                  <a:lnTo>
                    <a:pt x="39875" y="2819"/>
                  </a:lnTo>
                  <a:lnTo>
                    <a:pt x="39772" y="3070"/>
                  </a:lnTo>
                  <a:lnTo>
                    <a:pt x="40001" y="3230"/>
                  </a:lnTo>
                  <a:close/>
                  <a:moveTo>
                    <a:pt x="38985" y="2910"/>
                  </a:moveTo>
                  <a:lnTo>
                    <a:pt x="39008" y="2602"/>
                  </a:lnTo>
                  <a:lnTo>
                    <a:pt x="37946" y="2362"/>
                  </a:lnTo>
                  <a:lnTo>
                    <a:pt x="37079" y="2271"/>
                  </a:lnTo>
                  <a:lnTo>
                    <a:pt x="36782" y="2511"/>
                  </a:lnTo>
                  <a:lnTo>
                    <a:pt x="37182" y="2671"/>
                  </a:lnTo>
                  <a:lnTo>
                    <a:pt x="36417" y="2876"/>
                  </a:lnTo>
                  <a:lnTo>
                    <a:pt x="37524" y="2899"/>
                  </a:lnTo>
                  <a:lnTo>
                    <a:pt x="38095" y="3116"/>
                  </a:lnTo>
                  <a:lnTo>
                    <a:pt x="38837" y="3184"/>
                  </a:lnTo>
                  <a:close/>
                  <a:moveTo>
                    <a:pt x="46654" y="2043"/>
                  </a:moveTo>
                  <a:lnTo>
                    <a:pt x="46734" y="1644"/>
                  </a:lnTo>
                  <a:lnTo>
                    <a:pt x="46060" y="1529"/>
                  </a:lnTo>
                  <a:lnTo>
                    <a:pt x="45399" y="1404"/>
                  </a:lnTo>
                  <a:lnTo>
                    <a:pt x="45170" y="1084"/>
                  </a:lnTo>
                  <a:lnTo>
                    <a:pt x="43995" y="1119"/>
                  </a:lnTo>
                  <a:lnTo>
                    <a:pt x="44041" y="1244"/>
                  </a:lnTo>
                  <a:lnTo>
                    <a:pt x="43481" y="1290"/>
                  </a:lnTo>
                  <a:lnTo>
                    <a:pt x="42899" y="1472"/>
                  </a:lnTo>
                  <a:lnTo>
                    <a:pt x="42203" y="1746"/>
                  </a:lnTo>
                  <a:lnTo>
                    <a:pt x="42158" y="2020"/>
                  </a:lnTo>
                  <a:lnTo>
                    <a:pt x="42443" y="2226"/>
                  </a:lnTo>
                  <a:lnTo>
                    <a:pt x="43367" y="2226"/>
                  </a:lnTo>
                  <a:lnTo>
                    <a:pt x="42751" y="2397"/>
                  </a:lnTo>
                  <a:lnTo>
                    <a:pt x="42454" y="2625"/>
                  </a:lnTo>
                  <a:lnTo>
                    <a:pt x="42682" y="2899"/>
                  </a:lnTo>
                  <a:lnTo>
                    <a:pt x="43641" y="2990"/>
                  </a:lnTo>
                  <a:lnTo>
                    <a:pt x="44611" y="2933"/>
                  </a:lnTo>
                  <a:lnTo>
                    <a:pt x="46106" y="2442"/>
                  </a:lnTo>
                  <a:lnTo>
                    <a:pt x="47019" y="2260"/>
                  </a:lnTo>
                  <a:close/>
                  <a:moveTo>
                    <a:pt x="57849" y="80"/>
                  </a:moveTo>
                  <a:lnTo>
                    <a:pt x="56845" y="46"/>
                  </a:lnTo>
                  <a:lnTo>
                    <a:pt x="55864" y="0"/>
                  </a:lnTo>
                  <a:lnTo>
                    <a:pt x="54414" y="91"/>
                  </a:lnTo>
                  <a:lnTo>
                    <a:pt x="54209" y="34"/>
                  </a:lnTo>
                  <a:lnTo>
                    <a:pt x="52748" y="57"/>
                  </a:lnTo>
                  <a:lnTo>
                    <a:pt x="51835" y="114"/>
                  </a:lnTo>
                  <a:lnTo>
                    <a:pt x="51105" y="206"/>
                  </a:lnTo>
                  <a:lnTo>
                    <a:pt x="50386" y="491"/>
                  </a:lnTo>
                  <a:lnTo>
                    <a:pt x="50066" y="343"/>
                  </a:lnTo>
                  <a:lnTo>
                    <a:pt x="49507" y="320"/>
                  </a:lnTo>
                  <a:lnTo>
                    <a:pt x="48548" y="514"/>
                  </a:lnTo>
                  <a:lnTo>
                    <a:pt x="47498" y="605"/>
                  </a:lnTo>
                  <a:lnTo>
                    <a:pt x="46905" y="616"/>
                  </a:lnTo>
                  <a:lnTo>
                    <a:pt x="46049" y="731"/>
                  </a:lnTo>
                  <a:lnTo>
                    <a:pt x="45901" y="913"/>
                  </a:lnTo>
                  <a:lnTo>
                    <a:pt x="46254" y="1084"/>
                  </a:lnTo>
                  <a:lnTo>
                    <a:pt x="46369" y="1313"/>
                  </a:lnTo>
                  <a:lnTo>
                    <a:pt x="46996" y="1529"/>
                  </a:lnTo>
                  <a:lnTo>
                    <a:pt x="48765" y="1484"/>
                  </a:lnTo>
                  <a:lnTo>
                    <a:pt x="49792" y="1564"/>
                  </a:lnTo>
                  <a:lnTo>
                    <a:pt x="48765" y="1769"/>
                  </a:lnTo>
                  <a:lnTo>
                    <a:pt x="48446" y="1712"/>
                  </a:lnTo>
                  <a:lnTo>
                    <a:pt x="47122" y="1689"/>
                  </a:lnTo>
                  <a:lnTo>
                    <a:pt x="46962" y="1997"/>
                  </a:lnTo>
                  <a:lnTo>
                    <a:pt x="47396" y="2248"/>
                  </a:lnTo>
                  <a:lnTo>
                    <a:pt x="46996" y="2477"/>
                  </a:lnTo>
                  <a:lnTo>
                    <a:pt x="45924" y="2625"/>
                  </a:lnTo>
                  <a:lnTo>
                    <a:pt x="45227" y="2876"/>
                  </a:lnTo>
                  <a:lnTo>
                    <a:pt x="45912" y="3002"/>
                  </a:lnTo>
                  <a:lnTo>
                    <a:pt x="46152" y="3424"/>
                  </a:lnTo>
                  <a:lnTo>
                    <a:pt x="45079" y="3139"/>
                  </a:lnTo>
                  <a:lnTo>
                    <a:pt x="44725" y="3184"/>
                  </a:lnTo>
                  <a:lnTo>
                    <a:pt x="44440" y="3675"/>
                  </a:lnTo>
                  <a:lnTo>
                    <a:pt x="43299" y="3823"/>
                  </a:lnTo>
                  <a:lnTo>
                    <a:pt x="43013" y="4154"/>
                  </a:lnTo>
                  <a:lnTo>
                    <a:pt x="43972" y="4200"/>
                  </a:lnTo>
                  <a:lnTo>
                    <a:pt x="44668" y="4280"/>
                  </a:lnTo>
                  <a:lnTo>
                    <a:pt x="46334" y="4166"/>
                  </a:lnTo>
                  <a:lnTo>
                    <a:pt x="47533" y="4371"/>
                  </a:lnTo>
                  <a:lnTo>
                    <a:pt x="49336" y="3937"/>
                  </a:lnTo>
                  <a:lnTo>
                    <a:pt x="49473" y="3789"/>
                  </a:lnTo>
                  <a:lnTo>
                    <a:pt x="48560" y="3812"/>
                  </a:lnTo>
                  <a:lnTo>
                    <a:pt x="48640" y="3652"/>
                  </a:lnTo>
                  <a:lnTo>
                    <a:pt x="49564" y="3458"/>
                  </a:lnTo>
                  <a:lnTo>
                    <a:pt x="50078" y="3184"/>
                  </a:lnTo>
                  <a:lnTo>
                    <a:pt x="51048" y="3002"/>
                  </a:lnTo>
                  <a:lnTo>
                    <a:pt x="51755" y="2773"/>
                  </a:lnTo>
                  <a:lnTo>
                    <a:pt x="51641" y="2454"/>
                  </a:lnTo>
                  <a:lnTo>
                    <a:pt x="52120" y="2340"/>
                  </a:lnTo>
                  <a:lnTo>
                    <a:pt x="51504" y="2260"/>
                  </a:lnTo>
                  <a:lnTo>
                    <a:pt x="53090" y="2203"/>
                  </a:lnTo>
                  <a:lnTo>
                    <a:pt x="53547" y="2077"/>
                  </a:lnTo>
                  <a:lnTo>
                    <a:pt x="54665" y="1963"/>
                  </a:lnTo>
                  <a:lnTo>
                    <a:pt x="56001" y="1461"/>
                  </a:lnTo>
                  <a:lnTo>
                    <a:pt x="56971" y="1301"/>
                  </a:lnTo>
                  <a:lnTo>
                    <a:pt x="58431" y="947"/>
                  </a:lnTo>
                  <a:lnTo>
                    <a:pt x="57381" y="947"/>
                  </a:lnTo>
                  <a:lnTo>
                    <a:pt x="57941" y="822"/>
                  </a:lnTo>
                  <a:lnTo>
                    <a:pt x="59219" y="708"/>
                  </a:lnTo>
                  <a:lnTo>
                    <a:pt x="60600" y="479"/>
                  </a:lnTo>
                  <a:lnTo>
                    <a:pt x="60759" y="320"/>
                  </a:lnTo>
                  <a:lnTo>
                    <a:pt x="60018" y="171"/>
                  </a:lnTo>
                  <a:lnTo>
                    <a:pt x="59059" y="1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3828675" y="2029950"/>
              <a:ext cx="78200" cy="45675"/>
            </a:xfrm>
            <a:custGeom>
              <a:rect b="b" l="l" r="r" t="t"/>
              <a:pathLst>
                <a:path extrusionOk="0" h="1827" w="3128">
                  <a:moveTo>
                    <a:pt x="2500" y="274"/>
                  </a:moveTo>
                  <a:lnTo>
                    <a:pt x="1724" y="0"/>
                  </a:lnTo>
                  <a:lnTo>
                    <a:pt x="1587" y="195"/>
                  </a:lnTo>
                  <a:lnTo>
                    <a:pt x="982" y="195"/>
                  </a:lnTo>
                  <a:lnTo>
                    <a:pt x="799" y="343"/>
                  </a:lnTo>
                  <a:lnTo>
                    <a:pt x="468" y="252"/>
                  </a:lnTo>
                  <a:lnTo>
                    <a:pt x="503" y="480"/>
                  </a:lnTo>
                  <a:lnTo>
                    <a:pt x="1" y="982"/>
                  </a:lnTo>
                  <a:lnTo>
                    <a:pt x="1" y="1381"/>
                  </a:lnTo>
                  <a:lnTo>
                    <a:pt x="343" y="1256"/>
                  </a:lnTo>
                  <a:lnTo>
                    <a:pt x="605" y="1644"/>
                  </a:lnTo>
                  <a:lnTo>
                    <a:pt x="913" y="1826"/>
                  </a:lnTo>
                  <a:lnTo>
                    <a:pt x="1256" y="1781"/>
                  </a:lnTo>
                  <a:lnTo>
                    <a:pt x="1644" y="1484"/>
                  </a:lnTo>
                  <a:lnTo>
                    <a:pt x="1769" y="1621"/>
                  </a:lnTo>
                  <a:lnTo>
                    <a:pt x="2112" y="1598"/>
                  </a:lnTo>
                  <a:lnTo>
                    <a:pt x="2237" y="1244"/>
                  </a:lnTo>
                  <a:lnTo>
                    <a:pt x="2785" y="1359"/>
                  </a:lnTo>
                  <a:lnTo>
                    <a:pt x="3082" y="1199"/>
                  </a:lnTo>
                  <a:lnTo>
                    <a:pt x="3127" y="845"/>
                  </a:lnTo>
                  <a:lnTo>
                    <a:pt x="2751" y="811"/>
                  </a:lnTo>
                  <a:lnTo>
                    <a:pt x="2431" y="651"/>
                  </a:lnTo>
                  <a:lnTo>
                    <a:pt x="2523" y="42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2331975" y="3510975"/>
              <a:ext cx="267625" cy="852800"/>
            </a:xfrm>
            <a:custGeom>
              <a:rect b="b" l="l" r="r" t="t"/>
              <a:pathLst>
                <a:path extrusionOk="0" h="34112" w="10705">
                  <a:moveTo>
                    <a:pt x="8742" y="31555"/>
                  </a:moveTo>
                  <a:lnTo>
                    <a:pt x="8217" y="31452"/>
                  </a:lnTo>
                  <a:lnTo>
                    <a:pt x="7749" y="31817"/>
                  </a:lnTo>
                  <a:lnTo>
                    <a:pt x="7772" y="32399"/>
                  </a:lnTo>
                  <a:lnTo>
                    <a:pt x="7601" y="32799"/>
                  </a:lnTo>
                  <a:lnTo>
                    <a:pt x="6574" y="32479"/>
                  </a:lnTo>
                  <a:lnTo>
                    <a:pt x="5341" y="31909"/>
                  </a:lnTo>
                  <a:lnTo>
                    <a:pt x="4702" y="31726"/>
                  </a:lnTo>
                  <a:lnTo>
                    <a:pt x="6083" y="32696"/>
                  </a:lnTo>
                  <a:lnTo>
                    <a:pt x="6984" y="33152"/>
                  </a:lnTo>
                  <a:lnTo>
                    <a:pt x="8057" y="33643"/>
                  </a:lnTo>
                  <a:lnTo>
                    <a:pt x="8810" y="33769"/>
                  </a:lnTo>
                  <a:lnTo>
                    <a:pt x="9427" y="34020"/>
                  </a:lnTo>
                  <a:lnTo>
                    <a:pt x="9849" y="34088"/>
                  </a:lnTo>
                  <a:lnTo>
                    <a:pt x="10180" y="34111"/>
                  </a:lnTo>
                  <a:lnTo>
                    <a:pt x="10636" y="33849"/>
                  </a:lnTo>
                  <a:lnTo>
                    <a:pt x="10705" y="33506"/>
                  </a:lnTo>
                  <a:lnTo>
                    <a:pt x="10294" y="33483"/>
                  </a:lnTo>
                  <a:lnTo>
                    <a:pt x="9586" y="33483"/>
                  </a:lnTo>
                  <a:close/>
                  <a:moveTo>
                    <a:pt x="1997" y="3549"/>
                  </a:moveTo>
                  <a:lnTo>
                    <a:pt x="1472" y="2545"/>
                  </a:lnTo>
                  <a:lnTo>
                    <a:pt x="1621" y="1655"/>
                  </a:lnTo>
                  <a:lnTo>
                    <a:pt x="1164" y="1267"/>
                  </a:lnTo>
                  <a:lnTo>
                    <a:pt x="993" y="616"/>
                  </a:lnTo>
                  <a:lnTo>
                    <a:pt x="548" y="0"/>
                  </a:lnTo>
                  <a:lnTo>
                    <a:pt x="377" y="468"/>
                  </a:lnTo>
                  <a:lnTo>
                    <a:pt x="0" y="696"/>
                  </a:lnTo>
                  <a:lnTo>
                    <a:pt x="297" y="1986"/>
                  </a:lnTo>
                  <a:lnTo>
                    <a:pt x="514" y="3469"/>
                  </a:lnTo>
                  <a:lnTo>
                    <a:pt x="491" y="5489"/>
                  </a:lnTo>
                  <a:lnTo>
                    <a:pt x="491" y="7372"/>
                  </a:lnTo>
                  <a:lnTo>
                    <a:pt x="628" y="9130"/>
                  </a:lnTo>
                  <a:lnTo>
                    <a:pt x="354" y="10248"/>
                  </a:lnTo>
                  <a:lnTo>
                    <a:pt x="651" y="11355"/>
                  </a:lnTo>
                  <a:lnTo>
                    <a:pt x="582" y="12108"/>
                  </a:lnTo>
                  <a:lnTo>
                    <a:pt x="1039" y="13466"/>
                  </a:lnTo>
                  <a:lnTo>
                    <a:pt x="1027" y="14825"/>
                  </a:lnTo>
                  <a:lnTo>
                    <a:pt x="856" y="16274"/>
                  </a:lnTo>
                  <a:lnTo>
                    <a:pt x="765" y="17769"/>
                  </a:lnTo>
                  <a:lnTo>
                    <a:pt x="468" y="17803"/>
                  </a:lnTo>
                  <a:lnTo>
                    <a:pt x="810" y="18842"/>
                  </a:lnTo>
                  <a:lnTo>
                    <a:pt x="1278" y="19743"/>
                  </a:lnTo>
                  <a:lnTo>
                    <a:pt x="1119" y="20359"/>
                  </a:lnTo>
                  <a:lnTo>
                    <a:pt x="1392" y="22014"/>
                  </a:lnTo>
                  <a:lnTo>
                    <a:pt x="1609" y="23270"/>
                  </a:lnTo>
                  <a:lnTo>
                    <a:pt x="2111" y="23395"/>
                  </a:lnTo>
                  <a:lnTo>
                    <a:pt x="1952" y="22299"/>
                  </a:lnTo>
                  <a:lnTo>
                    <a:pt x="2522" y="22528"/>
                  </a:lnTo>
                  <a:lnTo>
                    <a:pt x="2773" y="24331"/>
                  </a:lnTo>
                  <a:lnTo>
                    <a:pt x="1860" y="24034"/>
                  </a:lnTo>
                  <a:lnTo>
                    <a:pt x="2146" y="25495"/>
                  </a:lnTo>
                  <a:lnTo>
                    <a:pt x="1769" y="26271"/>
                  </a:lnTo>
                  <a:lnTo>
                    <a:pt x="2933" y="26533"/>
                  </a:lnTo>
                  <a:lnTo>
                    <a:pt x="2454" y="27218"/>
                  </a:lnTo>
                  <a:lnTo>
                    <a:pt x="2477" y="28074"/>
                  </a:lnTo>
                  <a:lnTo>
                    <a:pt x="3196" y="29580"/>
                  </a:lnTo>
                  <a:lnTo>
                    <a:pt x="3789" y="30174"/>
                  </a:lnTo>
                  <a:lnTo>
                    <a:pt x="3823" y="30687"/>
                  </a:lnTo>
                  <a:lnTo>
                    <a:pt x="4291" y="31224"/>
                  </a:lnTo>
                  <a:lnTo>
                    <a:pt x="5364" y="31726"/>
                  </a:lnTo>
                  <a:lnTo>
                    <a:pt x="5364" y="31726"/>
                  </a:lnTo>
                  <a:lnTo>
                    <a:pt x="6414" y="32319"/>
                  </a:lnTo>
                  <a:lnTo>
                    <a:pt x="7304" y="32605"/>
                  </a:lnTo>
                  <a:lnTo>
                    <a:pt x="7589" y="32593"/>
                  </a:lnTo>
                  <a:lnTo>
                    <a:pt x="7327" y="31783"/>
                  </a:lnTo>
                  <a:lnTo>
                    <a:pt x="7817" y="31463"/>
                  </a:lnTo>
                  <a:lnTo>
                    <a:pt x="8057" y="31258"/>
                  </a:lnTo>
                  <a:lnTo>
                    <a:pt x="8651" y="31258"/>
                  </a:lnTo>
                  <a:lnTo>
                    <a:pt x="7966" y="31121"/>
                  </a:lnTo>
                  <a:lnTo>
                    <a:pt x="6254" y="31007"/>
                  </a:lnTo>
                  <a:lnTo>
                    <a:pt x="5763" y="30493"/>
                  </a:lnTo>
                  <a:lnTo>
                    <a:pt x="5501" y="29843"/>
                  </a:lnTo>
                  <a:lnTo>
                    <a:pt x="5056" y="29900"/>
                  </a:lnTo>
                  <a:lnTo>
                    <a:pt x="4691" y="29580"/>
                  </a:lnTo>
                  <a:lnTo>
                    <a:pt x="4245" y="28645"/>
                  </a:lnTo>
                  <a:lnTo>
                    <a:pt x="4633" y="28257"/>
                  </a:lnTo>
                  <a:lnTo>
                    <a:pt x="4645" y="27697"/>
                  </a:lnTo>
                  <a:lnTo>
                    <a:pt x="4394" y="27241"/>
                  </a:lnTo>
                  <a:lnTo>
                    <a:pt x="4497" y="26488"/>
                  </a:lnTo>
                  <a:lnTo>
                    <a:pt x="4337" y="25324"/>
                  </a:lnTo>
                  <a:lnTo>
                    <a:pt x="4074" y="24787"/>
                  </a:lnTo>
                  <a:lnTo>
                    <a:pt x="4337" y="24639"/>
                  </a:lnTo>
                  <a:lnTo>
                    <a:pt x="4154" y="24308"/>
                  </a:lnTo>
                  <a:lnTo>
                    <a:pt x="3755" y="24125"/>
                  </a:lnTo>
                  <a:lnTo>
                    <a:pt x="3869" y="23749"/>
                  </a:lnTo>
                  <a:lnTo>
                    <a:pt x="3424" y="23418"/>
                  </a:lnTo>
                  <a:lnTo>
                    <a:pt x="2910" y="22414"/>
                  </a:lnTo>
                  <a:lnTo>
                    <a:pt x="3138" y="22242"/>
                  </a:lnTo>
                  <a:lnTo>
                    <a:pt x="2671" y="21158"/>
                  </a:lnTo>
                  <a:lnTo>
                    <a:pt x="2568" y="20245"/>
                  </a:lnTo>
                  <a:lnTo>
                    <a:pt x="2522" y="19424"/>
                  </a:lnTo>
                  <a:lnTo>
                    <a:pt x="2876" y="19081"/>
                  </a:lnTo>
                  <a:lnTo>
                    <a:pt x="2408" y="18191"/>
                  </a:lnTo>
                  <a:lnTo>
                    <a:pt x="2191" y="17347"/>
                  </a:lnTo>
                  <a:lnTo>
                    <a:pt x="2614" y="16730"/>
                  </a:lnTo>
                  <a:lnTo>
                    <a:pt x="2408" y="15966"/>
                  </a:lnTo>
                  <a:lnTo>
                    <a:pt x="2636" y="15076"/>
                  </a:lnTo>
                  <a:lnTo>
                    <a:pt x="2454" y="14231"/>
                  </a:lnTo>
                  <a:lnTo>
                    <a:pt x="2225" y="14060"/>
                  </a:lnTo>
                  <a:lnTo>
                    <a:pt x="1529" y="12508"/>
                  </a:lnTo>
                  <a:lnTo>
                    <a:pt x="1826" y="11583"/>
                  </a:lnTo>
                  <a:lnTo>
                    <a:pt x="1586" y="10693"/>
                  </a:lnTo>
                  <a:lnTo>
                    <a:pt x="1712" y="9872"/>
                  </a:lnTo>
                  <a:lnTo>
                    <a:pt x="2077" y="9027"/>
                  </a:lnTo>
                  <a:lnTo>
                    <a:pt x="2534" y="8457"/>
                  </a:lnTo>
                  <a:lnTo>
                    <a:pt x="2248" y="8103"/>
                  </a:lnTo>
                  <a:lnTo>
                    <a:pt x="2385" y="7817"/>
                  </a:lnTo>
                  <a:lnTo>
                    <a:pt x="2157" y="6300"/>
                  </a:lnTo>
                  <a:lnTo>
                    <a:pt x="2956" y="5843"/>
                  </a:lnTo>
                  <a:lnTo>
                    <a:pt x="3104" y="4907"/>
                  </a:lnTo>
                  <a:lnTo>
                    <a:pt x="2979" y="4679"/>
                  </a:lnTo>
                  <a:lnTo>
                    <a:pt x="2442" y="480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085725" y="1906425"/>
              <a:ext cx="1024275" cy="792875"/>
            </a:xfrm>
            <a:custGeom>
              <a:rect b="b" l="l" r="r" t="t"/>
              <a:pathLst>
                <a:path extrusionOk="0" h="31715" w="40971">
                  <a:moveTo>
                    <a:pt x="32514" y="31269"/>
                  </a:moveTo>
                  <a:lnTo>
                    <a:pt x="32605" y="30756"/>
                  </a:lnTo>
                  <a:lnTo>
                    <a:pt x="32891" y="30356"/>
                  </a:lnTo>
                  <a:lnTo>
                    <a:pt x="32662" y="30003"/>
                  </a:lnTo>
                  <a:lnTo>
                    <a:pt x="32206" y="29991"/>
                  </a:lnTo>
                  <a:lnTo>
                    <a:pt x="31373" y="30242"/>
                  </a:lnTo>
                  <a:lnTo>
                    <a:pt x="31065" y="30642"/>
                  </a:lnTo>
                  <a:lnTo>
                    <a:pt x="31202" y="31429"/>
                  </a:lnTo>
                  <a:lnTo>
                    <a:pt x="31898" y="31714"/>
                  </a:lnTo>
                  <a:close/>
                  <a:moveTo>
                    <a:pt x="34397" y="3241"/>
                  </a:moveTo>
                  <a:lnTo>
                    <a:pt x="33530" y="2374"/>
                  </a:lnTo>
                  <a:lnTo>
                    <a:pt x="32902" y="1849"/>
                  </a:lnTo>
                  <a:lnTo>
                    <a:pt x="32354" y="1461"/>
                  </a:lnTo>
                  <a:lnTo>
                    <a:pt x="31259" y="593"/>
                  </a:lnTo>
                  <a:lnTo>
                    <a:pt x="30414" y="263"/>
                  </a:lnTo>
                  <a:lnTo>
                    <a:pt x="29204" y="0"/>
                  </a:lnTo>
                  <a:lnTo>
                    <a:pt x="28326" y="34"/>
                  </a:lnTo>
                  <a:lnTo>
                    <a:pt x="27595" y="194"/>
                  </a:lnTo>
                  <a:lnTo>
                    <a:pt x="27356" y="616"/>
                  </a:lnTo>
                  <a:lnTo>
                    <a:pt x="27881" y="833"/>
                  </a:lnTo>
                  <a:lnTo>
                    <a:pt x="28234" y="1301"/>
                  </a:lnTo>
                  <a:lnTo>
                    <a:pt x="28063" y="1586"/>
                  </a:lnTo>
                  <a:lnTo>
                    <a:pt x="28075" y="2511"/>
                  </a:lnTo>
                  <a:lnTo>
                    <a:pt x="28349" y="2899"/>
                  </a:lnTo>
                  <a:lnTo>
                    <a:pt x="27721" y="3458"/>
                  </a:lnTo>
                  <a:lnTo>
                    <a:pt x="26682" y="3127"/>
                  </a:lnTo>
                  <a:lnTo>
                    <a:pt x="26762" y="3789"/>
                  </a:lnTo>
                  <a:lnTo>
                    <a:pt x="26808" y="4668"/>
                  </a:lnTo>
                  <a:lnTo>
                    <a:pt x="27196" y="5044"/>
                  </a:lnTo>
                  <a:lnTo>
                    <a:pt x="27538" y="4930"/>
                  </a:lnTo>
                  <a:lnTo>
                    <a:pt x="28303" y="5067"/>
                  </a:lnTo>
                  <a:lnTo>
                    <a:pt x="28668" y="4736"/>
                  </a:lnTo>
                  <a:lnTo>
                    <a:pt x="29387" y="5021"/>
                  </a:lnTo>
                  <a:lnTo>
                    <a:pt x="30414" y="5638"/>
                  </a:lnTo>
                  <a:lnTo>
                    <a:pt x="30517" y="5957"/>
                  </a:lnTo>
                  <a:lnTo>
                    <a:pt x="29901" y="5854"/>
                  </a:lnTo>
                  <a:lnTo>
                    <a:pt x="28931" y="5969"/>
                  </a:lnTo>
                  <a:lnTo>
                    <a:pt x="28588" y="6220"/>
                  </a:lnTo>
                  <a:lnTo>
                    <a:pt x="28394" y="6813"/>
                  </a:lnTo>
                  <a:lnTo>
                    <a:pt x="27493" y="7155"/>
                  </a:lnTo>
                  <a:lnTo>
                    <a:pt x="27048" y="7623"/>
                  </a:lnTo>
                  <a:lnTo>
                    <a:pt x="26214" y="7441"/>
                  </a:lnTo>
                  <a:lnTo>
                    <a:pt x="25758" y="7361"/>
                  </a:lnTo>
                  <a:lnTo>
                    <a:pt x="25701" y="7931"/>
                  </a:lnTo>
                  <a:lnTo>
                    <a:pt x="26112" y="8262"/>
                  </a:lnTo>
                  <a:lnTo>
                    <a:pt x="26386" y="8559"/>
                  </a:lnTo>
                  <a:lnTo>
                    <a:pt x="26020" y="8844"/>
                  </a:lnTo>
                  <a:lnTo>
                    <a:pt x="25758" y="9324"/>
                  </a:lnTo>
                  <a:lnTo>
                    <a:pt x="25050" y="9632"/>
                  </a:lnTo>
                  <a:lnTo>
                    <a:pt x="23989" y="9666"/>
                  </a:lnTo>
                  <a:lnTo>
                    <a:pt x="22951" y="9974"/>
                  </a:lnTo>
                  <a:lnTo>
                    <a:pt x="22323" y="10442"/>
                  </a:lnTo>
                  <a:lnTo>
                    <a:pt x="21866" y="10157"/>
                  </a:lnTo>
                  <a:lnTo>
                    <a:pt x="20988" y="10180"/>
                  </a:lnTo>
                  <a:lnTo>
                    <a:pt x="19664" y="9632"/>
                  </a:lnTo>
                  <a:lnTo>
                    <a:pt x="18876" y="9506"/>
                  </a:lnTo>
                  <a:lnTo>
                    <a:pt x="17963" y="9620"/>
                  </a:lnTo>
                  <a:lnTo>
                    <a:pt x="16366" y="9438"/>
                  </a:lnTo>
                  <a:lnTo>
                    <a:pt x="15578" y="9449"/>
                  </a:lnTo>
                  <a:lnTo>
                    <a:pt x="14905" y="8936"/>
                  </a:lnTo>
                  <a:lnTo>
                    <a:pt x="14209" y="8125"/>
                  </a:lnTo>
                  <a:lnTo>
                    <a:pt x="13730" y="8023"/>
                  </a:lnTo>
                  <a:lnTo>
                    <a:pt x="12600" y="7475"/>
                  </a:lnTo>
                  <a:lnTo>
                    <a:pt x="11573" y="7349"/>
                  </a:lnTo>
                  <a:lnTo>
                    <a:pt x="10660" y="7213"/>
                  </a:lnTo>
                  <a:lnTo>
                    <a:pt x="10226" y="6825"/>
                  </a:lnTo>
                  <a:lnTo>
                    <a:pt x="10043" y="5786"/>
                  </a:lnTo>
                  <a:lnTo>
                    <a:pt x="9222" y="5067"/>
                  </a:lnTo>
                  <a:lnTo>
                    <a:pt x="8058" y="4736"/>
                  </a:lnTo>
                  <a:lnTo>
                    <a:pt x="7247" y="4268"/>
                  </a:lnTo>
                  <a:lnTo>
                    <a:pt x="6779" y="3641"/>
                  </a:lnTo>
                  <a:lnTo>
                    <a:pt x="6540" y="3709"/>
                  </a:lnTo>
                  <a:lnTo>
                    <a:pt x="6277" y="4314"/>
                  </a:lnTo>
                  <a:lnTo>
                    <a:pt x="5741" y="4394"/>
                  </a:lnTo>
                  <a:lnTo>
                    <a:pt x="6095" y="5284"/>
                  </a:lnTo>
                  <a:lnTo>
                    <a:pt x="5867" y="5683"/>
                  </a:lnTo>
                  <a:lnTo>
                    <a:pt x="4337" y="5398"/>
                  </a:lnTo>
                  <a:lnTo>
                    <a:pt x="4486" y="6984"/>
                  </a:lnTo>
                  <a:lnTo>
                    <a:pt x="4200" y="7178"/>
                  </a:lnTo>
                  <a:lnTo>
                    <a:pt x="2911" y="7521"/>
                  </a:lnTo>
                  <a:lnTo>
                    <a:pt x="4155" y="9050"/>
                  </a:lnTo>
                  <a:lnTo>
                    <a:pt x="3744" y="9278"/>
                  </a:lnTo>
                  <a:lnTo>
                    <a:pt x="3984" y="9780"/>
                  </a:lnTo>
                  <a:lnTo>
                    <a:pt x="3949" y="9974"/>
                  </a:lnTo>
                  <a:lnTo>
                    <a:pt x="2979" y="10465"/>
                  </a:lnTo>
                  <a:lnTo>
                    <a:pt x="2842" y="10807"/>
                  </a:lnTo>
                  <a:lnTo>
                    <a:pt x="1929" y="10921"/>
                  </a:lnTo>
                  <a:lnTo>
                    <a:pt x="1838" y="11492"/>
                  </a:lnTo>
                  <a:lnTo>
                    <a:pt x="1028" y="11355"/>
                  </a:lnTo>
                  <a:lnTo>
                    <a:pt x="571" y="11526"/>
                  </a:lnTo>
                  <a:lnTo>
                    <a:pt x="1" y="11960"/>
                  </a:lnTo>
                  <a:lnTo>
                    <a:pt x="160" y="12177"/>
                  </a:lnTo>
                  <a:lnTo>
                    <a:pt x="12" y="12382"/>
                  </a:lnTo>
                  <a:lnTo>
                    <a:pt x="446" y="13227"/>
                  </a:lnTo>
                  <a:lnTo>
                    <a:pt x="674" y="13147"/>
                  </a:lnTo>
                  <a:lnTo>
                    <a:pt x="1176" y="13341"/>
                  </a:lnTo>
                  <a:lnTo>
                    <a:pt x="1256" y="13695"/>
                  </a:lnTo>
                  <a:lnTo>
                    <a:pt x="1518" y="14231"/>
                  </a:lnTo>
                  <a:lnTo>
                    <a:pt x="1712" y="14493"/>
                  </a:lnTo>
                  <a:lnTo>
                    <a:pt x="2386" y="14927"/>
                  </a:lnTo>
                  <a:lnTo>
                    <a:pt x="2797" y="15635"/>
                  </a:lnTo>
                  <a:lnTo>
                    <a:pt x="4143" y="16011"/>
                  </a:lnTo>
                  <a:lnTo>
                    <a:pt x="5227" y="17084"/>
                  </a:lnTo>
                  <a:lnTo>
                    <a:pt x="5342" y="17826"/>
                  </a:lnTo>
                  <a:lnTo>
                    <a:pt x="5764" y="18294"/>
                  </a:lnTo>
                  <a:lnTo>
                    <a:pt x="5855" y="18762"/>
                  </a:lnTo>
                  <a:lnTo>
                    <a:pt x="5262" y="18636"/>
                  </a:lnTo>
                  <a:lnTo>
                    <a:pt x="5718" y="19629"/>
                  </a:lnTo>
                  <a:lnTo>
                    <a:pt x="6608" y="20200"/>
                  </a:lnTo>
                  <a:lnTo>
                    <a:pt x="7818" y="20827"/>
                  </a:lnTo>
                  <a:lnTo>
                    <a:pt x="8092" y="20622"/>
                  </a:lnTo>
                  <a:lnTo>
                    <a:pt x="8765" y="20907"/>
                  </a:lnTo>
                  <a:lnTo>
                    <a:pt x="9678" y="21489"/>
                  </a:lnTo>
                  <a:lnTo>
                    <a:pt x="10135" y="21615"/>
                  </a:lnTo>
                  <a:lnTo>
                    <a:pt x="10488" y="22060"/>
                  </a:lnTo>
                  <a:lnTo>
                    <a:pt x="11128" y="22231"/>
                  </a:lnTo>
                  <a:lnTo>
                    <a:pt x="11847" y="22630"/>
                  </a:lnTo>
                  <a:lnTo>
                    <a:pt x="12759" y="22847"/>
                  </a:lnTo>
                  <a:lnTo>
                    <a:pt x="13684" y="22927"/>
                  </a:lnTo>
                  <a:lnTo>
                    <a:pt x="14106" y="22733"/>
                  </a:lnTo>
                  <a:lnTo>
                    <a:pt x="14323" y="23452"/>
                  </a:lnTo>
                  <a:lnTo>
                    <a:pt x="14700" y="22767"/>
                  </a:lnTo>
                  <a:lnTo>
                    <a:pt x="15065" y="22539"/>
                  </a:lnTo>
                  <a:lnTo>
                    <a:pt x="15670" y="22756"/>
                  </a:lnTo>
                  <a:lnTo>
                    <a:pt x="16080" y="22767"/>
                  </a:lnTo>
                  <a:lnTo>
                    <a:pt x="16468" y="23030"/>
                  </a:lnTo>
                  <a:lnTo>
                    <a:pt x="17062" y="22916"/>
                  </a:lnTo>
                  <a:lnTo>
                    <a:pt x="17621" y="22231"/>
                  </a:lnTo>
                  <a:lnTo>
                    <a:pt x="18374" y="21660"/>
                  </a:lnTo>
                  <a:lnTo>
                    <a:pt x="19070" y="21877"/>
                  </a:lnTo>
                  <a:lnTo>
                    <a:pt x="19527" y="21501"/>
                  </a:lnTo>
                  <a:lnTo>
                    <a:pt x="20029" y="22060"/>
                  </a:lnTo>
                  <a:lnTo>
                    <a:pt x="19858" y="22448"/>
                  </a:lnTo>
                  <a:lnTo>
                    <a:pt x="20725" y="22573"/>
                  </a:lnTo>
                  <a:lnTo>
                    <a:pt x="21159" y="22516"/>
                  </a:lnTo>
                  <a:lnTo>
                    <a:pt x="21547" y="23041"/>
                  </a:lnTo>
                  <a:lnTo>
                    <a:pt x="21923" y="23258"/>
                  </a:lnTo>
                  <a:lnTo>
                    <a:pt x="22117" y="23954"/>
                  </a:lnTo>
                  <a:lnTo>
                    <a:pt x="22232" y="24707"/>
                  </a:lnTo>
                  <a:lnTo>
                    <a:pt x="21638" y="25472"/>
                  </a:lnTo>
                  <a:lnTo>
                    <a:pt x="21741" y="26533"/>
                  </a:lnTo>
                  <a:lnTo>
                    <a:pt x="22540" y="26396"/>
                  </a:lnTo>
                  <a:lnTo>
                    <a:pt x="22871" y="27218"/>
                  </a:lnTo>
                  <a:lnTo>
                    <a:pt x="23396" y="27412"/>
                  </a:lnTo>
                  <a:lnTo>
                    <a:pt x="23282" y="28154"/>
                  </a:lnTo>
                  <a:lnTo>
                    <a:pt x="23921" y="28496"/>
                  </a:lnTo>
                  <a:lnTo>
                    <a:pt x="24286" y="28667"/>
                  </a:lnTo>
                  <a:lnTo>
                    <a:pt x="24822" y="28405"/>
                  </a:lnTo>
                  <a:lnTo>
                    <a:pt x="24913" y="28782"/>
                  </a:lnTo>
                  <a:lnTo>
                    <a:pt x="25005" y="28987"/>
                  </a:lnTo>
                  <a:lnTo>
                    <a:pt x="25427" y="29010"/>
                  </a:lnTo>
                  <a:lnTo>
                    <a:pt x="25153" y="27983"/>
                  </a:lnTo>
                  <a:lnTo>
                    <a:pt x="25541" y="27834"/>
                  </a:lnTo>
                  <a:lnTo>
                    <a:pt x="25918" y="27617"/>
                  </a:lnTo>
                  <a:lnTo>
                    <a:pt x="26534" y="27617"/>
                  </a:lnTo>
                  <a:lnTo>
                    <a:pt x="27287" y="27526"/>
                  </a:lnTo>
                  <a:lnTo>
                    <a:pt x="27881" y="27035"/>
                  </a:lnTo>
                  <a:lnTo>
                    <a:pt x="28303" y="27378"/>
                  </a:lnTo>
                  <a:lnTo>
                    <a:pt x="29045" y="27538"/>
                  </a:lnTo>
                  <a:lnTo>
                    <a:pt x="29022" y="28063"/>
                  </a:lnTo>
                  <a:lnTo>
                    <a:pt x="29444" y="28439"/>
                  </a:lnTo>
                  <a:lnTo>
                    <a:pt x="30289" y="28667"/>
                  </a:lnTo>
                  <a:lnTo>
                    <a:pt x="30631" y="28519"/>
                  </a:lnTo>
                  <a:lnTo>
                    <a:pt x="31727" y="28804"/>
                  </a:lnTo>
                  <a:lnTo>
                    <a:pt x="31601" y="29158"/>
                  </a:lnTo>
                  <a:lnTo>
                    <a:pt x="31909" y="29820"/>
                  </a:lnTo>
                  <a:lnTo>
                    <a:pt x="32343" y="29763"/>
                  </a:lnTo>
                  <a:lnTo>
                    <a:pt x="32457" y="28804"/>
                  </a:lnTo>
                  <a:lnTo>
                    <a:pt x="33256" y="28679"/>
                  </a:lnTo>
                  <a:lnTo>
                    <a:pt x="34283" y="28222"/>
                  </a:lnTo>
                  <a:lnTo>
                    <a:pt x="34637" y="27766"/>
                  </a:lnTo>
                  <a:lnTo>
                    <a:pt x="34968" y="28063"/>
                  </a:lnTo>
                  <a:lnTo>
                    <a:pt x="35367" y="27652"/>
                  </a:lnTo>
                  <a:lnTo>
                    <a:pt x="36234" y="27549"/>
                  </a:lnTo>
                  <a:lnTo>
                    <a:pt x="37182" y="26796"/>
                  </a:lnTo>
                  <a:lnTo>
                    <a:pt x="38072" y="25951"/>
                  </a:lnTo>
                  <a:lnTo>
                    <a:pt x="38551" y="24867"/>
                  </a:lnTo>
                  <a:lnTo>
                    <a:pt x="38871" y="23669"/>
                  </a:lnTo>
                  <a:lnTo>
                    <a:pt x="39179" y="22687"/>
                  </a:lnTo>
                  <a:lnTo>
                    <a:pt x="39578" y="22619"/>
                  </a:lnTo>
                  <a:lnTo>
                    <a:pt x="39555" y="21889"/>
                  </a:lnTo>
                  <a:lnTo>
                    <a:pt x="39441" y="21158"/>
                  </a:lnTo>
                  <a:lnTo>
                    <a:pt x="38905" y="20873"/>
                  </a:lnTo>
                  <a:lnTo>
                    <a:pt x="38551" y="20394"/>
                  </a:lnTo>
                  <a:lnTo>
                    <a:pt x="38950" y="20143"/>
                  </a:lnTo>
                  <a:lnTo>
                    <a:pt x="38722" y="19481"/>
                  </a:lnTo>
                  <a:lnTo>
                    <a:pt x="37946" y="18773"/>
                  </a:lnTo>
                  <a:lnTo>
                    <a:pt x="37182" y="17951"/>
                  </a:lnTo>
                  <a:lnTo>
                    <a:pt x="36520" y="17050"/>
                  </a:lnTo>
                  <a:lnTo>
                    <a:pt x="35504" y="16548"/>
                  </a:lnTo>
                  <a:lnTo>
                    <a:pt x="35641" y="15897"/>
                  </a:lnTo>
                  <a:lnTo>
                    <a:pt x="36177" y="15441"/>
                  </a:lnTo>
                  <a:lnTo>
                    <a:pt x="36326" y="14939"/>
                  </a:lnTo>
                  <a:lnTo>
                    <a:pt x="37273" y="14687"/>
                  </a:lnTo>
                  <a:lnTo>
                    <a:pt x="36931" y="14197"/>
                  </a:lnTo>
                  <a:lnTo>
                    <a:pt x="36451" y="14174"/>
                  </a:lnTo>
                  <a:lnTo>
                    <a:pt x="35618" y="13809"/>
                  </a:lnTo>
                  <a:lnTo>
                    <a:pt x="35070" y="14471"/>
                  </a:lnTo>
                  <a:lnTo>
                    <a:pt x="34363" y="14197"/>
                  </a:lnTo>
                  <a:lnTo>
                    <a:pt x="34157" y="13786"/>
                  </a:lnTo>
                  <a:lnTo>
                    <a:pt x="33484" y="13638"/>
                  </a:lnTo>
                  <a:lnTo>
                    <a:pt x="32811" y="13010"/>
                  </a:lnTo>
                  <a:lnTo>
                    <a:pt x="32982" y="12588"/>
                  </a:lnTo>
                  <a:lnTo>
                    <a:pt x="33701" y="12542"/>
                  </a:lnTo>
                  <a:lnTo>
                    <a:pt x="33872" y="11960"/>
                  </a:lnTo>
                  <a:lnTo>
                    <a:pt x="34386" y="11332"/>
                  </a:lnTo>
                  <a:lnTo>
                    <a:pt x="34865" y="11013"/>
                  </a:lnTo>
                  <a:lnTo>
                    <a:pt x="35493" y="11492"/>
                  </a:lnTo>
                  <a:lnTo>
                    <a:pt x="35219" y="12086"/>
                  </a:lnTo>
                  <a:lnTo>
                    <a:pt x="35550" y="12439"/>
                  </a:lnTo>
                  <a:lnTo>
                    <a:pt x="35356" y="12873"/>
                  </a:lnTo>
                  <a:lnTo>
                    <a:pt x="36040" y="12610"/>
                  </a:lnTo>
                  <a:lnTo>
                    <a:pt x="36383" y="12200"/>
                  </a:lnTo>
                  <a:lnTo>
                    <a:pt x="37273" y="11926"/>
                  </a:lnTo>
                  <a:lnTo>
                    <a:pt x="37581" y="11355"/>
                  </a:lnTo>
                  <a:lnTo>
                    <a:pt x="38117" y="10876"/>
                  </a:lnTo>
                  <a:lnTo>
                    <a:pt x="38266" y="10248"/>
                  </a:lnTo>
                  <a:lnTo>
                    <a:pt x="38779" y="10533"/>
                  </a:lnTo>
                  <a:lnTo>
                    <a:pt x="39430" y="10556"/>
                  </a:lnTo>
                  <a:lnTo>
                    <a:pt x="39042" y="10088"/>
                  </a:lnTo>
                  <a:lnTo>
                    <a:pt x="39943" y="9723"/>
                  </a:lnTo>
                  <a:lnTo>
                    <a:pt x="39932" y="9221"/>
                  </a:lnTo>
                  <a:lnTo>
                    <a:pt x="40719" y="9735"/>
                  </a:lnTo>
                  <a:lnTo>
                    <a:pt x="40719" y="9735"/>
                  </a:lnTo>
                  <a:lnTo>
                    <a:pt x="40445" y="9290"/>
                  </a:lnTo>
                  <a:lnTo>
                    <a:pt x="40799" y="9278"/>
                  </a:lnTo>
                  <a:lnTo>
                    <a:pt x="40263" y="8240"/>
                  </a:lnTo>
                  <a:lnTo>
                    <a:pt x="39590" y="7475"/>
                  </a:lnTo>
                  <a:lnTo>
                    <a:pt x="40000" y="7167"/>
                  </a:lnTo>
                  <a:lnTo>
                    <a:pt x="40970" y="7327"/>
                  </a:lnTo>
                  <a:lnTo>
                    <a:pt x="40891" y="6471"/>
                  </a:lnTo>
                  <a:lnTo>
                    <a:pt x="40491" y="5501"/>
                  </a:lnTo>
                  <a:lnTo>
                    <a:pt x="40548" y="5170"/>
                  </a:lnTo>
                  <a:lnTo>
                    <a:pt x="40354" y="4371"/>
                  </a:lnTo>
                  <a:lnTo>
                    <a:pt x="39373" y="4622"/>
                  </a:lnTo>
                  <a:lnTo>
                    <a:pt x="39008" y="4987"/>
                  </a:lnTo>
                  <a:lnTo>
                    <a:pt x="37935" y="4987"/>
                  </a:lnTo>
                  <a:lnTo>
                    <a:pt x="37079" y="4154"/>
                  </a:lnTo>
                  <a:lnTo>
                    <a:pt x="35812" y="35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3549350" y="2873300"/>
              <a:ext cx="120725" cy="140400"/>
            </a:xfrm>
            <a:custGeom>
              <a:rect b="b" l="l" r="r" t="t"/>
              <a:pathLst>
                <a:path extrusionOk="0" h="5616" w="4829">
                  <a:moveTo>
                    <a:pt x="2569" y="149"/>
                  </a:moveTo>
                  <a:lnTo>
                    <a:pt x="2249" y="275"/>
                  </a:lnTo>
                  <a:lnTo>
                    <a:pt x="2055" y="389"/>
                  </a:lnTo>
                  <a:lnTo>
                    <a:pt x="1930" y="1"/>
                  </a:lnTo>
                  <a:lnTo>
                    <a:pt x="1701" y="104"/>
                  </a:lnTo>
                  <a:lnTo>
                    <a:pt x="1564" y="81"/>
                  </a:lnTo>
                  <a:lnTo>
                    <a:pt x="1416" y="355"/>
                  </a:lnTo>
                  <a:lnTo>
                    <a:pt x="800" y="343"/>
                  </a:lnTo>
                  <a:lnTo>
                    <a:pt x="572" y="195"/>
                  </a:lnTo>
                  <a:lnTo>
                    <a:pt x="480" y="286"/>
                  </a:lnTo>
                  <a:lnTo>
                    <a:pt x="321" y="355"/>
                  </a:lnTo>
                  <a:lnTo>
                    <a:pt x="252" y="674"/>
                  </a:lnTo>
                  <a:lnTo>
                    <a:pt x="435" y="1039"/>
                  </a:lnTo>
                  <a:lnTo>
                    <a:pt x="617" y="1770"/>
                  </a:lnTo>
                  <a:lnTo>
                    <a:pt x="332" y="1884"/>
                  </a:lnTo>
                  <a:lnTo>
                    <a:pt x="252" y="2009"/>
                  </a:lnTo>
                  <a:lnTo>
                    <a:pt x="298" y="2181"/>
                  </a:lnTo>
                  <a:lnTo>
                    <a:pt x="263" y="2580"/>
                  </a:lnTo>
                  <a:lnTo>
                    <a:pt x="138" y="2580"/>
                  </a:lnTo>
                  <a:lnTo>
                    <a:pt x="92" y="2843"/>
                  </a:lnTo>
                  <a:lnTo>
                    <a:pt x="172" y="3276"/>
                  </a:lnTo>
                  <a:lnTo>
                    <a:pt x="1" y="3676"/>
                  </a:lnTo>
                  <a:lnTo>
                    <a:pt x="229" y="3938"/>
                  </a:lnTo>
                  <a:lnTo>
                    <a:pt x="492" y="3995"/>
                  </a:lnTo>
                  <a:lnTo>
                    <a:pt x="823" y="4383"/>
                  </a:lnTo>
                  <a:lnTo>
                    <a:pt x="845" y="4737"/>
                  </a:lnTo>
                  <a:lnTo>
                    <a:pt x="777" y="4851"/>
                  </a:lnTo>
                  <a:lnTo>
                    <a:pt x="709" y="5593"/>
                  </a:lnTo>
                  <a:lnTo>
                    <a:pt x="857" y="5616"/>
                  </a:lnTo>
                  <a:lnTo>
                    <a:pt x="1656" y="5273"/>
                  </a:lnTo>
                  <a:lnTo>
                    <a:pt x="2215" y="5022"/>
                  </a:lnTo>
                  <a:lnTo>
                    <a:pt x="3162" y="4862"/>
                  </a:lnTo>
                  <a:lnTo>
                    <a:pt x="3676" y="4851"/>
                  </a:lnTo>
                  <a:lnTo>
                    <a:pt x="4223" y="5034"/>
                  </a:lnTo>
                  <a:lnTo>
                    <a:pt x="4600" y="5022"/>
                  </a:lnTo>
                  <a:lnTo>
                    <a:pt x="4623" y="4668"/>
                  </a:lnTo>
                  <a:lnTo>
                    <a:pt x="4281" y="3881"/>
                  </a:lnTo>
                  <a:lnTo>
                    <a:pt x="4497" y="2854"/>
                  </a:lnTo>
                  <a:lnTo>
                    <a:pt x="4828" y="2101"/>
                  </a:lnTo>
                  <a:lnTo>
                    <a:pt x="4623" y="800"/>
                  </a:lnTo>
                  <a:lnTo>
                    <a:pt x="4087" y="571"/>
                  </a:lnTo>
                  <a:lnTo>
                    <a:pt x="3699" y="594"/>
                  </a:lnTo>
                  <a:lnTo>
                    <a:pt x="3425" y="823"/>
                  </a:lnTo>
                  <a:lnTo>
                    <a:pt x="3071" y="640"/>
                  </a:lnTo>
                  <a:lnTo>
                    <a:pt x="2934" y="343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3891450" y="2820250"/>
              <a:ext cx="150950" cy="252800"/>
            </a:xfrm>
            <a:custGeom>
              <a:rect b="b" l="l" r="r" t="t"/>
              <a:pathLst>
                <a:path extrusionOk="0" h="10112" w="6038">
                  <a:moveTo>
                    <a:pt x="5090" y="1792"/>
                  </a:moveTo>
                  <a:lnTo>
                    <a:pt x="5124" y="1187"/>
                  </a:lnTo>
                  <a:lnTo>
                    <a:pt x="5056" y="582"/>
                  </a:lnTo>
                  <a:lnTo>
                    <a:pt x="4736" y="0"/>
                  </a:lnTo>
                  <a:lnTo>
                    <a:pt x="4508" y="57"/>
                  </a:lnTo>
                  <a:lnTo>
                    <a:pt x="4485" y="343"/>
                  </a:lnTo>
                  <a:lnTo>
                    <a:pt x="4805" y="708"/>
                  </a:lnTo>
                  <a:lnTo>
                    <a:pt x="4725" y="868"/>
                  </a:lnTo>
                  <a:lnTo>
                    <a:pt x="4679" y="1164"/>
                  </a:lnTo>
                  <a:lnTo>
                    <a:pt x="4029" y="1883"/>
                  </a:lnTo>
                  <a:lnTo>
                    <a:pt x="3812" y="2454"/>
                  </a:lnTo>
                  <a:lnTo>
                    <a:pt x="3709" y="2922"/>
                  </a:lnTo>
                  <a:lnTo>
                    <a:pt x="3538" y="3127"/>
                  </a:lnTo>
                  <a:lnTo>
                    <a:pt x="3378" y="3766"/>
                  </a:lnTo>
                  <a:lnTo>
                    <a:pt x="2956" y="4131"/>
                  </a:lnTo>
                  <a:lnTo>
                    <a:pt x="2842" y="4588"/>
                  </a:lnTo>
                  <a:lnTo>
                    <a:pt x="2671" y="4965"/>
                  </a:lnTo>
                  <a:lnTo>
                    <a:pt x="2602" y="5330"/>
                  </a:lnTo>
                  <a:lnTo>
                    <a:pt x="2043" y="5649"/>
                  </a:lnTo>
                  <a:lnTo>
                    <a:pt x="1586" y="5273"/>
                  </a:lnTo>
                  <a:lnTo>
                    <a:pt x="1290" y="5295"/>
                  </a:lnTo>
                  <a:lnTo>
                    <a:pt x="810" y="5820"/>
                  </a:lnTo>
                  <a:lnTo>
                    <a:pt x="582" y="5832"/>
                  </a:lnTo>
                  <a:lnTo>
                    <a:pt x="206" y="6699"/>
                  </a:lnTo>
                  <a:lnTo>
                    <a:pt x="0" y="7350"/>
                  </a:lnTo>
                  <a:lnTo>
                    <a:pt x="0" y="7601"/>
                  </a:lnTo>
                  <a:lnTo>
                    <a:pt x="206" y="7726"/>
                  </a:lnTo>
                  <a:lnTo>
                    <a:pt x="354" y="8126"/>
                  </a:lnTo>
                  <a:lnTo>
                    <a:pt x="731" y="8285"/>
                  </a:lnTo>
                  <a:lnTo>
                    <a:pt x="1039" y="8890"/>
                  </a:lnTo>
                  <a:lnTo>
                    <a:pt x="925" y="9598"/>
                  </a:lnTo>
                  <a:lnTo>
                    <a:pt x="2237" y="9632"/>
                  </a:lnTo>
                  <a:lnTo>
                    <a:pt x="2614" y="9575"/>
                  </a:lnTo>
                  <a:lnTo>
                    <a:pt x="3093" y="9689"/>
                  </a:lnTo>
                  <a:lnTo>
                    <a:pt x="3584" y="9575"/>
                  </a:lnTo>
                  <a:lnTo>
                    <a:pt x="3686" y="9609"/>
                  </a:lnTo>
                  <a:lnTo>
                    <a:pt x="4691" y="9655"/>
                  </a:lnTo>
                  <a:lnTo>
                    <a:pt x="5341" y="9895"/>
                  </a:lnTo>
                  <a:lnTo>
                    <a:pt x="5980" y="10111"/>
                  </a:lnTo>
                  <a:lnTo>
                    <a:pt x="6037" y="9609"/>
                  </a:lnTo>
                  <a:lnTo>
                    <a:pt x="5946" y="9358"/>
                  </a:lnTo>
                  <a:lnTo>
                    <a:pt x="5912" y="8947"/>
                  </a:lnTo>
                  <a:lnTo>
                    <a:pt x="5535" y="8639"/>
                  </a:lnTo>
                  <a:lnTo>
                    <a:pt x="5238" y="8183"/>
                  </a:lnTo>
                  <a:lnTo>
                    <a:pt x="5170" y="7863"/>
                  </a:lnTo>
                  <a:lnTo>
                    <a:pt x="4793" y="7384"/>
                  </a:lnTo>
                  <a:lnTo>
                    <a:pt x="4850" y="7121"/>
                  </a:lnTo>
                  <a:lnTo>
                    <a:pt x="4770" y="6733"/>
                  </a:lnTo>
                  <a:lnTo>
                    <a:pt x="4828" y="6014"/>
                  </a:lnTo>
                  <a:lnTo>
                    <a:pt x="5022" y="5866"/>
                  </a:lnTo>
                  <a:lnTo>
                    <a:pt x="5410" y="4930"/>
                  </a:lnTo>
                  <a:lnTo>
                    <a:pt x="5535" y="4691"/>
                  </a:lnTo>
                  <a:lnTo>
                    <a:pt x="5284" y="4063"/>
                  </a:lnTo>
                  <a:lnTo>
                    <a:pt x="5170" y="3698"/>
                  </a:lnTo>
                  <a:lnTo>
                    <a:pt x="4805" y="3538"/>
                  </a:lnTo>
                  <a:lnTo>
                    <a:pt x="4337" y="3013"/>
                  </a:lnTo>
                  <a:lnTo>
                    <a:pt x="4508" y="2579"/>
                  </a:lnTo>
                  <a:lnTo>
                    <a:pt x="4862" y="2671"/>
                  </a:lnTo>
                  <a:lnTo>
                    <a:pt x="5090" y="2614"/>
                  </a:lnTo>
                  <a:lnTo>
                    <a:pt x="5535" y="262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3965050" y="2992850"/>
              <a:ext cx="381200" cy="420000"/>
            </a:xfrm>
            <a:custGeom>
              <a:rect b="b" l="l" r="r" t="t"/>
              <a:pathLst>
                <a:path extrusionOk="0" h="16800" w="15248">
                  <a:moveTo>
                    <a:pt x="11390" y="103"/>
                  </a:moveTo>
                  <a:lnTo>
                    <a:pt x="10785" y="1"/>
                  </a:lnTo>
                  <a:lnTo>
                    <a:pt x="10500" y="80"/>
                  </a:lnTo>
                  <a:lnTo>
                    <a:pt x="10363" y="297"/>
                  </a:lnTo>
                  <a:lnTo>
                    <a:pt x="10112" y="332"/>
                  </a:lnTo>
                  <a:lnTo>
                    <a:pt x="9792" y="138"/>
                  </a:lnTo>
                  <a:lnTo>
                    <a:pt x="8913" y="583"/>
                  </a:lnTo>
                  <a:lnTo>
                    <a:pt x="8537" y="503"/>
                  </a:lnTo>
                  <a:lnTo>
                    <a:pt x="8423" y="571"/>
                  </a:lnTo>
                  <a:lnTo>
                    <a:pt x="8194" y="1108"/>
                  </a:lnTo>
                  <a:lnTo>
                    <a:pt x="7601" y="936"/>
                  </a:lnTo>
                  <a:lnTo>
                    <a:pt x="7019" y="856"/>
                  </a:lnTo>
                  <a:lnTo>
                    <a:pt x="6505" y="514"/>
                  </a:lnTo>
                  <a:lnTo>
                    <a:pt x="5844" y="206"/>
                  </a:lnTo>
                  <a:lnTo>
                    <a:pt x="5421" y="491"/>
                  </a:lnTo>
                  <a:lnTo>
                    <a:pt x="5102" y="959"/>
                  </a:lnTo>
                  <a:lnTo>
                    <a:pt x="5033" y="1598"/>
                  </a:lnTo>
                  <a:lnTo>
                    <a:pt x="4988" y="2135"/>
                  </a:lnTo>
                  <a:lnTo>
                    <a:pt x="4759" y="2625"/>
                  </a:lnTo>
                  <a:lnTo>
                    <a:pt x="4600" y="3196"/>
                  </a:lnTo>
                  <a:lnTo>
                    <a:pt x="4508" y="3995"/>
                  </a:lnTo>
                  <a:lnTo>
                    <a:pt x="4543" y="4508"/>
                  </a:lnTo>
                  <a:lnTo>
                    <a:pt x="4417" y="4817"/>
                  </a:lnTo>
                  <a:lnTo>
                    <a:pt x="4394" y="5159"/>
                  </a:lnTo>
                  <a:lnTo>
                    <a:pt x="4303" y="5444"/>
                  </a:lnTo>
                  <a:lnTo>
                    <a:pt x="3778" y="5889"/>
                  </a:lnTo>
                  <a:lnTo>
                    <a:pt x="3401" y="6346"/>
                  </a:lnTo>
                  <a:lnTo>
                    <a:pt x="3048" y="7236"/>
                  </a:lnTo>
                  <a:lnTo>
                    <a:pt x="3082" y="7989"/>
                  </a:lnTo>
                  <a:lnTo>
                    <a:pt x="2876" y="8274"/>
                  </a:lnTo>
                  <a:lnTo>
                    <a:pt x="2409" y="8719"/>
                  </a:lnTo>
                  <a:lnTo>
                    <a:pt x="1918" y="9290"/>
                  </a:lnTo>
                  <a:lnTo>
                    <a:pt x="1632" y="9130"/>
                  </a:lnTo>
                  <a:lnTo>
                    <a:pt x="1575" y="8868"/>
                  </a:lnTo>
                  <a:lnTo>
                    <a:pt x="1142" y="8856"/>
                  </a:lnTo>
                  <a:lnTo>
                    <a:pt x="868" y="9199"/>
                  </a:lnTo>
                  <a:lnTo>
                    <a:pt x="651" y="9119"/>
                  </a:lnTo>
                  <a:lnTo>
                    <a:pt x="366" y="9302"/>
                  </a:lnTo>
                  <a:lnTo>
                    <a:pt x="240" y="9541"/>
                  </a:lnTo>
                  <a:lnTo>
                    <a:pt x="206" y="9929"/>
                  </a:lnTo>
                  <a:lnTo>
                    <a:pt x="1" y="10032"/>
                  </a:lnTo>
                  <a:lnTo>
                    <a:pt x="115" y="10317"/>
                  </a:lnTo>
                  <a:lnTo>
                    <a:pt x="434" y="10180"/>
                  </a:lnTo>
                  <a:lnTo>
                    <a:pt x="685" y="10203"/>
                  </a:lnTo>
                  <a:lnTo>
                    <a:pt x="948" y="10100"/>
                  </a:lnTo>
                  <a:lnTo>
                    <a:pt x="3321" y="10112"/>
                  </a:lnTo>
                  <a:lnTo>
                    <a:pt x="3504" y="10785"/>
                  </a:lnTo>
                  <a:lnTo>
                    <a:pt x="3732" y="11321"/>
                  </a:lnTo>
                  <a:lnTo>
                    <a:pt x="3915" y="11630"/>
                  </a:lnTo>
                  <a:lnTo>
                    <a:pt x="4212" y="12097"/>
                  </a:lnTo>
                  <a:lnTo>
                    <a:pt x="4748" y="12029"/>
                  </a:lnTo>
                  <a:lnTo>
                    <a:pt x="5022" y="11892"/>
                  </a:lnTo>
                  <a:lnTo>
                    <a:pt x="5444" y="12029"/>
                  </a:lnTo>
                  <a:lnTo>
                    <a:pt x="5570" y="11801"/>
                  </a:lnTo>
                  <a:lnTo>
                    <a:pt x="5787" y="11264"/>
                  </a:lnTo>
                  <a:lnTo>
                    <a:pt x="6277" y="11230"/>
                  </a:lnTo>
                  <a:lnTo>
                    <a:pt x="6311" y="11070"/>
                  </a:lnTo>
                  <a:lnTo>
                    <a:pt x="6734" y="11070"/>
                  </a:lnTo>
                  <a:lnTo>
                    <a:pt x="6654" y="11401"/>
                  </a:lnTo>
                  <a:lnTo>
                    <a:pt x="7624" y="11401"/>
                  </a:lnTo>
                  <a:lnTo>
                    <a:pt x="7624" y="11972"/>
                  </a:lnTo>
                  <a:lnTo>
                    <a:pt x="7795" y="12314"/>
                  </a:lnTo>
                  <a:lnTo>
                    <a:pt x="7670" y="12851"/>
                  </a:lnTo>
                  <a:lnTo>
                    <a:pt x="7715" y="13421"/>
                  </a:lnTo>
                  <a:lnTo>
                    <a:pt x="7989" y="13752"/>
                  </a:lnTo>
                  <a:lnTo>
                    <a:pt x="7909" y="14836"/>
                  </a:lnTo>
                  <a:lnTo>
                    <a:pt x="8115" y="14745"/>
                  </a:lnTo>
                  <a:lnTo>
                    <a:pt x="8457" y="14779"/>
                  </a:lnTo>
                  <a:lnTo>
                    <a:pt x="8959" y="14631"/>
                  </a:lnTo>
                  <a:lnTo>
                    <a:pt x="9324" y="14688"/>
                  </a:lnTo>
                  <a:lnTo>
                    <a:pt x="9598" y="14699"/>
                  </a:lnTo>
                  <a:lnTo>
                    <a:pt x="9644" y="14985"/>
                  </a:lnTo>
                  <a:lnTo>
                    <a:pt x="10009" y="14973"/>
                  </a:lnTo>
                  <a:lnTo>
                    <a:pt x="10511" y="15065"/>
                  </a:lnTo>
                  <a:lnTo>
                    <a:pt x="10762" y="15464"/>
                  </a:lnTo>
                  <a:lnTo>
                    <a:pt x="11413" y="15590"/>
                  </a:lnTo>
                  <a:lnTo>
                    <a:pt x="11892" y="15304"/>
                  </a:lnTo>
                  <a:lnTo>
                    <a:pt x="12063" y="15784"/>
                  </a:lnTo>
                  <a:lnTo>
                    <a:pt x="12679" y="15898"/>
                  </a:lnTo>
                  <a:lnTo>
                    <a:pt x="12965" y="16297"/>
                  </a:lnTo>
                  <a:lnTo>
                    <a:pt x="13262" y="16799"/>
                  </a:lnTo>
                  <a:lnTo>
                    <a:pt x="13878" y="16799"/>
                  </a:lnTo>
                  <a:lnTo>
                    <a:pt x="13832" y="15818"/>
                  </a:lnTo>
                  <a:lnTo>
                    <a:pt x="13615" y="15989"/>
                  </a:lnTo>
                  <a:lnTo>
                    <a:pt x="13068" y="15635"/>
                  </a:lnTo>
                  <a:lnTo>
                    <a:pt x="12862" y="15475"/>
                  </a:lnTo>
                  <a:lnTo>
                    <a:pt x="12976" y="14563"/>
                  </a:lnTo>
                  <a:lnTo>
                    <a:pt x="13147" y="13490"/>
                  </a:lnTo>
                  <a:lnTo>
                    <a:pt x="12976" y="13090"/>
                  </a:lnTo>
                  <a:lnTo>
                    <a:pt x="13204" y="12508"/>
                  </a:lnTo>
                  <a:lnTo>
                    <a:pt x="13433" y="12406"/>
                  </a:lnTo>
                  <a:lnTo>
                    <a:pt x="14505" y="12246"/>
                  </a:lnTo>
                  <a:lnTo>
                    <a:pt x="14642" y="12291"/>
                  </a:lnTo>
                  <a:lnTo>
                    <a:pt x="14677" y="12132"/>
                  </a:lnTo>
                  <a:lnTo>
                    <a:pt x="14460" y="11892"/>
                  </a:lnTo>
                  <a:lnTo>
                    <a:pt x="14357" y="11390"/>
                  </a:lnTo>
                  <a:lnTo>
                    <a:pt x="13878" y="10899"/>
                  </a:lnTo>
                  <a:lnTo>
                    <a:pt x="13615" y="10249"/>
                  </a:lnTo>
                  <a:lnTo>
                    <a:pt x="13764" y="9872"/>
                  </a:lnTo>
                  <a:lnTo>
                    <a:pt x="13547" y="9359"/>
                  </a:lnTo>
                  <a:lnTo>
                    <a:pt x="13707" y="7898"/>
                  </a:lnTo>
                  <a:lnTo>
                    <a:pt x="13718" y="7909"/>
                  </a:lnTo>
                  <a:lnTo>
                    <a:pt x="13707" y="7761"/>
                  </a:lnTo>
                  <a:lnTo>
                    <a:pt x="13501" y="7339"/>
                  </a:lnTo>
                  <a:lnTo>
                    <a:pt x="13592" y="6848"/>
                  </a:lnTo>
                  <a:lnTo>
                    <a:pt x="13707" y="6791"/>
                  </a:lnTo>
                  <a:lnTo>
                    <a:pt x="13729" y="6243"/>
                  </a:lnTo>
                  <a:lnTo>
                    <a:pt x="13958" y="5992"/>
                  </a:lnTo>
                  <a:lnTo>
                    <a:pt x="13969" y="5307"/>
                  </a:lnTo>
                  <a:lnTo>
                    <a:pt x="14163" y="4965"/>
                  </a:lnTo>
                  <a:lnTo>
                    <a:pt x="14197" y="4234"/>
                  </a:lnTo>
                  <a:lnTo>
                    <a:pt x="14368" y="3801"/>
                  </a:lnTo>
                  <a:lnTo>
                    <a:pt x="14677" y="3333"/>
                  </a:lnTo>
                  <a:lnTo>
                    <a:pt x="14985" y="3093"/>
                  </a:lnTo>
                  <a:lnTo>
                    <a:pt x="15247" y="2762"/>
                  </a:lnTo>
                  <a:lnTo>
                    <a:pt x="14916" y="2648"/>
                  </a:lnTo>
                  <a:lnTo>
                    <a:pt x="14962" y="1575"/>
                  </a:lnTo>
                  <a:lnTo>
                    <a:pt x="14962" y="1575"/>
                  </a:lnTo>
                  <a:lnTo>
                    <a:pt x="14243" y="982"/>
                  </a:lnTo>
                  <a:lnTo>
                    <a:pt x="14049" y="594"/>
                  </a:lnTo>
                  <a:lnTo>
                    <a:pt x="13604" y="777"/>
                  </a:lnTo>
                  <a:lnTo>
                    <a:pt x="13227" y="720"/>
                  </a:lnTo>
                  <a:lnTo>
                    <a:pt x="13022" y="879"/>
                  </a:lnTo>
                  <a:lnTo>
                    <a:pt x="12657" y="765"/>
                  </a:lnTo>
                  <a:lnTo>
                    <a:pt x="12166" y="23"/>
                  </a:lnTo>
                  <a:lnTo>
                    <a:pt x="11903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943375" y="3027375"/>
              <a:ext cx="147525" cy="198875"/>
            </a:xfrm>
            <a:custGeom>
              <a:rect b="b" l="l" r="r" t="t"/>
              <a:pathLst>
                <a:path extrusionOk="0" h="7955" w="5901">
                  <a:moveTo>
                    <a:pt x="5900" y="217"/>
                  </a:moveTo>
                  <a:lnTo>
                    <a:pt x="5387" y="160"/>
                  </a:lnTo>
                  <a:lnTo>
                    <a:pt x="4839" y="0"/>
                  </a:lnTo>
                  <a:lnTo>
                    <a:pt x="4371" y="480"/>
                  </a:lnTo>
                  <a:lnTo>
                    <a:pt x="3960" y="1324"/>
                  </a:lnTo>
                  <a:lnTo>
                    <a:pt x="3903" y="1826"/>
                  </a:lnTo>
                  <a:lnTo>
                    <a:pt x="3264" y="1610"/>
                  </a:lnTo>
                  <a:lnTo>
                    <a:pt x="2614" y="1370"/>
                  </a:lnTo>
                  <a:lnTo>
                    <a:pt x="1609" y="1324"/>
                  </a:lnTo>
                  <a:lnTo>
                    <a:pt x="1552" y="1724"/>
                  </a:lnTo>
                  <a:lnTo>
                    <a:pt x="1758" y="2192"/>
                  </a:lnTo>
                  <a:lnTo>
                    <a:pt x="2363" y="2123"/>
                  </a:lnTo>
                  <a:lnTo>
                    <a:pt x="2557" y="2294"/>
                  </a:lnTo>
                  <a:lnTo>
                    <a:pt x="2214" y="3356"/>
                  </a:lnTo>
                  <a:lnTo>
                    <a:pt x="2602" y="3892"/>
                  </a:lnTo>
                  <a:lnTo>
                    <a:pt x="2693" y="4588"/>
                  </a:lnTo>
                  <a:lnTo>
                    <a:pt x="2579" y="5204"/>
                  </a:lnTo>
                  <a:lnTo>
                    <a:pt x="2328" y="5638"/>
                  </a:lnTo>
                  <a:lnTo>
                    <a:pt x="1632" y="5592"/>
                  </a:lnTo>
                  <a:lnTo>
                    <a:pt x="1198" y="5159"/>
                  </a:lnTo>
                  <a:lnTo>
                    <a:pt x="1130" y="5558"/>
                  </a:lnTo>
                  <a:lnTo>
                    <a:pt x="594" y="5672"/>
                  </a:lnTo>
                  <a:lnTo>
                    <a:pt x="320" y="5901"/>
                  </a:lnTo>
                  <a:lnTo>
                    <a:pt x="616" y="6505"/>
                  </a:lnTo>
                  <a:lnTo>
                    <a:pt x="0" y="7008"/>
                  </a:lnTo>
                  <a:lnTo>
                    <a:pt x="662" y="7955"/>
                  </a:lnTo>
                  <a:lnTo>
                    <a:pt x="970" y="7578"/>
                  </a:lnTo>
                  <a:lnTo>
                    <a:pt x="1233" y="7418"/>
                  </a:lnTo>
                  <a:lnTo>
                    <a:pt x="1518" y="7726"/>
                  </a:lnTo>
                  <a:lnTo>
                    <a:pt x="1735" y="7818"/>
                  </a:lnTo>
                  <a:lnTo>
                    <a:pt x="1997" y="7475"/>
                  </a:lnTo>
                  <a:lnTo>
                    <a:pt x="2442" y="7487"/>
                  </a:lnTo>
                  <a:lnTo>
                    <a:pt x="2499" y="7749"/>
                  </a:lnTo>
                  <a:lnTo>
                    <a:pt x="2785" y="7898"/>
                  </a:lnTo>
                  <a:lnTo>
                    <a:pt x="3276" y="7327"/>
                  </a:lnTo>
                  <a:lnTo>
                    <a:pt x="3743" y="6893"/>
                  </a:lnTo>
                  <a:lnTo>
                    <a:pt x="3937" y="6608"/>
                  </a:lnTo>
                  <a:lnTo>
                    <a:pt x="3915" y="5843"/>
                  </a:lnTo>
                  <a:lnTo>
                    <a:pt x="4268" y="4965"/>
                  </a:lnTo>
                  <a:lnTo>
                    <a:pt x="4645" y="4508"/>
                  </a:lnTo>
                  <a:lnTo>
                    <a:pt x="5170" y="4063"/>
                  </a:lnTo>
                  <a:lnTo>
                    <a:pt x="5250" y="3778"/>
                  </a:lnTo>
                  <a:lnTo>
                    <a:pt x="5284" y="3436"/>
                  </a:lnTo>
                  <a:lnTo>
                    <a:pt x="5410" y="3127"/>
                  </a:lnTo>
                  <a:lnTo>
                    <a:pt x="5364" y="2614"/>
                  </a:lnTo>
                  <a:lnTo>
                    <a:pt x="5467" y="1815"/>
                  </a:lnTo>
                  <a:lnTo>
                    <a:pt x="5626" y="1244"/>
                  </a:lnTo>
                  <a:lnTo>
                    <a:pt x="5855" y="75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2138250" y="2829950"/>
              <a:ext cx="242825" cy="379750"/>
            </a:xfrm>
            <a:custGeom>
              <a:rect b="b" l="l" r="r" t="t"/>
              <a:pathLst>
                <a:path extrusionOk="0" h="15190" w="9713">
                  <a:moveTo>
                    <a:pt x="6494" y="594"/>
                  </a:moveTo>
                  <a:lnTo>
                    <a:pt x="6665" y="297"/>
                  </a:lnTo>
                  <a:lnTo>
                    <a:pt x="6482" y="57"/>
                  </a:lnTo>
                  <a:lnTo>
                    <a:pt x="6197" y="0"/>
                  </a:lnTo>
                  <a:lnTo>
                    <a:pt x="5775" y="434"/>
                  </a:lnTo>
                  <a:lnTo>
                    <a:pt x="5455" y="639"/>
                  </a:lnTo>
                  <a:lnTo>
                    <a:pt x="4793" y="1096"/>
                  </a:lnTo>
                  <a:lnTo>
                    <a:pt x="4177" y="1027"/>
                  </a:lnTo>
                  <a:lnTo>
                    <a:pt x="4109" y="1210"/>
                  </a:lnTo>
                  <a:lnTo>
                    <a:pt x="3595" y="1221"/>
                  </a:lnTo>
                  <a:lnTo>
                    <a:pt x="3127" y="1655"/>
                  </a:lnTo>
                  <a:lnTo>
                    <a:pt x="2922" y="2420"/>
                  </a:lnTo>
                  <a:lnTo>
                    <a:pt x="2910" y="2716"/>
                  </a:lnTo>
                  <a:lnTo>
                    <a:pt x="2568" y="2819"/>
                  </a:lnTo>
                  <a:lnTo>
                    <a:pt x="1940" y="3447"/>
                  </a:lnTo>
                  <a:lnTo>
                    <a:pt x="1529" y="3424"/>
                  </a:lnTo>
                  <a:lnTo>
                    <a:pt x="1427" y="3549"/>
                  </a:lnTo>
                  <a:lnTo>
                    <a:pt x="1587" y="4086"/>
                  </a:lnTo>
                  <a:lnTo>
                    <a:pt x="1427" y="4360"/>
                  </a:lnTo>
                  <a:lnTo>
                    <a:pt x="1176" y="4291"/>
                  </a:lnTo>
                  <a:lnTo>
                    <a:pt x="1039" y="4725"/>
                  </a:lnTo>
                  <a:lnTo>
                    <a:pt x="1358" y="5216"/>
                  </a:lnTo>
                  <a:lnTo>
                    <a:pt x="1438" y="5980"/>
                  </a:lnTo>
                  <a:lnTo>
                    <a:pt x="1267" y="6208"/>
                  </a:lnTo>
                  <a:lnTo>
                    <a:pt x="1427" y="7053"/>
                  </a:lnTo>
                  <a:lnTo>
                    <a:pt x="1256" y="7578"/>
                  </a:lnTo>
                  <a:lnTo>
                    <a:pt x="1541" y="7795"/>
                  </a:lnTo>
                  <a:lnTo>
                    <a:pt x="1233" y="8263"/>
                  </a:lnTo>
                  <a:lnTo>
                    <a:pt x="868" y="8833"/>
                  </a:lnTo>
                  <a:lnTo>
                    <a:pt x="468" y="8890"/>
                  </a:lnTo>
                  <a:lnTo>
                    <a:pt x="274" y="9221"/>
                  </a:lnTo>
                  <a:lnTo>
                    <a:pt x="297" y="9678"/>
                  </a:lnTo>
                  <a:lnTo>
                    <a:pt x="0" y="9746"/>
                  </a:lnTo>
                  <a:lnTo>
                    <a:pt x="114" y="10032"/>
                  </a:lnTo>
                  <a:lnTo>
                    <a:pt x="913" y="10545"/>
                  </a:lnTo>
                  <a:lnTo>
                    <a:pt x="1062" y="10534"/>
                  </a:lnTo>
                  <a:lnTo>
                    <a:pt x="1256" y="10922"/>
                  </a:lnTo>
                  <a:lnTo>
                    <a:pt x="1929" y="11047"/>
                  </a:lnTo>
                  <a:lnTo>
                    <a:pt x="2157" y="10910"/>
                  </a:lnTo>
                  <a:lnTo>
                    <a:pt x="2557" y="11207"/>
                  </a:lnTo>
                  <a:lnTo>
                    <a:pt x="2899" y="11424"/>
                  </a:lnTo>
                  <a:lnTo>
                    <a:pt x="3116" y="11333"/>
                  </a:lnTo>
                  <a:lnTo>
                    <a:pt x="3641" y="11766"/>
                  </a:lnTo>
                  <a:lnTo>
                    <a:pt x="3892" y="12188"/>
                  </a:lnTo>
                  <a:lnTo>
                    <a:pt x="4280" y="12428"/>
                  </a:lnTo>
                  <a:lnTo>
                    <a:pt x="4771" y="13387"/>
                  </a:lnTo>
                  <a:lnTo>
                    <a:pt x="5364" y="13501"/>
                  </a:lnTo>
                  <a:lnTo>
                    <a:pt x="5798" y="13261"/>
                  </a:lnTo>
                  <a:lnTo>
                    <a:pt x="6094" y="13421"/>
                  </a:lnTo>
                  <a:lnTo>
                    <a:pt x="6562" y="13330"/>
                  </a:lnTo>
                  <a:lnTo>
                    <a:pt x="7190" y="13763"/>
                  </a:lnTo>
                  <a:lnTo>
                    <a:pt x="6688" y="14688"/>
                  </a:lnTo>
                  <a:lnTo>
                    <a:pt x="6939" y="14699"/>
                  </a:lnTo>
                  <a:lnTo>
                    <a:pt x="7350" y="15190"/>
                  </a:lnTo>
                  <a:lnTo>
                    <a:pt x="7658" y="12702"/>
                  </a:lnTo>
                  <a:lnTo>
                    <a:pt x="7681" y="12303"/>
                  </a:lnTo>
                  <a:lnTo>
                    <a:pt x="7544" y="11789"/>
                  </a:lnTo>
                  <a:lnTo>
                    <a:pt x="7190" y="11447"/>
                  </a:lnTo>
                  <a:lnTo>
                    <a:pt x="7190" y="10796"/>
                  </a:lnTo>
                  <a:lnTo>
                    <a:pt x="7646" y="10648"/>
                  </a:lnTo>
                  <a:lnTo>
                    <a:pt x="7806" y="10739"/>
                  </a:lnTo>
                  <a:lnTo>
                    <a:pt x="7829" y="10397"/>
                  </a:lnTo>
                  <a:lnTo>
                    <a:pt x="7361" y="10294"/>
                  </a:lnTo>
                  <a:lnTo>
                    <a:pt x="7361" y="9735"/>
                  </a:lnTo>
                  <a:lnTo>
                    <a:pt x="8913" y="9758"/>
                  </a:lnTo>
                  <a:lnTo>
                    <a:pt x="9187" y="9438"/>
                  </a:lnTo>
                  <a:lnTo>
                    <a:pt x="9415" y="9723"/>
                  </a:lnTo>
                  <a:lnTo>
                    <a:pt x="9564" y="10260"/>
                  </a:lnTo>
                  <a:lnTo>
                    <a:pt x="9712" y="10146"/>
                  </a:lnTo>
                  <a:lnTo>
                    <a:pt x="9472" y="9233"/>
                  </a:lnTo>
                  <a:lnTo>
                    <a:pt x="9278" y="8925"/>
                  </a:lnTo>
                  <a:lnTo>
                    <a:pt x="8993" y="8719"/>
                  </a:lnTo>
                  <a:lnTo>
                    <a:pt x="9404" y="8285"/>
                  </a:lnTo>
                  <a:lnTo>
                    <a:pt x="9370" y="8069"/>
                  </a:lnTo>
                  <a:lnTo>
                    <a:pt x="9164" y="7795"/>
                  </a:lnTo>
                  <a:lnTo>
                    <a:pt x="9016" y="7201"/>
                  </a:lnTo>
                  <a:lnTo>
                    <a:pt x="9084" y="6539"/>
                  </a:lnTo>
                  <a:lnTo>
                    <a:pt x="9278" y="6243"/>
                  </a:lnTo>
                  <a:lnTo>
                    <a:pt x="9450" y="5752"/>
                  </a:lnTo>
                  <a:lnTo>
                    <a:pt x="9164" y="5604"/>
                  </a:lnTo>
                  <a:lnTo>
                    <a:pt x="8708" y="5695"/>
                  </a:lnTo>
                  <a:lnTo>
                    <a:pt x="8137" y="5661"/>
                  </a:lnTo>
                  <a:lnTo>
                    <a:pt x="7806" y="5763"/>
                  </a:lnTo>
                  <a:lnTo>
                    <a:pt x="7258" y="4976"/>
                  </a:lnTo>
                  <a:lnTo>
                    <a:pt x="6802" y="4862"/>
                  </a:lnTo>
                  <a:lnTo>
                    <a:pt x="5775" y="4942"/>
                  </a:lnTo>
                  <a:lnTo>
                    <a:pt x="5592" y="4634"/>
                  </a:lnTo>
                  <a:lnTo>
                    <a:pt x="5410" y="4542"/>
                  </a:lnTo>
                  <a:lnTo>
                    <a:pt x="5375" y="4360"/>
                  </a:lnTo>
                  <a:lnTo>
                    <a:pt x="5490" y="4017"/>
                  </a:lnTo>
                  <a:lnTo>
                    <a:pt x="5432" y="3664"/>
                  </a:lnTo>
                  <a:lnTo>
                    <a:pt x="5284" y="3458"/>
                  </a:lnTo>
                  <a:lnTo>
                    <a:pt x="5193" y="3047"/>
                  </a:lnTo>
                  <a:lnTo>
                    <a:pt x="4782" y="2979"/>
                  </a:lnTo>
                  <a:lnTo>
                    <a:pt x="5033" y="2454"/>
                  </a:lnTo>
                  <a:lnTo>
                    <a:pt x="5170" y="1803"/>
                  </a:lnTo>
                  <a:lnTo>
                    <a:pt x="5421" y="1461"/>
                  </a:lnTo>
                  <a:lnTo>
                    <a:pt x="5741" y="1210"/>
                  </a:lnTo>
                  <a:lnTo>
                    <a:pt x="5969" y="75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008150" y="2857625"/>
              <a:ext cx="65650" cy="67625"/>
            </a:xfrm>
            <a:custGeom>
              <a:rect b="b" l="l" r="r" t="t"/>
              <a:pathLst>
                <a:path extrusionOk="0" h="2705" w="2626">
                  <a:moveTo>
                    <a:pt x="1826" y="263"/>
                  </a:moveTo>
                  <a:lnTo>
                    <a:pt x="1621" y="445"/>
                  </a:lnTo>
                  <a:lnTo>
                    <a:pt x="1381" y="388"/>
                  </a:lnTo>
                  <a:lnTo>
                    <a:pt x="1267" y="206"/>
                  </a:lnTo>
                  <a:lnTo>
                    <a:pt x="1027" y="126"/>
                  </a:lnTo>
                  <a:lnTo>
                    <a:pt x="822" y="240"/>
                  </a:lnTo>
                  <a:lnTo>
                    <a:pt x="331" y="0"/>
                  </a:lnTo>
                  <a:lnTo>
                    <a:pt x="194" y="114"/>
                  </a:lnTo>
                  <a:lnTo>
                    <a:pt x="0" y="286"/>
                  </a:lnTo>
                  <a:lnTo>
                    <a:pt x="217" y="411"/>
                  </a:lnTo>
                  <a:lnTo>
                    <a:pt x="80" y="696"/>
                  </a:lnTo>
                  <a:lnTo>
                    <a:pt x="69" y="982"/>
                  </a:lnTo>
                  <a:lnTo>
                    <a:pt x="171" y="1176"/>
                  </a:lnTo>
                  <a:lnTo>
                    <a:pt x="411" y="1256"/>
                  </a:lnTo>
                  <a:lnTo>
                    <a:pt x="582" y="1518"/>
                  </a:lnTo>
                  <a:lnTo>
                    <a:pt x="753" y="1290"/>
                  </a:lnTo>
                  <a:lnTo>
                    <a:pt x="708" y="1027"/>
                  </a:lnTo>
                  <a:lnTo>
                    <a:pt x="913" y="1187"/>
                  </a:lnTo>
                  <a:lnTo>
                    <a:pt x="959" y="1461"/>
                  </a:lnTo>
                  <a:lnTo>
                    <a:pt x="1221" y="1575"/>
                  </a:lnTo>
                  <a:lnTo>
                    <a:pt x="1530" y="1758"/>
                  </a:lnTo>
                  <a:lnTo>
                    <a:pt x="1735" y="1975"/>
                  </a:lnTo>
                  <a:lnTo>
                    <a:pt x="1758" y="2169"/>
                  </a:lnTo>
                  <a:lnTo>
                    <a:pt x="1655" y="2328"/>
                  </a:lnTo>
                  <a:lnTo>
                    <a:pt x="1815" y="2511"/>
                  </a:lnTo>
                  <a:lnTo>
                    <a:pt x="2226" y="2705"/>
                  </a:lnTo>
                  <a:lnTo>
                    <a:pt x="2283" y="2534"/>
                  </a:lnTo>
                  <a:lnTo>
                    <a:pt x="2351" y="2351"/>
                  </a:lnTo>
                  <a:lnTo>
                    <a:pt x="2340" y="2180"/>
                  </a:lnTo>
                  <a:lnTo>
                    <a:pt x="2454" y="2077"/>
                  </a:lnTo>
                  <a:lnTo>
                    <a:pt x="2294" y="1940"/>
                  </a:lnTo>
                  <a:lnTo>
                    <a:pt x="2306" y="1587"/>
                  </a:lnTo>
                  <a:lnTo>
                    <a:pt x="2625" y="1495"/>
                  </a:lnTo>
                  <a:lnTo>
                    <a:pt x="2283" y="1107"/>
                  </a:lnTo>
                  <a:lnTo>
                    <a:pt x="1997" y="74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054075" y="2586000"/>
              <a:ext cx="207450" cy="75650"/>
            </a:xfrm>
            <a:custGeom>
              <a:rect b="b" l="l" r="r" t="t"/>
              <a:pathLst>
                <a:path extrusionOk="0" h="3026" w="8298">
                  <a:moveTo>
                    <a:pt x="4257" y="377"/>
                  </a:moveTo>
                  <a:lnTo>
                    <a:pt x="3550" y="81"/>
                  </a:lnTo>
                  <a:lnTo>
                    <a:pt x="2945" y="69"/>
                  </a:lnTo>
                  <a:lnTo>
                    <a:pt x="2272" y="1"/>
                  </a:lnTo>
                  <a:lnTo>
                    <a:pt x="2066" y="92"/>
                  </a:lnTo>
                  <a:lnTo>
                    <a:pt x="1473" y="183"/>
                  </a:lnTo>
                  <a:lnTo>
                    <a:pt x="1039" y="366"/>
                  </a:lnTo>
                  <a:lnTo>
                    <a:pt x="651" y="571"/>
                  </a:lnTo>
                  <a:lnTo>
                    <a:pt x="446" y="891"/>
                  </a:lnTo>
                  <a:lnTo>
                    <a:pt x="1" y="1176"/>
                  </a:lnTo>
                  <a:lnTo>
                    <a:pt x="309" y="1268"/>
                  </a:lnTo>
                  <a:lnTo>
                    <a:pt x="731" y="1165"/>
                  </a:lnTo>
                  <a:lnTo>
                    <a:pt x="857" y="937"/>
                  </a:lnTo>
                  <a:lnTo>
                    <a:pt x="1188" y="925"/>
                  </a:lnTo>
                  <a:lnTo>
                    <a:pt x="1815" y="446"/>
                  </a:lnTo>
                  <a:lnTo>
                    <a:pt x="2580" y="492"/>
                  </a:lnTo>
                  <a:lnTo>
                    <a:pt x="2249" y="720"/>
                  </a:lnTo>
                  <a:lnTo>
                    <a:pt x="2511" y="914"/>
                  </a:lnTo>
                  <a:lnTo>
                    <a:pt x="3504" y="1051"/>
                  </a:lnTo>
                  <a:lnTo>
                    <a:pt x="3721" y="1233"/>
                  </a:lnTo>
                  <a:lnTo>
                    <a:pt x="4417" y="1484"/>
                  </a:lnTo>
                  <a:lnTo>
                    <a:pt x="4874" y="1450"/>
                  </a:lnTo>
                  <a:lnTo>
                    <a:pt x="4988" y="1964"/>
                  </a:lnTo>
                  <a:lnTo>
                    <a:pt x="5239" y="2226"/>
                  </a:lnTo>
                  <a:lnTo>
                    <a:pt x="5730" y="2283"/>
                  </a:lnTo>
                  <a:lnTo>
                    <a:pt x="6038" y="2523"/>
                  </a:lnTo>
                  <a:lnTo>
                    <a:pt x="5444" y="3025"/>
                  </a:lnTo>
                  <a:lnTo>
                    <a:pt x="6574" y="2934"/>
                  </a:lnTo>
                  <a:lnTo>
                    <a:pt x="7122" y="3002"/>
                  </a:lnTo>
                  <a:lnTo>
                    <a:pt x="7647" y="2968"/>
                  </a:lnTo>
                  <a:lnTo>
                    <a:pt x="8183" y="2854"/>
                  </a:lnTo>
                  <a:lnTo>
                    <a:pt x="8297" y="2637"/>
                  </a:lnTo>
                  <a:lnTo>
                    <a:pt x="7750" y="2260"/>
                  </a:lnTo>
                  <a:lnTo>
                    <a:pt x="7179" y="2215"/>
                  </a:lnTo>
                  <a:lnTo>
                    <a:pt x="7259" y="1975"/>
                  </a:lnTo>
                  <a:lnTo>
                    <a:pt x="6814" y="1793"/>
                  </a:lnTo>
                  <a:lnTo>
                    <a:pt x="6551" y="1793"/>
                  </a:lnTo>
                  <a:lnTo>
                    <a:pt x="6118" y="1393"/>
                  </a:lnTo>
                  <a:lnTo>
                    <a:pt x="5524" y="822"/>
                  </a:lnTo>
                  <a:lnTo>
                    <a:pt x="5262" y="606"/>
                  </a:lnTo>
                  <a:lnTo>
                    <a:pt x="4520" y="72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933950" y="1957475"/>
              <a:ext cx="116425" cy="56525"/>
            </a:xfrm>
            <a:custGeom>
              <a:rect b="b" l="l" r="r" t="t"/>
              <a:pathLst>
                <a:path extrusionOk="0" h="2261" w="4657">
                  <a:moveTo>
                    <a:pt x="1872" y="12"/>
                  </a:moveTo>
                  <a:lnTo>
                    <a:pt x="1564" y="104"/>
                  </a:lnTo>
                  <a:lnTo>
                    <a:pt x="1370" y="1"/>
                  </a:lnTo>
                  <a:lnTo>
                    <a:pt x="1210" y="172"/>
                  </a:lnTo>
                  <a:lnTo>
                    <a:pt x="731" y="343"/>
                  </a:lnTo>
                  <a:lnTo>
                    <a:pt x="480" y="560"/>
                  </a:lnTo>
                  <a:lnTo>
                    <a:pt x="1" y="743"/>
                  </a:lnTo>
                  <a:lnTo>
                    <a:pt x="138" y="1016"/>
                  </a:lnTo>
                  <a:lnTo>
                    <a:pt x="240" y="1382"/>
                  </a:lnTo>
                  <a:lnTo>
                    <a:pt x="605" y="1599"/>
                  </a:lnTo>
                  <a:lnTo>
                    <a:pt x="1028" y="1975"/>
                  </a:lnTo>
                  <a:lnTo>
                    <a:pt x="1564" y="2260"/>
                  </a:lnTo>
                  <a:lnTo>
                    <a:pt x="1941" y="1895"/>
                  </a:lnTo>
                  <a:lnTo>
                    <a:pt x="2180" y="1827"/>
                  </a:lnTo>
                  <a:lnTo>
                    <a:pt x="2751" y="2101"/>
                  </a:lnTo>
                  <a:lnTo>
                    <a:pt x="3082" y="2055"/>
                  </a:lnTo>
                  <a:lnTo>
                    <a:pt x="3401" y="2226"/>
                  </a:lnTo>
                  <a:lnTo>
                    <a:pt x="3493" y="2032"/>
                  </a:lnTo>
                  <a:lnTo>
                    <a:pt x="3801" y="2044"/>
                  </a:lnTo>
                  <a:lnTo>
                    <a:pt x="4029" y="1952"/>
                  </a:lnTo>
                  <a:lnTo>
                    <a:pt x="4052" y="1872"/>
                  </a:lnTo>
                  <a:lnTo>
                    <a:pt x="4177" y="1827"/>
                  </a:lnTo>
                  <a:lnTo>
                    <a:pt x="4200" y="1633"/>
                  </a:lnTo>
                  <a:lnTo>
                    <a:pt x="4360" y="1587"/>
                  </a:lnTo>
                  <a:lnTo>
                    <a:pt x="4451" y="1427"/>
                  </a:lnTo>
                  <a:lnTo>
                    <a:pt x="4657" y="1427"/>
                  </a:lnTo>
                  <a:lnTo>
                    <a:pt x="4292" y="982"/>
                  </a:lnTo>
                  <a:lnTo>
                    <a:pt x="3778" y="937"/>
                  </a:lnTo>
                  <a:lnTo>
                    <a:pt x="3675" y="651"/>
                  </a:lnTo>
                  <a:lnTo>
                    <a:pt x="3196" y="571"/>
                  </a:lnTo>
                  <a:lnTo>
                    <a:pt x="3105" y="788"/>
                  </a:lnTo>
                  <a:lnTo>
                    <a:pt x="2717" y="617"/>
                  </a:lnTo>
                  <a:lnTo>
                    <a:pt x="2740" y="377"/>
                  </a:lnTo>
                  <a:lnTo>
                    <a:pt x="2203" y="28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824100" y="1873900"/>
              <a:ext cx="156675" cy="167775"/>
            </a:xfrm>
            <a:custGeom>
              <a:rect b="b" l="l" r="r" t="t"/>
              <a:pathLst>
                <a:path extrusionOk="0" h="6711" w="6267">
                  <a:moveTo>
                    <a:pt x="5433" y="1050"/>
                  </a:moveTo>
                  <a:lnTo>
                    <a:pt x="5091" y="776"/>
                  </a:lnTo>
                  <a:lnTo>
                    <a:pt x="4303" y="434"/>
                  </a:lnTo>
                  <a:lnTo>
                    <a:pt x="3950" y="673"/>
                  </a:lnTo>
                  <a:lnTo>
                    <a:pt x="3276" y="833"/>
                  </a:lnTo>
                  <a:lnTo>
                    <a:pt x="3265" y="536"/>
                  </a:lnTo>
                  <a:lnTo>
                    <a:pt x="2569" y="331"/>
                  </a:lnTo>
                  <a:lnTo>
                    <a:pt x="2534" y="0"/>
                  </a:lnTo>
                  <a:lnTo>
                    <a:pt x="2112" y="137"/>
                  </a:lnTo>
                  <a:lnTo>
                    <a:pt x="1599" y="23"/>
                  </a:lnTo>
                  <a:lnTo>
                    <a:pt x="1656" y="502"/>
                  </a:lnTo>
                  <a:lnTo>
                    <a:pt x="1827" y="822"/>
                  </a:lnTo>
                  <a:lnTo>
                    <a:pt x="1393" y="1244"/>
                  </a:lnTo>
                  <a:lnTo>
                    <a:pt x="1256" y="1061"/>
                  </a:lnTo>
                  <a:lnTo>
                    <a:pt x="697" y="1107"/>
                  </a:lnTo>
                  <a:lnTo>
                    <a:pt x="572" y="1290"/>
                  </a:lnTo>
                  <a:lnTo>
                    <a:pt x="708" y="1575"/>
                  </a:lnTo>
                  <a:lnTo>
                    <a:pt x="572" y="2374"/>
                  </a:lnTo>
                  <a:lnTo>
                    <a:pt x="412" y="2705"/>
                  </a:lnTo>
                  <a:lnTo>
                    <a:pt x="1" y="2705"/>
                  </a:lnTo>
                  <a:lnTo>
                    <a:pt x="149" y="3618"/>
                  </a:lnTo>
                  <a:lnTo>
                    <a:pt x="104" y="4211"/>
                  </a:lnTo>
                  <a:lnTo>
                    <a:pt x="241" y="4417"/>
                  </a:lnTo>
                  <a:lnTo>
                    <a:pt x="206" y="4793"/>
                  </a:lnTo>
                  <a:lnTo>
                    <a:pt x="549" y="5033"/>
                  </a:lnTo>
                  <a:lnTo>
                    <a:pt x="1564" y="5193"/>
                  </a:lnTo>
                  <a:lnTo>
                    <a:pt x="1245" y="5797"/>
                  </a:lnTo>
                  <a:lnTo>
                    <a:pt x="1165" y="6437"/>
                  </a:lnTo>
                  <a:lnTo>
                    <a:pt x="1770" y="6437"/>
                  </a:lnTo>
                  <a:lnTo>
                    <a:pt x="1907" y="6242"/>
                  </a:lnTo>
                  <a:lnTo>
                    <a:pt x="2683" y="6505"/>
                  </a:lnTo>
                  <a:lnTo>
                    <a:pt x="2900" y="6471"/>
                  </a:lnTo>
                  <a:lnTo>
                    <a:pt x="3265" y="6710"/>
                  </a:lnTo>
                  <a:lnTo>
                    <a:pt x="3345" y="6482"/>
                  </a:lnTo>
                  <a:lnTo>
                    <a:pt x="3972" y="6528"/>
                  </a:lnTo>
                  <a:lnTo>
                    <a:pt x="4463" y="6357"/>
                  </a:lnTo>
                  <a:lnTo>
                    <a:pt x="4805" y="6379"/>
                  </a:lnTo>
                  <a:lnTo>
                    <a:pt x="5045" y="6562"/>
                  </a:lnTo>
                  <a:lnTo>
                    <a:pt x="5102" y="6414"/>
                  </a:lnTo>
                  <a:lnTo>
                    <a:pt x="4965" y="5843"/>
                  </a:lnTo>
                  <a:lnTo>
                    <a:pt x="5205" y="5729"/>
                  </a:lnTo>
                  <a:lnTo>
                    <a:pt x="5422" y="5307"/>
                  </a:lnTo>
                  <a:lnTo>
                    <a:pt x="5011" y="4942"/>
                  </a:lnTo>
                  <a:lnTo>
                    <a:pt x="4634" y="4725"/>
                  </a:lnTo>
                  <a:lnTo>
                    <a:pt x="4532" y="4359"/>
                  </a:lnTo>
                  <a:lnTo>
                    <a:pt x="4395" y="4086"/>
                  </a:lnTo>
                  <a:lnTo>
                    <a:pt x="4874" y="3903"/>
                  </a:lnTo>
                  <a:lnTo>
                    <a:pt x="5125" y="3686"/>
                  </a:lnTo>
                  <a:lnTo>
                    <a:pt x="5604" y="3515"/>
                  </a:lnTo>
                  <a:lnTo>
                    <a:pt x="5764" y="3344"/>
                  </a:lnTo>
                  <a:lnTo>
                    <a:pt x="5958" y="3447"/>
                  </a:lnTo>
                  <a:lnTo>
                    <a:pt x="6266" y="3355"/>
                  </a:lnTo>
                  <a:lnTo>
                    <a:pt x="5935" y="2796"/>
                  </a:lnTo>
                  <a:lnTo>
                    <a:pt x="5947" y="2499"/>
                  </a:lnTo>
                  <a:lnTo>
                    <a:pt x="5753" y="2031"/>
                  </a:lnTo>
                  <a:lnTo>
                    <a:pt x="5467" y="1712"/>
                  </a:lnTo>
                  <a:lnTo>
                    <a:pt x="5639" y="148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551075" y="2824225"/>
              <a:ext cx="32550" cy="39975"/>
            </a:xfrm>
            <a:custGeom>
              <a:rect b="b" l="l" r="r" t="t"/>
              <a:pathLst>
                <a:path extrusionOk="0" h="1599" w="1302">
                  <a:moveTo>
                    <a:pt x="1210" y="1108"/>
                  </a:moveTo>
                  <a:lnTo>
                    <a:pt x="845" y="868"/>
                  </a:lnTo>
                  <a:lnTo>
                    <a:pt x="1290" y="651"/>
                  </a:lnTo>
                  <a:lnTo>
                    <a:pt x="1301" y="263"/>
                  </a:lnTo>
                  <a:lnTo>
                    <a:pt x="1107" y="1"/>
                  </a:lnTo>
                  <a:lnTo>
                    <a:pt x="879" y="206"/>
                  </a:lnTo>
                  <a:lnTo>
                    <a:pt x="537" y="138"/>
                  </a:lnTo>
                  <a:lnTo>
                    <a:pt x="263" y="537"/>
                  </a:lnTo>
                  <a:lnTo>
                    <a:pt x="0" y="971"/>
                  </a:lnTo>
                  <a:lnTo>
                    <a:pt x="80" y="1211"/>
                  </a:lnTo>
                  <a:lnTo>
                    <a:pt x="103" y="1496"/>
                  </a:lnTo>
                  <a:lnTo>
                    <a:pt x="548" y="1507"/>
                  </a:lnTo>
                  <a:lnTo>
                    <a:pt x="731" y="1439"/>
                  </a:lnTo>
                  <a:lnTo>
                    <a:pt x="913" y="159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855200" y="1815675"/>
              <a:ext cx="77350" cy="62225"/>
            </a:xfrm>
            <a:custGeom>
              <a:rect b="b" l="l" r="r" t="t"/>
              <a:pathLst>
                <a:path extrusionOk="0" h="2489" w="3094">
                  <a:moveTo>
                    <a:pt x="3094" y="1793"/>
                  </a:moveTo>
                  <a:lnTo>
                    <a:pt x="2854" y="1370"/>
                  </a:lnTo>
                  <a:lnTo>
                    <a:pt x="1895" y="1656"/>
                  </a:lnTo>
                  <a:lnTo>
                    <a:pt x="2021" y="2009"/>
                  </a:lnTo>
                  <a:lnTo>
                    <a:pt x="2751" y="2489"/>
                  </a:lnTo>
                  <a:close/>
                  <a:moveTo>
                    <a:pt x="1861" y="1062"/>
                  </a:moveTo>
                  <a:lnTo>
                    <a:pt x="1496" y="937"/>
                  </a:lnTo>
                  <a:lnTo>
                    <a:pt x="1393" y="709"/>
                  </a:lnTo>
                  <a:lnTo>
                    <a:pt x="1576" y="423"/>
                  </a:lnTo>
                  <a:lnTo>
                    <a:pt x="1564" y="1"/>
                  </a:lnTo>
                  <a:lnTo>
                    <a:pt x="1051" y="229"/>
                  </a:lnTo>
                  <a:lnTo>
                    <a:pt x="834" y="469"/>
                  </a:lnTo>
                  <a:lnTo>
                    <a:pt x="263" y="526"/>
                  </a:lnTo>
                  <a:lnTo>
                    <a:pt x="92" y="766"/>
                  </a:lnTo>
                  <a:lnTo>
                    <a:pt x="1" y="994"/>
                  </a:lnTo>
                  <a:lnTo>
                    <a:pt x="58" y="1861"/>
                  </a:lnTo>
                  <a:lnTo>
                    <a:pt x="355" y="2352"/>
                  </a:lnTo>
                  <a:lnTo>
                    <a:pt x="868" y="2466"/>
                  </a:lnTo>
                  <a:lnTo>
                    <a:pt x="1290" y="2329"/>
                  </a:lnTo>
                  <a:lnTo>
                    <a:pt x="1085" y="1907"/>
                  </a:lnTo>
                  <a:lnTo>
                    <a:pt x="1519" y="1291"/>
                  </a:lnTo>
                  <a:lnTo>
                    <a:pt x="1724" y="139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2301725" y="2660750"/>
              <a:ext cx="71625" cy="52250"/>
            </a:xfrm>
            <a:custGeom>
              <a:rect b="b" l="l" r="r" t="t"/>
              <a:pathLst>
                <a:path extrusionOk="0" h="2090" w="2865">
                  <a:moveTo>
                    <a:pt x="137" y="1690"/>
                  </a:moveTo>
                  <a:lnTo>
                    <a:pt x="137" y="1941"/>
                  </a:lnTo>
                  <a:lnTo>
                    <a:pt x="343" y="2089"/>
                  </a:lnTo>
                  <a:lnTo>
                    <a:pt x="708" y="1462"/>
                  </a:lnTo>
                  <a:lnTo>
                    <a:pt x="993" y="1325"/>
                  </a:lnTo>
                  <a:lnTo>
                    <a:pt x="1085" y="1553"/>
                  </a:lnTo>
                  <a:lnTo>
                    <a:pt x="1393" y="1496"/>
                  </a:lnTo>
                  <a:lnTo>
                    <a:pt x="1552" y="1325"/>
                  </a:lnTo>
                  <a:lnTo>
                    <a:pt x="1804" y="1370"/>
                  </a:lnTo>
                  <a:lnTo>
                    <a:pt x="2180" y="1347"/>
                  </a:lnTo>
                  <a:lnTo>
                    <a:pt x="2534" y="1530"/>
                  </a:lnTo>
                  <a:lnTo>
                    <a:pt x="2865" y="1153"/>
                  </a:lnTo>
                  <a:lnTo>
                    <a:pt x="2511" y="834"/>
                  </a:lnTo>
                  <a:lnTo>
                    <a:pt x="2169" y="800"/>
                  </a:lnTo>
                  <a:lnTo>
                    <a:pt x="2203" y="526"/>
                  </a:lnTo>
                  <a:lnTo>
                    <a:pt x="1781" y="549"/>
                  </a:lnTo>
                  <a:lnTo>
                    <a:pt x="1667" y="229"/>
                  </a:lnTo>
                  <a:lnTo>
                    <a:pt x="1461" y="240"/>
                  </a:lnTo>
                  <a:lnTo>
                    <a:pt x="1028" y="12"/>
                  </a:lnTo>
                  <a:lnTo>
                    <a:pt x="400" y="1"/>
                  </a:lnTo>
                  <a:lnTo>
                    <a:pt x="286" y="161"/>
                  </a:lnTo>
                  <a:lnTo>
                    <a:pt x="309" y="663"/>
                  </a:lnTo>
                  <a:lnTo>
                    <a:pt x="206" y="1005"/>
                  </a:lnTo>
                  <a:lnTo>
                    <a:pt x="0" y="1153"/>
                  </a:lnTo>
                  <a:lnTo>
                    <a:pt x="172" y="142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553075" y="2269025"/>
              <a:ext cx="402875" cy="410600"/>
            </a:xfrm>
            <a:custGeom>
              <a:rect b="b" l="l" r="r" t="t"/>
              <a:pathLst>
                <a:path extrusionOk="0" h="16424" w="16115">
                  <a:moveTo>
                    <a:pt x="13056" y="161"/>
                  </a:moveTo>
                  <a:lnTo>
                    <a:pt x="12542" y="218"/>
                  </a:lnTo>
                  <a:lnTo>
                    <a:pt x="12223" y="1"/>
                  </a:lnTo>
                  <a:lnTo>
                    <a:pt x="11424" y="1"/>
                  </a:lnTo>
                  <a:lnTo>
                    <a:pt x="10728" y="377"/>
                  </a:lnTo>
                  <a:lnTo>
                    <a:pt x="10340" y="241"/>
                  </a:lnTo>
                  <a:lnTo>
                    <a:pt x="9096" y="309"/>
                  </a:lnTo>
                  <a:lnTo>
                    <a:pt x="7829" y="480"/>
                  </a:lnTo>
                  <a:lnTo>
                    <a:pt x="7110" y="766"/>
                  </a:lnTo>
                  <a:lnTo>
                    <a:pt x="6631" y="1131"/>
                  </a:lnTo>
                  <a:lnTo>
                    <a:pt x="5821" y="1302"/>
                  </a:lnTo>
                  <a:lnTo>
                    <a:pt x="5090" y="1804"/>
                  </a:lnTo>
                  <a:lnTo>
                    <a:pt x="5375" y="2386"/>
                  </a:lnTo>
                  <a:lnTo>
                    <a:pt x="5421" y="2945"/>
                  </a:lnTo>
                  <a:lnTo>
                    <a:pt x="5672" y="3904"/>
                  </a:lnTo>
                  <a:lnTo>
                    <a:pt x="5878" y="4098"/>
                  </a:lnTo>
                  <a:lnTo>
                    <a:pt x="5729" y="4452"/>
                  </a:lnTo>
                  <a:lnTo>
                    <a:pt x="4736" y="4600"/>
                  </a:lnTo>
                  <a:lnTo>
                    <a:pt x="4371" y="4942"/>
                  </a:lnTo>
                  <a:lnTo>
                    <a:pt x="3938" y="5011"/>
                  </a:lnTo>
                  <a:lnTo>
                    <a:pt x="3892" y="5684"/>
                  </a:lnTo>
                  <a:lnTo>
                    <a:pt x="2990" y="6038"/>
                  </a:lnTo>
                  <a:lnTo>
                    <a:pt x="2694" y="6494"/>
                  </a:lnTo>
                  <a:lnTo>
                    <a:pt x="2066" y="6734"/>
                  </a:lnTo>
                  <a:lnTo>
                    <a:pt x="1290" y="6882"/>
                  </a:lnTo>
                  <a:lnTo>
                    <a:pt x="23" y="7556"/>
                  </a:lnTo>
                  <a:lnTo>
                    <a:pt x="12" y="8617"/>
                  </a:lnTo>
                  <a:lnTo>
                    <a:pt x="12" y="8674"/>
                  </a:lnTo>
                  <a:lnTo>
                    <a:pt x="0" y="8845"/>
                  </a:lnTo>
                  <a:lnTo>
                    <a:pt x="2888" y="11059"/>
                  </a:lnTo>
                  <a:lnTo>
                    <a:pt x="5512" y="13045"/>
                  </a:lnTo>
                  <a:lnTo>
                    <a:pt x="8171" y="15008"/>
                  </a:lnTo>
                  <a:lnTo>
                    <a:pt x="8354" y="15442"/>
                  </a:lnTo>
                  <a:lnTo>
                    <a:pt x="8845" y="15693"/>
                  </a:lnTo>
                  <a:lnTo>
                    <a:pt x="9210" y="15852"/>
                  </a:lnTo>
                  <a:lnTo>
                    <a:pt x="9221" y="16423"/>
                  </a:lnTo>
                  <a:lnTo>
                    <a:pt x="10100" y="16343"/>
                  </a:lnTo>
                  <a:lnTo>
                    <a:pt x="11207" y="15944"/>
                  </a:lnTo>
                  <a:lnTo>
                    <a:pt x="13467" y="14152"/>
                  </a:lnTo>
                  <a:lnTo>
                    <a:pt x="16114" y="12417"/>
                  </a:lnTo>
                  <a:lnTo>
                    <a:pt x="15761" y="11847"/>
                  </a:lnTo>
                  <a:lnTo>
                    <a:pt x="15144" y="11436"/>
                  </a:lnTo>
                  <a:lnTo>
                    <a:pt x="14779" y="11607"/>
                  </a:lnTo>
                  <a:lnTo>
                    <a:pt x="14494" y="11094"/>
                  </a:lnTo>
                  <a:lnTo>
                    <a:pt x="14460" y="10706"/>
                  </a:lnTo>
                  <a:lnTo>
                    <a:pt x="13980" y="10032"/>
                  </a:lnTo>
                  <a:lnTo>
                    <a:pt x="14277" y="9667"/>
                  </a:lnTo>
                  <a:lnTo>
                    <a:pt x="14209" y="9096"/>
                  </a:lnTo>
                  <a:lnTo>
                    <a:pt x="14288" y="8594"/>
                  </a:lnTo>
                  <a:lnTo>
                    <a:pt x="14220" y="8183"/>
                  </a:lnTo>
                  <a:lnTo>
                    <a:pt x="14345" y="7442"/>
                  </a:lnTo>
                  <a:lnTo>
                    <a:pt x="14288" y="7008"/>
                  </a:lnTo>
                  <a:lnTo>
                    <a:pt x="14015" y="6209"/>
                  </a:lnTo>
                  <a:lnTo>
                    <a:pt x="13649" y="4600"/>
                  </a:lnTo>
                  <a:lnTo>
                    <a:pt x="13159" y="4223"/>
                  </a:lnTo>
                  <a:lnTo>
                    <a:pt x="13159" y="4018"/>
                  </a:lnTo>
                  <a:lnTo>
                    <a:pt x="12520" y="3470"/>
                  </a:lnTo>
                  <a:lnTo>
                    <a:pt x="12440" y="2785"/>
                  </a:lnTo>
                  <a:lnTo>
                    <a:pt x="12896" y="2272"/>
                  </a:lnTo>
                  <a:lnTo>
                    <a:pt x="13044" y="1519"/>
                  </a:lnTo>
                  <a:lnTo>
                    <a:pt x="12908" y="629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2098875" y="3081000"/>
              <a:ext cx="114725" cy="143550"/>
            </a:xfrm>
            <a:custGeom>
              <a:rect b="b" l="l" r="r" t="t"/>
              <a:pathLst>
                <a:path extrusionOk="0" h="5742" w="4589">
                  <a:moveTo>
                    <a:pt x="4474" y="1382"/>
                  </a:moveTo>
                  <a:lnTo>
                    <a:pt x="4132" y="1165"/>
                  </a:lnTo>
                  <a:lnTo>
                    <a:pt x="3732" y="868"/>
                  </a:lnTo>
                  <a:lnTo>
                    <a:pt x="3504" y="1005"/>
                  </a:lnTo>
                  <a:lnTo>
                    <a:pt x="2831" y="880"/>
                  </a:lnTo>
                  <a:lnTo>
                    <a:pt x="2637" y="492"/>
                  </a:lnTo>
                  <a:lnTo>
                    <a:pt x="2488" y="514"/>
                  </a:lnTo>
                  <a:lnTo>
                    <a:pt x="1689" y="1"/>
                  </a:lnTo>
                  <a:lnTo>
                    <a:pt x="1130" y="355"/>
                  </a:lnTo>
                  <a:lnTo>
                    <a:pt x="696" y="549"/>
                  </a:lnTo>
                  <a:lnTo>
                    <a:pt x="754" y="925"/>
                  </a:lnTo>
                  <a:lnTo>
                    <a:pt x="434" y="1507"/>
                  </a:lnTo>
                  <a:lnTo>
                    <a:pt x="286" y="2067"/>
                  </a:lnTo>
                  <a:lnTo>
                    <a:pt x="23" y="2203"/>
                  </a:lnTo>
                  <a:lnTo>
                    <a:pt x="160" y="3037"/>
                  </a:lnTo>
                  <a:lnTo>
                    <a:pt x="0" y="3288"/>
                  </a:lnTo>
                  <a:lnTo>
                    <a:pt x="491" y="3676"/>
                  </a:lnTo>
                  <a:lnTo>
                    <a:pt x="788" y="3265"/>
                  </a:lnTo>
                  <a:lnTo>
                    <a:pt x="970" y="3664"/>
                  </a:lnTo>
                  <a:lnTo>
                    <a:pt x="560" y="4326"/>
                  </a:lnTo>
                  <a:lnTo>
                    <a:pt x="662" y="4714"/>
                  </a:lnTo>
                  <a:lnTo>
                    <a:pt x="445" y="4931"/>
                  </a:lnTo>
                  <a:lnTo>
                    <a:pt x="480" y="5262"/>
                  </a:lnTo>
                  <a:lnTo>
                    <a:pt x="811" y="5182"/>
                  </a:lnTo>
                  <a:lnTo>
                    <a:pt x="1130" y="5285"/>
                  </a:lnTo>
                  <a:lnTo>
                    <a:pt x="1484" y="5741"/>
                  </a:lnTo>
                  <a:lnTo>
                    <a:pt x="1929" y="5376"/>
                  </a:lnTo>
                  <a:lnTo>
                    <a:pt x="2055" y="4760"/>
                  </a:lnTo>
                  <a:lnTo>
                    <a:pt x="2534" y="3972"/>
                  </a:lnTo>
                  <a:lnTo>
                    <a:pt x="3481" y="3619"/>
                  </a:lnTo>
                  <a:lnTo>
                    <a:pt x="4337" y="2660"/>
                  </a:lnTo>
                  <a:lnTo>
                    <a:pt x="4588" y="207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4196425" y="2395425"/>
              <a:ext cx="248250" cy="217700"/>
            </a:xfrm>
            <a:custGeom>
              <a:rect b="b" l="l" r="r" t="t"/>
              <a:pathLst>
                <a:path extrusionOk="0" h="8708" w="9930">
                  <a:moveTo>
                    <a:pt x="2820" y="514"/>
                  </a:moveTo>
                  <a:lnTo>
                    <a:pt x="2044" y="240"/>
                  </a:lnTo>
                  <a:lnTo>
                    <a:pt x="1279" y="0"/>
                  </a:lnTo>
                  <a:lnTo>
                    <a:pt x="275" y="35"/>
                  </a:lnTo>
                  <a:lnTo>
                    <a:pt x="12" y="457"/>
                  </a:lnTo>
                  <a:lnTo>
                    <a:pt x="172" y="845"/>
                  </a:lnTo>
                  <a:lnTo>
                    <a:pt x="1" y="1404"/>
                  </a:lnTo>
                  <a:lnTo>
                    <a:pt x="286" y="2123"/>
                  </a:lnTo>
                  <a:lnTo>
                    <a:pt x="469" y="5364"/>
                  </a:lnTo>
                  <a:lnTo>
                    <a:pt x="617" y="8708"/>
                  </a:lnTo>
                  <a:lnTo>
                    <a:pt x="3767" y="8708"/>
                  </a:lnTo>
                  <a:lnTo>
                    <a:pt x="6814" y="8708"/>
                  </a:lnTo>
                  <a:lnTo>
                    <a:pt x="9929" y="8708"/>
                  </a:lnTo>
                  <a:lnTo>
                    <a:pt x="9781" y="8514"/>
                  </a:lnTo>
                  <a:lnTo>
                    <a:pt x="8811" y="7704"/>
                  </a:lnTo>
                  <a:lnTo>
                    <a:pt x="8754" y="7110"/>
                  </a:lnTo>
                  <a:lnTo>
                    <a:pt x="8902" y="6951"/>
                  </a:lnTo>
                  <a:lnTo>
                    <a:pt x="8149" y="5946"/>
                  </a:lnTo>
                  <a:lnTo>
                    <a:pt x="7864" y="5433"/>
                  </a:lnTo>
                  <a:lnTo>
                    <a:pt x="7533" y="4931"/>
                  </a:lnTo>
                  <a:lnTo>
                    <a:pt x="6848" y="3527"/>
                  </a:lnTo>
                  <a:lnTo>
                    <a:pt x="6289" y="2614"/>
                  </a:lnTo>
                  <a:lnTo>
                    <a:pt x="5890" y="1655"/>
                  </a:lnTo>
                  <a:lnTo>
                    <a:pt x="5958" y="1575"/>
                  </a:lnTo>
                  <a:lnTo>
                    <a:pt x="6620" y="2865"/>
                  </a:lnTo>
                  <a:lnTo>
                    <a:pt x="7008" y="3287"/>
                  </a:lnTo>
                  <a:lnTo>
                    <a:pt x="7293" y="3572"/>
                  </a:lnTo>
                  <a:lnTo>
                    <a:pt x="7464" y="3413"/>
                  </a:lnTo>
                  <a:lnTo>
                    <a:pt x="7636" y="2933"/>
                  </a:lnTo>
                  <a:lnTo>
                    <a:pt x="7727" y="2249"/>
                  </a:lnTo>
                  <a:lnTo>
                    <a:pt x="7921" y="1895"/>
                  </a:lnTo>
                  <a:lnTo>
                    <a:pt x="7818" y="1655"/>
                  </a:lnTo>
                  <a:lnTo>
                    <a:pt x="7259" y="343"/>
                  </a:lnTo>
                  <a:lnTo>
                    <a:pt x="7259" y="343"/>
                  </a:lnTo>
                  <a:lnTo>
                    <a:pt x="6905" y="571"/>
                  </a:lnTo>
                  <a:lnTo>
                    <a:pt x="6300" y="514"/>
                  </a:lnTo>
                  <a:lnTo>
                    <a:pt x="5673" y="297"/>
                  </a:lnTo>
                  <a:lnTo>
                    <a:pt x="5513" y="605"/>
                  </a:lnTo>
                  <a:lnTo>
                    <a:pt x="5273" y="149"/>
                  </a:lnTo>
                  <a:lnTo>
                    <a:pt x="4714" y="35"/>
                  </a:lnTo>
                  <a:lnTo>
                    <a:pt x="4052" y="115"/>
                  </a:lnTo>
                  <a:lnTo>
                    <a:pt x="3744" y="377"/>
                  </a:lnTo>
                  <a:lnTo>
                    <a:pt x="3196" y="66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4442375" y="2703850"/>
              <a:ext cx="136400" cy="125550"/>
            </a:xfrm>
            <a:custGeom>
              <a:rect b="b" l="l" r="r" t="t"/>
              <a:pathLst>
                <a:path extrusionOk="0" h="5022" w="5456">
                  <a:moveTo>
                    <a:pt x="2739" y="2328"/>
                  </a:moveTo>
                  <a:lnTo>
                    <a:pt x="2283" y="1883"/>
                  </a:lnTo>
                  <a:lnTo>
                    <a:pt x="2032" y="1050"/>
                  </a:lnTo>
                  <a:lnTo>
                    <a:pt x="1495" y="0"/>
                  </a:lnTo>
                  <a:lnTo>
                    <a:pt x="1130" y="514"/>
                  </a:lnTo>
                  <a:lnTo>
                    <a:pt x="559" y="662"/>
                  </a:lnTo>
                  <a:lnTo>
                    <a:pt x="331" y="947"/>
                  </a:lnTo>
                  <a:lnTo>
                    <a:pt x="274" y="1541"/>
                  </a:lnTo>
                  <a:lnTo>
                    <a:pt x="0" y="2887"/>
                  </a:lnTo>
                  <a:lnTo>
                    <a:pt x="103" y="3241"/>
                  </a:lnTo>
                  <a:lnTo>
                    <a:pt x="1027" y="3424"/>
                  </a:lnTo>
                  <a:lnTo>
                    <a:pt x="1244" y="2762"/>
                  </a:lnTo>
                  <a:lnTo>
                    <a:pt x="1746" y="3173"/>
                  </a:lnTo>
                  <a:lnTo>
                    <a:pt x="2203" y="2956"/>
                  </a:lnTo>
                  <a:lnTo>
                    <a:pt x="2397" y="3138"/>
                  </a:lnTo>
                  <a:lnTo>
                    <a:pt x="2956" y="3161"/>
                  </a:lnTo>
                  <a:lnTo>
                    <a:pt x="3652" y="3515"/>
                  </a:lnTo>
                  <a:lnTo>
                    <a:pt x="3880" y="3823"/>
                  </a:lnTo>
                  <a:lnTo>
                    <a:pt x="4245" y="4131"/>
                  </a:lnTo>
                  <a:lnTo>
                    <a:pt x="4599" y="4656"/>
                  </a:lnTo>
                  <a:lnTo>
                    <a:pt x="4885" y="4953"/>
                  </a:lnTo>
                  <a:lnTo>
                    <a:pt x="5227" y="5021"/>
                  </a:lnTo>
                  <a:lnTo>
                    <a:pt x="5455" y="4816"/>
                  </a:lnTo>
                  <a:lnTo>
                    <a:pt x="5056" y="4542"/>
                  </a:lnTo>
                  <a:lnTo>
                    <a:pt x="4782" y="4223"/>
                  </a:lnTo>
                  <a:lnTo>
                    <a:pt x="4325" y="3698"/>
                  </a:lnTo>
                  <a:lnTo>
                    <a:pt x="3869" y="318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4098000" y="1776025"/>
              <a:ext cx="76500" cy="44825"/>
            </a:xfrm>
            <a:custGeom>
              <a:rect b="b" l="l" r="r" t="t"/>
              <a:pathLst>
                <a:path extrusionOk="0" h="1793" w="3060">
                  <a:moveTo>
                    <a:pt x="1553" y="1"/>
                  </a:moveTo>
                  <a:lnTo>
                    <a:pt x="765" y="126"/>
                  </a:lnTo>
                  <a:lnTo>
                    <a:pt x="1" y="354"/>
                  </a:lnTo>
                  <a:lnTo>
                    <a:pt x="126" y="845"/>
                  </a:lnTo>
                  <a:lnTo>
                    <a:pt x="594" y="1142"/>
                  </a:lnTo>
                  <a:lnTo>
                    <a:pt x="811" y="1028"/>
                  </a:lnTo>
                  <a:lnTo>
                    <a:pt x="822" y="1530"/>
                  </a:lnTo>
                  <a:lnTo>
                    <a:pt x="1359" y="1382"/>
                  </a:lnTo>
                  <a:lnTo>
                    <a:pt x="1655" y="1484"/>
                  </a:lnTo>
                  <a:lnTo>
                    <a:pt x="2283" y="1792"/>
                  </a:lnTo>
                  <a:lnTo>
                    <a:pt x="2819" y="1792"/>
                  </a:lnTo>
                  <a:lnTo>
                    <a:pt x="3048" y="1518"/>
                  </a:lnTo>
                  <a:lnTo>
                    <a:pt x="2694" y="742"/>
                  </a:lnTo>
                  <a:lnTo>
                    <a:pt x="3059" y="252"/>
                  </a:lnTo>
                  <a:lnTo>
                    <a:pt x="2934" y="115"/>
                  </a:lnTo>
                  <a:lnTo>
                    <a:pt x="2934" y="115"/>
                  </a:lnTo>
                  <a:lnTo>
                    <a:pt x="2283" y="13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4380175" y="2772875"/>
              <a:ext cx="296175" cy="261650"/>
            </a:xfrm>
            <a:custGeom>
              <a:rect b="b" l="l" r="r" t="t"/>
              <a:pathLst>
                <a:path extrusionOk="0" h="10466" w="11847">
                  <a:moveTo>
                    <a:pt x="3732" y="1"/>
                  </a:moveTo>
                  <a:lnTo>
                    <a:pt x="3515" y="663"/>
                  </a:lnTo>
                  <a:lnTo>
                    <a:pt x="2591" y="480"/>
                  </a:lnTo>
                  <a:lnTo>
                    <a:pt x="2488" y="1268"/>
                  </a:lnTo>
                  <a:lnTo>
                    <a:pt x="2191" y="2146"/>
                  </a:lnTo>
                  <a:lnTo>
                    <a:pt x="1735" y="2603"/>
                  </a:lnTo>
                  <a:lnTo>
                    <a:pt x="1404" y="3288"/>
                  </a:lnTo>
                  <a:lnTo>
                    <a:pt x="1336" y="3664"/>
                  </a:lnTo>
                  <a:lnTo>
                    <a:pt x="970" y="3915"/>
                  </a:lnTo>
                  <a:lnTo>
                    <a:pt x="765" y="4874"/>
                  </a:lnTo>
                  <a:lnTo>
                    <a:pt x="765" y="4977"/>
                  </a:lnTo>
                  <a:lnTo>
                    <a:pt x="799" y="5684"/>
                  </a:lnTo>
                  <a:lnTo>
                    <a:pt x="685" y="5969"/>
                  </a:lnTo>
                  <a:lnTo>
                    <a:pt x="251" y="5992"/>
                  </a:lnTo>
                  <a:lnTo>
                    <a:pt x="0" y="6506"/>
                  </a:lnTo>
                  <a:lnTo>
                    <a:pt x="480" y="6574"/>
                  </a:lnTo>
                  <a:lnTo>
                    <a:pt x="890" y="7019"/>
                  </a:lnTo>
                  <a:lnTo>
                    <a:pt x="1039" y="7373"/>
                  </a:lnTo>
                  <a:lnTo>
                    <a:pt x="1404" y="7590"/>
                  </a:lnTo>
                  <a:lnTo>
                    <a:pt x="1906" y="8571"/>
                  </a:lnTo>
                  <a:lnTo>
                    <a:pt x="2317" y="8731"/>
                  </a:lnTo>
                  <a:lnTo>
                    <a:pt x="2317" y="9245"/>
                  </a:lnTo>
                  <a:lnTo>
                    <a:pt x="2602" y="9541"/>
                  </a:lnTo>
                  <a:lnTo>
                    <a:pt x="3161" y="9541"/>
                  </a:lnTo>
                  <a:lnTo>
                    <a:pt x="4189" y="10306"/>
                  </a:lnTo>
                  <a:lnTo>
                    <a:pt x="4451" y="10306"/>
                  </a:lnTo>
                  <a:lnTo>
                    <a:pt x="4634" y="10295"/>
                  </a:lnTo>
                  <a:lnTo>
                    <a:pt x="4805" y="10397"/>
                  </a:lnTo>
                  <a:lnTo>
                    <a:pt x="5341" y="10466"/>
                  </a:lnTo>
                  <a:lnTo>
                    <a:pt x="5569" y="10078"/>
                  </a:lnTo>
                  <a:lnTo>
                    <a:pt x="6300" y="9713"/>
                  </a:lnTo>
                  <a:lnTo>
                    <a:pt x="6631" y="10009"/>
                  </a:lnTo>
                  <a:lnTo>
                    <a:pt x="7167" y="10009"/>
                  </a:lnTo>
                  <a:lnTo>
                    <a:pt x="7384" y="9724"/>
                  </a:lnTo>
                  <a:lnTo>
                    <a:pt x="7898" y="9713"/>
                  </a:lnTo>
                  <a:lnTo>
                    <a:pt x="8594" y="9073"/>
                  </a:lnTo>
                  <a:lnTo>
                    <a:pt x="9655" y="9028"/>
                  </a:lnTo>
                  <a:lnTo>
                    <a:pt x="11846" y="6300"/>
                  </a:lnTo>
                  <a:lnTo>
                    <a:pt x="11161" y="6312"/>
                  </a:lnTo>
                  <a:lnTo>
                    <a:pt x="8525" y="5228"/>
                  </a:lnTo>
                  <a:lnTo>
                    <a:pt x="8217" y="4919"/>
                  </a:lnTo>
                  <a:lnTo>
                    <a:pt x="7909" y="4474"/>
                  </a:lnTo>
                  <a:lnTo>
                    <a:pt x="7601" y="3972"/>
                  </a:lnTo>
                  <a:lnTo>
                    <a:pt x="7761" y="3653"/>
                  </a:lnTo>
                  <a:lnTo>
                    <a:pt x="7567" y="3493"/>
                  </a:lnTo>
                  <a:lnTo>
                    <a:pt x="7384" y="3561"/>
                  </a:lnTo>
                  <a:lnTo>
                    <a:pt x="6939" y="3550"/>
                  </a:lnTo>
                  <a:lnTo>
                    <a:pt x="6916" y="3265"/>
                  </a:lnTo>
                  <a:lnTo>
                    <a:pt x="6848" y="3025"/>
                  </a:lnTo>
                  <a:lnTo>
                    <a:pt x="7099" y="2591"/>
                  </a:lnTo>
                  <a:lnTo>
                    <a:pt x="7373" y="2192"/>
                  </a:lnTo>
                  <a:lnTo>
                    <a:pt x="7087" y="1895"/>
                  </a:lnTo>
                  <a:lnTo>
                    <a:pt x="6733" y="1370"/>
                  </a:lnTo>
                  <a:lnTo>
                    <a:pt x="6368" y="1062"/>
                  </a:lnTo>
                  <a:lnTo>
                    <a:pt x="6140" y="754"/>
                  </a:lnTo>
                  <a:lnTo>
                    <a:pt x="5444" y="389"/>
                  </a:lnTo>
                  <a:lnTo>
                    <a:pt x="4885" y="377"/>
                  </a:lnTo>
                  <a:lnTo>
                    <a:pt x="4691" y="195"/>
                  </a:lnTo>
                  <a:lnTo>
                    <a:pt x="4234" y="4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022100" y="1565475"/>
              <a:ext cx="189775" cy="205450"/>
            </a:xfrm>
            <a:custGeom>
              <a:rect b="b" l="l" r="r" t="t"/>
              <a:pathLst>
                <a:path extrusionOk="0" h="8218" w="7591">
                  <a:moveTo>
                    <a:pt x="4623" y="845"/>
                  </a:moveTo>
                  <a:lnTo>
                    <a:pt x="4737" y="309"/>
                  </a:lnTo>
                  <a:lnTo>
                    <a:pt x="3915" y="0"/>
                  </a:lnTo>
                  <a:lnTo>
                    <a:pt x="3094" y="263"/>
                  </a:lnTo>
                  <a:lnTo>
                    <a:pt x="2934" y="822"/>
                  </a:lnTo>
                  <a:lnTo>
                    <a:pt x="2455" y="1165"/>
                  </a:lnTo>
                  <a:lnTo>
                    <a:pt x="1781" y="971"/>
                  </a:lnTo>
                  <a:lnTo>
                    <a:pt x="1028" y="1016"/>
                  </a:lnTo>
                  <a:lnTo>
                    <a:pt x="298" y="605"/>
                  </a:lnTo>
                  <a:lnTo>
                    <a:pt x="1" y="799"/>
                  </a:lnTo>
                  <a:lnTo>
                    <a:pt x="834" y="1187"/>
                  </a:lnTo>
                  <a:lnTo>
                    <a:pt x="1861" y="1712"/>
                  </a:lnTo>
                  <a:lnTo>
                    <a:pt x="2112" y="2911"/>
                  </a:lnTo>
                  <a:lnTo>
                    <a:pt x="2375" y="3230"/>
                  </a:lnTo>
                  <a:lnTo>
                    <a:pt x="3288" y="3595"/>
                  </a:lnTo>
                  <a:lnTo>
                    <a:pt x="3425" y="3926"/>
                  </a:lnTo>
                  <a:lnTo>
                    <a:pt x="3048" y="4097"/>
                  </a:lnTo>
                  <a:lnTo>
                    <a:pt x="1804" y="4965"/>
                  </a:lnTo>
                  <a:lnTo>
                    <a:pt x="1336" y="5478"/>
                  </a:lnTo>
                  <a:lnTo>
                    <a:pt x="1119" y="5958"/>
                  </a:lnTo>
                  <a:lnTo>
                    <a:pt x="1542" y="6688"/>
                  </a:lnTo>
                  <a:lnTo>
                    <a:pt x="1519" y="7510"/>
                  </a:lnTo>
                  <a:lnTo>
                    <a:pt x="2192" y="7772"/>
                  </a:lnTo>
                  <a:lnTo>
                    <a:pt x="2637" y="8217"/>
                  </a:lnTo>
                  <a:lnTo>
                    <a:pt x="3653" y="8046"/>
                  </a:lnTo>
                  <a:lnTo>
                    <a:pt x="4714" y="7749"/>
                  </a:lnTo>
                  <a:lnTo>
                    <a:pt x="5855" y="7681"/>
                  </a:lnTo>
                  <a:lnTo>
                    <a:pt x="5855" y="7681"/>
                  </a:lnTo>
                  <a:lnTo>
                    <a:pt x="6985" y="6620"/>
                  </a:lnTo>
                  <a:lnTo>
                    <a:pt x="7453" y="6152"/>
                  </a:lnTo>
                  <a:lnTo>
                    <a:pt x="7590" y="5741"/>
                  </a:lnTo>
                  <a:lnTo>
                    <a:pt x="6540" y="5182"/>
                  </a:lnTo>
                  <a:lnTo>
                    <a:pt x="6677" y="4657"/>
                  </a:lnTo>
                  <a:lnTo>
                    <a:pt x="5970" y="4063"/>
                  </a:lnTo>
                  <a:lnTo>
                    <a:pt x="6221" y="3378"/>
                  </a:lnTo>
                  <a:lnTo>
                    <a:pt x="5308" y="2488"/>
                  </a:lnTo>
                  <a:lnTo>
                    <a:pt x="5707" y="1895"/>
                  </a:lnTo>
                  <a:lnTo>
                    <a:pt x="4680" y="137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7224100" y="3476725"/>
              <a:ext cx="63625" cy="50250"/>
            </a:xfrm>
            <a:custGeom>
              <a:rect b="b" l="l" r="r" t="t"/>
              <a:pathLst>
                <a:path extrusionOk="0" h="2010" w="2545">
                  <a:moveTo>
                    <a:pt x="2545" y="1"/>
                  </a:moveTo>
                  <a:lnTo>
                    <a:pt x="2020" y="286"/>
                  </a:lnTo>
                  <a:lnTo>
                    <a:pt x="1746" y="332"/>
                  </a:lnTo>
                  <a:lnTo>
                    <a:pt x="1301" y="514"/>
                  </a:lnTo>
                  <a:lnTo>
                    <a:pt x="1335" y="857"/>
                  </a:lnTo>
                  <a:lnTo>
                    <a:pt x="1883" y="674"/>
                  </a:lnTo>
                  <a:lnTo>
                    <a:pt x="2442" y="446"/>
                  </a:lnTo>
                  <a:close/>
                  <a:moveTo>
                    <a:pt x="970" y="1153"/>
                  </a:moveTo>
                  <a:lnTo>
                    <a:pt x="742" y="1302"/>
                  </a:lnTo>
                  <a:lnTo>
                    <a:pt x="422" y="1187"/>
                  </a:lnTo>
                  <a:lnTo>
                    <a:pt x="34" y="1496"/>
                  </a:lnTo>
                  <a:lnTo>
                    <a:pt x="0" y="1895"/>
                  </a:lnTo>
                  <a:lnTo>
                    <a:pt x="422" y="2009"/>
                  </a:lnTo>
                  <a:lnTo>
                    <a:pt x="936" y="1884"/>
                  </a:lnTo>
                  <a:lnTo>
                    <a:pt x="1187" y="141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897425" y="3059625"/>
              <a:ext cx="113300" cy="142950"/>
            </a:xfrm>
            <a:custGeom>
              <a:rect b="b" l="l" r="r" t="t"/>
              <a:pathLst>
                <a:path extrusionOk="0" h="5718" w="4532">
                  <a:moveTo>
                    <a:pt x="3447" y="34"/>
                  </a:moveTo>
                  <a:lnTo>
                    <a:pt x="3345" y="0"/>
                  </a:lnTo>
                  <a:lnTo>
                    <a:pt x="2854" y="114"/>
                  </a:lnTo>
                  <a:lnTo>
                    <a:pt x="2375" y="0"/>
                  </a:lnTo>
                  <a:lnTo>
                    <a:pt x="1998" y="57"/>
                  </a:lnTo>
                  <a:lnTo>
                    <a:pt x="1998" y="1141"/>
                  </a:lnTo>
                  <a:lnTo>
                    <a:pt x="834" y="1141"/>
                  </a:lnTo>
                  <a:lnTo>
                    <a:pt x="560" y="1175"/>
                  </a:lnTo>
                  <a:lnTo>
                    <a:pt x="400" y="1860"/>
                  </a:lnTo>
                  <a:lnTo>
                    <a:pt x="218" y="2522"/>
                  </a:lnTo>
                  <a:lnTo>
                    <a:pt x="35" y="2807"/>
                  </a:lnTo>
                  <a:lnTo>
                    <a:pt x="1" y="3104"/>
                  </a:lnTo>
                  <a:lnTo>
                    <a:pt x="492" y="4051"/>
                  </a:lnTo>
                  <a:lnTo>
                    <a:pt x="1017" y="4805"/>
                  </a:lnTo>
                  <a:lnTo>
                    <a:pt x="1850" y="5718"/>
                  </a:lnTo>
                  <a:lnTo>
                    <a:pt x="2454" y="5215"/>
                  </a:lnTo>
                  <a:lnTo>
                    <a:pt x="2158" y="4611"/>
                  </a:lnTo>
                  <a:lnTo>
                    <a:pt x="2432" y="4382"/>
                  </a:lnTo>
                  <a:lnTo>
                    <a:pt x="2968" y="4280"/>
                  </a:lnTo>
                  <a:lnTo>
                    <a:pt x="3048" y="3880"/>
                  </a:lnTo>
                  <a:lnTo>
                    <a:pt x="3470" y="4302"/>
                  </a:lnTo>
                  <a:lnTo>
                    <a:pt x="4166" y="4348"/>
                  </a:lnTo>
                  <a:lnTo>
                    <a:pt x="4417" y="3914"/>
                  </a:lnTo>
                  <a:lnTo>
                    <a:pt x="4531" y="3310"/>
                  </a:lnTo>
                  <a:lnTo>
                    <a:pt x="4440" y="2602"/>
                  </a:lnTo>
                  <a:lnTo>
                    <a:pt x="4052" y="2066"/>
                  </a:lnTo>
                  <a:lnTo>
                    <a:pt x="4395" y="1004"/>
                  </a:lnTo>
                  <a:lnTo>
                    <a:pt x="4201" y="833"/>
                  </a:lnTo>
                  <a:lnTo>
                    <a:pt x="3596" y="913"/>
                  </a:lnTo>
                  <a:lnTo>
                    <a:pt x="3390" y="43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593575" y="1796275"/>
              <a:ext cx="156375" cy="186625"/>
            </a:xfrm>
            <a:custGeom>
              <a:rect b="b" l="l" r="r" t="t"/>
              <a:pathLst>
                <a:path extrusionOk="0" h="7465" w="6255">
                  <a:moveTo>
                    <a:pt x="1302" y="3470"/>
                  </a:moveTo>
                  <a:lnTo>
                    <a:pt x="606" y="2945"/>
                  </a:lnTo>
                  <a:lnTo>
                    <a:pt x="47" y="2980"/>
                  </a:lnTo>
                  <a:lnTo>
                    <a:pt x="161" y="3436"/>
                  </a:lnTo>
                  <a:lnTo>
                    <a:pt x="1" y="3892"/>
                  </a:lnTo>
                  <a:lnTo>
                    <a:pt x="423" y="3881"/>
                  </a:lnTo>
                  <a:lnTo>
                    <a:pt x="914" y="4064"/>
                  </a:lnTo>
                  <a:close/>
                  <a:moveTo>
                    <a:pt x="3162" y="1"/>
                  </a:moveTo>
                  <a:lnTo>
                    <a:pt x="2375" y="69"/>
                  </a:lnTo>
                  <a:lnTo>
                    <a:pt x="1861" y="12"/>
                  </a:lnTo>
                  <a:lnTo>
                    <a:pt x="1336" y="697"/>
                  </a:lnTo>
                  <a:lnTo>
                    <a:pt x="1062" y="1576"/>
                  </a:lnTo>
                  <a:lnTo>
                    <a:pt x="1370" y="1998"/>
                  </a:lnTo>
                  <a:lnTo>
                    <a:pt x="1393" y="2831"/>
                  </a:lnTo>
                  <a:lnTo>
                    <a:pt x="1758" y="2432"/>
                  </a:lnTo>
                  <a:lnTo>
                    <a:pt x="1964" y="2660"/>
                  </a:lnTo>
                  <a:lnTo>
                    <a:pt x="1713" y="3037"/>
                  </a:lnTo>
                  <a:lnTo>
                    <a:pt x="1861" y="3265"/>
                  </a:lnTo>
                  <a:lnTo>
                    <a:pt x="2671" y="3425"/>
                  </a:lnTo>
                  <a:lnTo>
                    <a:pt x="2683" y="3425"/>
                  </a:lnTo>
                  <a:lnTo>
                    <a:pt x="3128" y="3961"/>
                  </a:lnTo>
                  <a:lnTo>
                    <a:pt x="3014" y="4463"/>
                  </a:lnTo>
                  <a:lnTo>
                    <a:pt x="3014" y="4463"/>
                  </a:lnTo>
                  <a:lnTo>
                    <a:pt x="1998" y="4383"/>
                  </a:lnTo>
                  <a:lnTo>
                    <a:pt x="1861" y="4954"/>
                  </a:lnTo>
                  <a:lnTo>
                    <a:pt x="2226" y="5422"/>
                  </a:lnTo>
                  <a:lnTo>
                    <a:pt x="1507" y="5696"/>
                  </a:lnTo>
                  <a:lnTo>
                    <a:pt x="1690" y="6038"/>
                  </a:lnTo>
                  <a:lnTo>
                    <a:pt x="2763" y="6175"/>
                  </a:lnTo>
                  <a:lnTo>
                    <a:pt x="2763" y="6175"/>
                  </a:lnTo>
                  <a:lnTo>
                    <a:pt x="2146" y="6369"/>
                  </a:lnTo>
                  <a:lnTo>
                    <a:pt x="1108" y="7293"/>
                  </a:lnTo>
                  <a:lnTo>
                    <a:pt x="1462" y="7464"/>
                  </a:lnTo>
                  <a:lnTo>
                    <a:pt x="1964" y="7134"/>
                  </a:lnTo>
                  <a:lnTo>
                    <a:pt x="2603" y="7236"/>
                  </a:lnTo>
                  <a:lnTo>
                    <a:pt x="3071" y="6814"/>
                  </a:lnTo>
                  <a:lnTo>
                    <a:pt x="3390" y="6985"/>
                  </a:lnTo>
                  <a:lnTo>
                    <a:pt x="4566" y="6746"/>
                  </a:lnTo>
                  <a:lnTo>
                    <a:pt x="5502" y="6757"/>
                  </a:lnTo>
                  <a:lnTo>
                    <a:pt x="6106" y="6289"/>
                  </a:lnTo>
                  <a:lnTo>
                    <a:pt x="5844" y="5844"/>
                  </a:lnTo>
                  <a:lnTo>
                    <a:pt x="6186" y="5593"/>
                  </a:lnTo>
                  <a:lnTo>
                    <a:pt x="6255" y="5034"/>
                  </a:lnTo>
                  <a:lnTo>
                    <a:pt x="5422" y="4863"/>
                  </a:lnTo>
                  <a:lnTo>
                    <a:pt x="5239" y="4532"/>
                  </a:lnTo>
                  <a:lnTo>
                    <a:pt x="4828" y="3550"/>
                  </a:lnTo>
                  <a:lnTo>
                    <a:pt x="4372" y="3413"/>
                  </a:lnTo>
                  <a:lnTo>
                    <a:pt x="3790" y="2397"/>
                  </a:lnTo>
                  <a:lnTo>
                    <a:pt x="3733" y="2306"/>
                  </a:lnTo>
                  <a:lnTo>
                    <a:pt x="3048" y="2249"/>
                  </a:lnTo>
                  <a:lnTo>
                    <a:pt x="3641" y="1496"/>
                  </a:lnTo>
                  <a:lnTo>
                    <a:pt x="3824" y="800"/>
                  </a:lnTo>
                  <a:lnTo>
                    <a:pt x="3116" y="800"/>
                  </a:lnTo>
                  <a:lnTo>
                    <a:pt x="2443" y="9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445800" y="2124375"/>
              <a:ext cx="131825" cy="54825"/>
            </a:xfrm>
            <a:custGeom>
              <a:rect b="b" l="l" r="r" t="t"/>
              <a:pathLst>
                <a:path extrusionOk="0" h="2193" w="5273">
                  <a:moveTo>
                    <a:pt x="2876" y="720"/>
                  </a:moveTo>
                  <a:lnTo>
                    <a:pt x="1803" y="298"/>
                  </a:lnTo>
                  <a:lnTo>
                    <a:pt x="708" y="161"/>
                  </a:lnTo>
                  <a:lnTo>
                    <a:pt x="69" y="1"/>
                  </a:lnTo>
                  <a:lnTo>
                    <a:pt x="0" y="104"/>
                  </a:lnTo>
                  <a:lnTo>
                    <a:pt x="308" y="366"/>
                  </a:lnTo>
                  <a:lnTo>
                    <a:pt x="742" y="469"/>
                  </a:lnTo>
                  <a:lnTo>
                    <a:pt x="1221" y="800"/>
                  </a:lnTo>
                  <a:lnTo>
                    <a:pt x="1518" y="1393"/>
                  </a:lnTo>
                  <a:lnTo>
                    <a:pt x="1484" y="1781"/>
                  </a:lnTo>
                  <a:lnTo>
                    <a:pt x="2248" y="1736"/>
                  </a:lnTo>
                  <a:lnTo>
                    <a:pt x="3047" y="2169"/>
                  </a:lnTo>
                  <a:lnTo>
                    <a:pt x="4029" y="2021"/>
                  </a:lnTo>
                  <a:lnTo>
                    <a:pt x="4188" y="1884"/>
                  </a:lnTo>
                  <a:lnTo>
                    <a:pt x="4793" y="2135"/>
                  </a:lnTo>
                  <a:lnTo>
                    <a:pt x="5193" y="2192"/>
                  </a:lnTo>
                  <a:lnTo>
                    <a:pt x="5273" y="2101"/>
                  </a:lnTo>
                  <a:lnTo>
                    <a:pt x="4816" y="1610"/>
                  </a:lnTo>
                  <a:lnTo>
                    <a:pt x="4976" y="1485"/>
                  </a:lnTo>
                  <a:lnTo>
                    <a:pt x="4474" y="1290"/>
                  </a:lnTo>
                  <a:lnTo>
                    <a:pt x="4177" y="925"/>
                  </a:lnTo>
                  <a:lnTo>
                    <a:pt x="3447" y="743"/>
                  </a:lnTo>
                  <a:lnTo>
                    <a:pt x="3036" y="8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56350" y="2860475"/>
              <a:ext cx="85900" cy="144950"/>
            </a:xfrm>
            <a:custGeom>
              <a:rect b="b" l="l" r="r" t="t"/>
              <a:pathLst>
                <a:path extrusionOk="0" h="5798" w="3436">
                  <a:moveTo>
                    <a:pt x="2614" y="69"/>
                  </a:moveTo>
                  <a:lnTo>
                    <a:pt x="2249" y="0"/>
                  </a:lnTo>
                  <a:lnTo>
                    <a:pt x="1986" y="149"/>
                  </a:lnTo>
                  <a:lnTo>
                    <a:pt x="1644" y="69"/>
                  </a:lnTo>
                  <a:lnTo>
                    <a:pt x="263" y="114"/>
                  </a:lnTo>
                  <a:lnTo>
                    <a:pt x="229" y="628"/>
                  </a:lnTo>
                  <a:lnTo>
                    <a:pt x="343" y="1313"/>
                  </a:lnTo>
                  <a:lnTo>
                    <a:pt x="548" y="2614"/>
                  </a:lnTo>
                  <a:lnTo>
                    <a:pt x="217" y="3367"/>
                  </a:lnTo>
                  <a:lnTo>
                    <a:pt x="1" y="4394"/>
                  </a:lnTo>
                  <a:lnTo>
                    <a:pt x="343" y="5181"/>
                  </a:lnTo>
                  <a:lnTo>
                    <a:pt x="320" y="5535"/>
                  </a:lnTo>
                  <a:lnTo>
                    <a:pt x="1028" y="5798"/>
                  </a:lnTo>
                  <a:lnTo>
                    <a:pt x="1747" y="5524"/>
                  </a:lnTo>
                  <a:lnTo>
                    <a:pt x="2203" y="5227"/>
                  </a:lnTo>
                  <a:lnTo>
                    <a:pt x="3436" y="4679"/>
                  </a:lnTo>
                  <a:lnTo>
                    <a:pt x="3264" y="4371"/>
                  </a:lnTo>
                  <a:lnTo>
                    <a:pt x="3059" y="3801"/>
                  </a:lnTo>
                  <a:lnTo>
                    <a:pt x="3002" y="3344"/>
                  </a:lnTo>
                  <a:lnTo>
                    <a:pt x="3173" y="2522"/>
                  </a:lnTo>
                  <a:lnTo>
                    <a:pt x="2968" y="2203"/>
                  </a:lnTo>
                  <a:lnTo>
                    <a:pt x="2888" y="1473"/>
                  </a:lnTo>
                  <a:lnTo>
                    <a:pt x="2899" y="811"/>
                  </a:lnTo>
                  <a:lnTo>
                    <a:pt x="2557" y="343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419550" y="2826525"/>
              <a:ext cx="145250" cy="119850"/>
            </a:xfrm>
            <a:custGeom>
              <a:rect b="b" l="l" r="r" t="t"/>
              <a:pathLst>
                <a:path extrusionOk="0" h="4794" w="5810">
                  <a:moveTo>
                    <a:pt x="2899" y="137"/>
                  </a:moveTo>
                  <a:lnTo>
                    <a:pt x="2785" y="194"/>
                  </a:lnTo>
                  <a:lnTo>
                    <a:pt x="2363" y="114"/>
                  </a:lnTo>
                  <a:lnTo>
                    <a:pt x="2306" y="217"/>
                  </a:lnTo>
                  <a:lnTo>
                    <a:pt x="2112" y="229"/>
                  </a:lnTo>
                  <a:lnTo>
                    <a:pt x="1541" y="23"/>
                  </a:lnTo>
                  <a:lnTo>
                    <a:pt x="1164" y="0"/>
                  </a:lnTo>
                  <a:lnTo>
                    <a:pt x="1142" y="308"/>
                  </a:lnTo>
                  <a:lnTo>
                    <a:pt x="1062" y="400"/>
                  </a:lnTo>
                  <a:lnTo>
                    <a:pt x="1119" y="708"/>
                  </a:lnTo>
                  <a:lnTo>
                    <a:pt x="1005" y="833"/>
                  </a:lnTo>
                  <a:lnTo>
                    <a:pt x="822" y="833"/>
                  </a:lnTo>
                  <a:lnTo>
                    <a:pt x="617" y="970"/>
                  </a:lnTo>
                  <a:lnTo>
                    <a:pt x="377" y="959"/>
                  </a:lnTo>
                  <a:lnTo>
                    <a:pt x="0" y="1404"/>
                  </a:lnTo>
                  <a:lnTo>
                    <a:pt x="229" y="1564"/>
                  </a:lnTo>
                  <a:lnTo>
                    <a:pt x="343" y="1758"/>
                  </a:lnTo>
                  <a:lnTo>
                    <a:pt x="445" y="2157"/>
                  </a:lnTo>
                  <a:lnTo>
                    <a:pt x="628" y="2328"/>
                  </a:lnTo>
                  <a:lnTo>
                    <a:pt x="845" y="2454"/>
                  </a:lnTo>
                  <a:lnTo>
                    <a:pt x="1142" y="2808"/>
                  </a:lnTo>
                  <a:lnTo>
                    <a:pt x="1484" y="3344"/>
                  </a:lnTo>
                  <a:lnTo>
                    <a:pt x="1918" y="2945"/>
                  </a:lnTo>
                  <a:lnTo>
                    <a:pt x="2020" y="2705"/>
                  </a:lnTo>
                  <a:lnTo>
                    <a:pt x="2157" y="2500"/>
                  </a:lnTo>
                  <a:lnTo>
                    <a:pt x="2374" y="2477"/>
                  </a:lnTo>
                  <a:lnTo>
                    <a:pt x="2557" y="2306"/>
                  </a:lnTo>
                  <a:lnTo>
                    <a:pt x="3196" y="2306"/>
                  </a:lnTo>
                  <a:lnTo>
                    <a:pt x="3413" y="2625"/>
                  </a:lnTo>
                  <a:lnTo>
                    <a:pt x="3584" y="3013"/>
                  </a:lnTo>
                  <a:lnTo>
                    <a:pt x="3561" y="3276"/>
                  </a:lnTo>
                  <a:lnTo>
                    <a:pt x="3687" y="3515"/>
                  </a:lnTo>
                  <a:lnTo>
                    <a:pt x="3687" y="3846"/>
                  </a:lnTo>
                  <a:lnTo>
                    <a:pt x="3903" y="3801"/>
                  </a:lnTo>
                  <a:lnTo>
                    <a:pt x="4075" y="3766"/>
                  </a:lnTo>
                  <a:lnTo>
                    <a:pt x="4280" y="3675"/>
                  </a:lnTo>
                  <a:lnTo>
                    <a:pt x="4611" y="4223"/>
                  </a:lnTo>
                  <a:lnTo>
                    <a:pt x="4554" y="4599"/>
                  </a:lnTo>
                  <a:lnTo>
                    <a:pt x="4714" y="4782"/>
                  </a:lnTo>
                  <a:lnTo>
                    <a:pt x="4942" y="4793"/>
                  </a:lnTo>
                  <a:lnTo>
                    <a:pt x="5102" y="4428"/>
                  </a:lnTo>
                  <a:lnTo>
                    <a:pt x="5330" y="4451"/>
                  </a:lnTo>
                  <a:lnTo>
                    <a:pt x="5455" y="4451"/>
                  </a:lnTo>
                  <a:lnTo>
                    <a:pt x="5501" y="4052"/>
                  </a:lnTo>
                  <a:lnTo>
                    <a:pt x="5444" y="3880"/>
                  </a:lnTo>
                  <a:lnTo>
                    <a:pt x="5524" y="3755"/>
                  </a:lnTo>
                  <a:lnTo>
                    <a:pt x="5809" y="3641"/>
                  </a:lnTo>
                  <a:lnTo>
                    <a:pt x="5627" y="2910"/>
                  </a:lnTo>
                  <a:lnTo>
                    <a:pt x="5444" y="2545"/>
                  </a:lnTo>
                  <a:lnTo>
                    <a:pt x="5513" y="2226"/>
                  </a:lnTo>
                  <a:lnTo>
                    <a:pt x="5672" y="2157"/>
                  </a:lnTo>
                  <a:lnTo>
                    <a:pt x="5421" y="1906"/>
                  </a:lnTo>
                  <a:lnTo>
                    <a:pt x="5467" y="1632"/>
                  </a:lnTo>
                  <a:lnTo>
                    <a:pt x="5364" y="1530"/>
                  </a:lnTo>
                  <a:lnTo>
                    <a:pt x="5193" y="1621"/>
                  </a:lnTo>
                  <a:lnTo>
                    <a:pt x="5227" y="1313"/>
                  </a:lnTo>
                  <a:lnTo>
                    <a:pt x="5398" y="1084"/>
                  </a:lnTo>
                  <a:lnTo>
                    <a:pt x="5067" y="708"/>
                  </a:lnTo>
                  <a:lnTo>
                    <a:pt x="4988" y="457"/>
                  </a:lnTo>
                  <a:lnTo>
                    <a:pt x="4794" y="263"/>
                  </a:lnTo>
                  <a:lnTo>
                    <a:pt x="4645" y="229"/>
                  </a:lnTo>
                  <a:lnTo>
                    <a:pt x="4451" y="365"/>
                  </a:lnTo>
                  <a:lnTo>
                    <a:pt x="4200" y="480"/>
                  </a:lnTo>
                  <a:lnTo>
                    <a:pt x="3972" y="674"/>
                  </a:lnTo>
                  <a:lnTo>
                    <a:pt x="3629" y="605"/>
                  </a:lnTo>
                  <a:lnTo>
                    <a:pt x="3413" y="377"/>
                  </a:lnTo>
                  <a:lnTo>
                    <a:pt x="3287" y="343"/>
                  </a:lnTo>
                  <a:lnTo>
                    <a:pt x="3070" y="457"/>
                  </a:lnTo>
                  <a:lnTo>
                    <a:pt x="2945" y="457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386450" y="2797425"/>
              <a:ext cx="59650" cy="16850"/>
            </a:xfrm>
            <a:custGeom>
              <a:rect b="b" l="l" r="r" t="t"/>
              <a:pathLst>
                <a:path extrusionOk="0" h="674" w="2386">
                  <a:moveTo>
                    <a:pt x="1" y="651"/>
                  </a:moveTo>
                  <a:lnTo>
                    <a:pt x="720" y="674"/>
                  </a:lnTo>
                  <a:lnTo>
                    <a:pt x="914" y="537"/>
                  </a:lnTo>
                  <a:lnTo>
                    <a:pt x="1062" y="537"/>
                  </a:lnTo>
                  <a:lnTo>
                    <a:pt x="1359" y="331"/>
                  </a:lnTo>
                  <a:lnTo>
                    <a:pt x="1701" y="525"/>
                  </a:lnTo>
                  <a:lnTo>
                    <a:pt x="2043" y="537"/>
                  </a:lnTo>
                  <a:lnTo>
                    <a:pt x="2386" y="331"/>
                  </a:lnTo>
                  <a:lnTo>
                    <a:pt x="2226" y="69"/>
                  </a:lnTo>
                  <a:lnTo>
                    <a:pt x="1963" y="228"/>
                  </a:lnTo>
                  <a:lnTo>
                    <a:pt x="1712" y="217"/>
                  </a:lnTo>
                  <a:lnTo>
                    <a:pt x="1416" y="0"/>
                  </a:lnTo>
                  <a:lnTo>
                    <a:pt x="1153" y="12"/>
                  </a:lnTo>
                  <a:lnTo>
                    <a:pt x="971" y="228"/>
                  </a:lnTo>
                  <a:lnTo>
                    <a:pt x="103" y="25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389300" y="2825675"/>
              <a:ext cx="59375" cy="35950"/>
            </a:xfrm>
            <a:custGeom>
              <a:rect b="b" l="l" r="r" t="t"/>
              <a:pathLst>
                <a:path extrusionOk="0" h="1438" w="2375">
                  <a:moveTo>
                    <a:pt x="2374" y="34"/>
                  </a:moveTo>
                  <a:lnTo>
                    <a:pt x="902" y="0"/>
                  </a:lnTo>
                  <a:lnTo>
                    <a:pt x="685" y="91"/>
                  </a:lnTo>
                  <a:lnTo>
                    <a:pt x="434" y="69"/>
                  </a:lnTo>
                  <a:lnTo>
                    <a:pt x="1" y="228"/>
                  </a:lnTo>
                  <a:lnTo>
                    <a:pt x="46" y="411"/>
                  </a:lnTo>
                  <a:lnTo>
                    <a:pt x="286" y="605"/>
                  </a:lnTo>
                  <a:lnTo>
                    <a:pt x="286" y="742"/>
                  </a:lnTo>
                  <a:lnTo>
                    <a:pt x="457" y="993"/>
                  </a:lnTo>
                  <a:lnTo>
                    <a:pt x="800" y="1061"/>
                  </a:lnTo>
                  <a:lnTo>
                    <a:pt x="1210" y="1438"/>
                  </a:lnTo>
                  <a:lnTo>
                    <a:pt x="1587" y="993"/>
                  </a:lnTo>
                  <a:lnTo>
                    <a:pt x="1827" y="1004"/>
                  </a:lnTo>
                  <a:lnTo>
                    <a:pt x="2032" y="867"/>
                  </a:lnTo>
                  <a:lnTo>
                    <a:pt x="2215" y="867"/>
                  </a:lnTo>
                  <a:lnTo>
                    <a:pt x="2329" y="742"/>
                  </a:lnTo>
                  <a:lnTo>
                    <a:pt x="2272" y="434"/>
                  </a:lnTo>
                  <a:lnTo>
                    <a:pt x="2352" y="342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907700" y="3060175"/>
              <a:ext cx="39675" cy="28850"/>
            </a:xfrm>
            <a:custGeom>
              <a:rect b="b" l="l" r="r" t="t"/>
              <a:pathLst>
                <a:path extrusionOk="0" h="1154" w="1587">
                  <a:moveTo>
                    <a:pt x="1587" y="24"/>
                  </a:moveTo>
                  <a:lnTo>
                    <a:pt x="275" y="1"/>
                  </a:lnTo>
                  <a:lnTo>
                    <a:pt x="1" y="1028"/>
                  </a:lnTo>
                  <a:lnTo>
                    <a:pt x="149" y="1153"/>
                  </a:lnTo>
                  <a:lnTo>
                    <a:pt x="423" y="1119"/>
                  </a:lnTo>
                  <a:lnTo>
                    <a:pt x="1587" y="111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4094300" y="2162625"/>
              <a:ext cx="123275" cy="157225"/>
            </a:xfrm>
            <a:custGeom>
              <a:rect b="b" l="l" r="r" t="t"/>
              <a:pathLst>
                <a:path extrusionOk="0" h="6289" w="4931">
                  <a:moveTo>
                    <a:pt x="2945" y="5558"/>
                  </a:moveTo>
                  <a:lnTo>
                    <a:pt x="2830" y="5957"/>
                  </a:lnTo>
                  <a:lnTo>
                    <a:pt x="3766" y="6128"/>
                  </a:lnTo>
                  <a:lnTo>
                    <a:pt x="3766" y="6288"/>
                  </a:lnTo>
                  <a:lnTo>
                    <a:pt x="4850" y="6208"/>
                  </a:lnTo>
                  <a:lnTo>
                    <a:pt x="4930" y="5934"/>
                  </a:lnTo>
                  <a:lnTo>
                    <a:pt x="4531" y="6049"/>
                  </a:lnTo>
                  <a:lnTo>
                    <a:pt x="4531" y="5889"/>
                  </a:lnTo>
                  <a:lnTo>
                    <a:pt x="3972" y="5820"/>
                  </a:lnTo>
                  <a:lnTo>
                    <a:pt x="3390" y="5877"/>
                  </a:lnTo>
                  <a:close/>
                  <a:moveTo>
                    <a:pt x="4588" y="228"/>
                  </a:moveTo>
                  <a:lnTo>
                    <a:pt x="4200" y="0"/>
                  </a:lnTo>
                  <a:lnTo>
                    <a:pt x="4246" y="422"/>
                  </a:lnTo>
                  <a:lnTo>
                    <a:pt x="3584" y="514"/>
                  </a:lnTo>
                  <a:lnTo>
                    <a:pt x="3024" y="206"/>
                  </a:lnTo>
                  <a:lnTo>
                    <a:pt x="2465" y="457"/>
                  </a:lnTo>
                  <a:lnTo>
                    <a:pt x="1929" y="422"/>
                  </a:lnTo>
                  <a:lnTo>
                    <a:pt x="1792" y="457"/>
                  </a:lnTo>
                  <a:lnTo>
                    <a:pt x="1689" y="616"/>
                  </a:lnTo>
                  <a:lnTo>
                    <a:pt x="1290" y="594"/>
                  </a:lnTo>
                  <a:lnTo>
                    <a:pt x="1016" y="776"/>
                  </a:lnTo>
                  <a:lnTo>
                    <a:pt x="548" y="867"/>
                  </a:lnTo>
                  <a:lnTo>
                    <a:pt x="548" y="1096"/>
                  </a:lnTo>
                  <a:lnTo>
                    <a:pt x="320" y="1221"/>
                  </a:lnTo>
                  <a:lnTo>
                    <a:pt x="308" y="1529"/>
                  </a:lnTo>
                  <a:lnTo>
                    <a:pt x="0" y="1952"/>
                  </a:lnTo>
                  <a:lnTo>
                    <a:pt x="80" y="2226"/>
                  </a:lnTo>
                  <a:lnTo>
                    <a:pt x="491" y="2739"/>
                  </a:lnTo>
                  <a:lnTo>
                    <a:pt x="822" y="3161"/>
                  </a:lnTo>
                  <a:lnTo>
                    <a:pt x="1005" y="3778"/>
                  </a:lnTo>
                  <a:lnTo>
                    <a:pt x="1335" y="4508"/>
                  </a:lnTo>
                  <a:lnTo>
                    <a:pt x="1986" y="4919"/>
                  </a:lnTo>
                  <a:lnTo>
                    <a:pt x="2477" y="4907"/>
                  </a:lnTo>
                  <a:lnTo>
                    <a:pt x="2134" y="4097"/>
                  </a:lnTo>
                  <a:lnTo>
                    <a:pt x="2602" y="3994"/>
                  </a:lnTo>
                  <a:lnTo>
                    <a:pt x="2328" y="3527"/>
                  </a:lnTo>
                  <a:lnTo>
                    <a:pt x="3036" y="3766"/>
                  </a:lnTo>
                  <a:lnTo>
                    <a:pt x="2979" y="3241"/>
                  </a:lnTo>
                  <a:lnTo>
                    <a:pt x="2602" y="2979"/>
                  </a:lnTo>
                  <a:lnTo>
                    <a:pt x="2146" y="2556"/>
                  </a:lnTo>
                  <a:lnTo>
                    <a:pt x="2397" y="2351"/>
                  </a:lnTo>
                  <a:lnTo>
                    <a:pt x="1997" y="1929"/>
                  </a:lnTo>
                  <a:lnTo>
                    <a:pt x="1769" y="1381"/>
                  </a:lnTo>
                  <a:lnTo>
                    <a:pt x="1895" y="1198"/>
                  </a:lnTo>
                  <a:lnTo>
                    <a:pt x="2328" y="1655"/>
                  </a:lnTo>
                  <a:lnTo>
                    <a:pt x="2739" y="1655"/>
                  </a:lnTo>
                  <a:lnTo>
                    <a:pt x="3104" y="1507"/>
                  </a:lnTo>
                  <a:lnTo>
                    <a:pt x="2545" y="993"/>
                  </a:lnTo>
                  <a:lnTo>
                    <a:pt x="3413" y="765"/>
                  </a:lnTo>
                  <a:lnTo>
                    <a:pt x="3801" y="856"/>
                  </a:lnTo>
                  <a:lnTo>
                    <a:pt x="4257" y="879"/>
                  </a:lnTo>
                  <a:lnTo>
                    <a:pt x="4405" y="77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2778475" y="1342375"/>
              <a:ext cx="794300" cy="424550"/>
            </a:xfrm>
            <a:custGeom>
              <a:rect b="b" l="l" r="r" t="t"/>
              <a:pathLst>
                <a:path extrusionOk="0" h="16982" w="31772">
                  <a:moveTo>
                    <a:pt x="24982" y="57"/>
                  </a:moveTo>
                  <a:lnTo>
                    <a:pt x="21273" y="0"/>
                  </a:lnTo>
                  <a:lnTo>
                    <a:pt x="19584" y="34"/>
                  </a:lnTo>
                  <a:lnTo>
                    <a:pt x="18876" y="228"/>
                  </a:lnTo>
                  <a:lnTo>
                    <a:pt x="17233" y="206"/>
                  </a:lnTo>
                  <a:lnTo>
                    <a:pt x="15418" y="514"/>
                  </a:lnTo>
                  <a:lnTo>
                    <a:pt x="15190" y="753"/>
                  </a:lnTo>
                  <a:lnTo>
                    <a:pt x="16148" y="1050"/>
                  </a:lnTo>
                  <a:lnTo>
                    <a:pt x="15258" y="867"/>
                  </a:lnTo>
                  <a:lnTo>
                    <a:pt x="14619" y="822"/>
                  </a:lnTo>
                  <a:lnTo>
                    <a:pt x="13626" y="628"/>
                  </a:lnTo>
                  <a:lnTo>
                    <a:pt x="12109" y="925"/>
                  </a:lnTo>
                  <a:lnTo>
                    <a:pt x="11721" y="753"/>
                  </a:lnTo>
                  <a:lnTo>
                    <a:pt x="10237" y="753"/>
                  </a:lnTo>
                  <a:lnTo>
                    <a:pt x="8685" y="833"/>
                  </a:lnTo>
                  <a:lnTo>
                    <a:pt x="7418" y="982"/>
                  </a:lnTo>
                  <a:lnTo>
                    <a:pt x="7384" y="1233"/>
                  </a:lnTo>
                  <a:lnTo>
                    <a:pt x="6631" y="1313"/>
                  </a:lnTo>
                  <a:lnTo>
                    <a:pt x="4554" y="1723"/>
                  </a:lnTo>
                  <a:lnTo>
                    <a:pt x="3892" y="1963"/>
                  </a:lnTo>
                  <a:lnTo>
                    <a:pt x="5044" y="2180"/>
                  </a:lnTo>
                  <a:lnTo>
                    <a:pt x="4645" y="2408"/>
                  </a:lnTo>
                  <a:lnTo>
                    <a:pt x="2522" y="2716"/>
                  </a:lnTo>
                  <a:lnTo>
                    <a:pt x="308" y="3036"/>
                  </a:lnTo>
                  <a:lnTo>
                    <a:pt x="0" y="3275"/>
                  </a:lnTo>
                  <a:lnTo>
                    <a:pt x="913" y="3561"/>
                  </a:lnTo>
                  <a:lnTo>
                    <a:pt x="2979" y="3732"/>
                  </a:lnTo>
                  <a:lnTo>
                    <a:pt x="1906" y="3766"/>
                  </a:lnTo>
                  <a:lnTo>
                    <a:pt x="354" y="3972"/>
                  </a:lnTo>
                  <a:lnTo>
                    <a:pt x="890" y="4417"/>
                  </a:lnTo>
                  <a:lnTo>
                    <a:pt x="1324" y="4633"/>
                  </a:lnTo>
                  <a:lnTo>
                    <a:pt x="2659" y="4588"/>
                  </a:lnTo>
                  <a:lnTo>
                    <a:pt x="4109" y="4565"/>
                  </a:lnTo>
                  <a:lnTo>
                    <a:pt x="5193" y="4599"/>
                  </a:lnTo>
                  <a:lnTo>
                    <a:pt x="6334" y="5022"/>
                  </a:lnTo>
                  <a:lnTo>
                    <a:pt x="6129" y="5318"/>
                  </a:lnTo>
                  <a:lnTo>
                    <a:pt x="6642" y="5592"/>
                  </a:lnTo>
                  <a:lnTo>
                    <a:pt x="6848" y="6345"/>
                  </a:lnTo>
                  <a:lnTo>
                    <a:pt x="6984" y="6859"/>
                  </a:lnTo>
                  <a:lnTo>
                    <a:pt x="7190" y="7133"/>
                  </a:lnTo>
                  <a:lnTo>
                    <a:pt x="6186" y="7817"/>
                  </a:lnTo>
                  <a:lnTo>
                    <a:pt x="6562" y="8000"/>
                  </a:lnTo>
                  <a:lnTo>
                    <a:pt x="7190" y="7886"/>
                  </a:lnTo>
                  <a:lnTo>
                    <a:pt x="7555" y="8148"/>
                  </a:lnTo>
                  <a:lnTo>
                    <a:pt x="8308" y="8628"/>
                  </a:lnTo>
                  <a:lnTo>
                    <a:pt x="7247" y="8434"/>
                  </a:lnTo>
                  <a:lnTo>
                    <a:pt x="6699" y="8434"/>
                  </a:lnTo>
                  <a:lnTo>
                    <a:pt x="6277" y="8833"/>
                  </a:lnTo>
                  <a:lnTo>
                    <a:pt x="6060" y="9347"/>
                  </a:lnTo>
                  <a:lnTo>
                    <a:pt x="6665" y="9598"/>
                  </a:lnTo>
                  <a:lnTo>
                    <a:pt x="7236" y="9484"/>
                  </a:lnTo>
                  <a:lnTo>
                    <a:pt x="7601" y="9370"/>
                  </a:lnTo>
                  <a:lnTo>
                    <a:pt x="8388" y="9096"/>
                  </a:lnTo>
                  <a:lnTo>
                    <a:pt x="7989" y="9701"/>
                  </a:lnTo>
                  <a:lnTo>
                    <a:pt x="7612" y="10020"/>
                  </a:lnTo>
                  <a:lnTo>
                    <a:pt x="6608" y="10305"/>
                  </a:lnTo>
                  <a:lnTo>
                    <a:pt x="5604" y="11207"/>
                  </a:lnTo>
                  <a:lnTo>
                    <a:pt x="5889" y="11492"/>
                  </a:lnTo>
                  <a:lnTo>
                    <a:pt x="5410" y="12063"/>
                  </a:lnTo>
                  <a:lnTo>
                    <a:pt x="5935" y="12805"/>
                  </a:lnTo>
                  <a:lnTo>
                    <a:pt x="5718" y="13524"/>
                  </a:lnTo>
                  <a:lnTo>
                    <a:pt x="5820" y="14049"/>
                  </a:lnTo>
                  <a:lnTo>
                    <a:pt x="6505" y="15064"/>
                  </a:lnTo>
                  <a:lnTo>
                    <a:pt x="6619" y="15863"/>
                  </a:lnTo>
                  <a:lnTo>
                    <a:pt x="7064" y="16320"/>
                  </a:lnTo>
                  <a:lnTo>
                    <a:pt x="8331" y="16320"/>
                  </a:lnTo>
                  <a:lnTo>
                    <a:pt x="9039" y="16981"/>
                  </a:lnTo>
                  <a:lnTo>
                    <a:pt x="9974" y="16947"/>
                  </a:lnTo>
                  <a:lnTo>
                    <a:pt x="10556" y="16126"/>
                  </a:lnTo>
                  <a:lnTo>
                    <a:pt x="11059" y="15441"/>
                  </a:lnTo>
                  <a:lnTo>
                    <a:pt x="11013" y="14813"/>
                  </a:lnTo>
                  <a:lnTo>
                    <a:pt x="12234" y="14163"/>
                  </a:lnTo>
                  <a:lnTo>
                    <a:pt x="12713" y="13638"/>
                  </a:lnTo>
                  <a:lnTo>
                    <a:pt x="12907" y="13079"/>
                  </a:lnTo>
                  <a:lnTo>
                    <a:pt x="13581" y="12576"/>
                  </a:lnTo>
                  <a:lnTo>
                    <a:pt x="14505" y="12394"/>
                  </a:lnTo>
                  <a:lnTo>
                    <a:pt x="15372" y="12188"/>
                  </a:lnTo>
                  <a:lnTo>
                    <a:pt x="15806" y="12166"/>
                  </a:lnTo>
                  <a:lnTo>
                    <a:pt x="17255" y="11606"/>
                  </a:lnTo>
                  <a:lnTo>
                    <a:pt x="18317" y="10796"/>
                  </a:lnTo>
                  <a:lnTo>
                    <a:pt x="19002" y="10499"/>
                  </a:lnTo>
                  <a:lnTo>
                    <a:pt x="19652" y="10477"/>
                  </a:lnTo>
                  <a:lnTo>
                    <a:pt x="21444" y="10225"/>
                  </a:lnTo>
                  <a:lnTo>
                    <a:pt x="23167" y="9609"/>
                  </a:lnTo>
                  <a:lnTo>
                    <a:pt x="24867" y="8959"/>
                  </a:lnTo>
                  <a:lnTo>
                    <a:pt x="24080" y="8913"/>
                  </a:lnTo>
                  <a:lnTo>
                    <a:pt x="22562" y="8879"/>
                  </a:lnTo>
                  <a:lnTo>
                    <a:pt x="23327" y="8479"/>
                  </a:lnTo>
                  <a:lnTo>
                    <a:pt x="23247" y="7966"/>
                  </a:lnTo>
                  <a:lnTo>
                    <a:pt x="23852" y="8400"/>
                  </a:lnTo>
                  <a:lnTo>
                    <a:pt x="24240" y="8696"/>
                  </a:lnTo>
                  <a:lnTo>
                    <a:pt x="25278" y="8559"/>
                  </a:lnTo>
                  <a:lnTo>
                    <a:pt x="25187" y="7943"/>
                  </a:lnTo>
                  <a:lnTo>
                    <a:pt x="24548" y="7498"/>
                  </a:lnTo>
                  <a:lnTo>
                    <a:pt x="23840" y="7315"/>
                  </a:lnTo>
                  <a:lnTo>
                    <a:pt x="24183" y="7110"/>
                  </a:lnTo>
                  <a:lnTo>
                    <a:pt x="25210" y="7418"/>
                  </a:lnTo>
                  <a:lnTo>
                    <a:pt x="25278" y="7087"/>
                  </a:lnTo>
                  <a:lnTo>
                    <a:pt x="24696" y="6596"/>
                  </a:lnTo>
                  <a:lnTo>
                    <a:pt x="25461" y="6596"/>
                  </a:lnTo>
                  <a:lnTo>
                    <a:pt x="26260" y="6482"/>
                  </a:lnTo>
                  <a:lnTo>
                    <a:pt x="26499" y="6231"/>
                  </a:lnTo>
                  <a:lnTo>
                    <a:pt x="25929" y="5934"/>
                  </a:lnTo>
                  <a:lnTo>
                    <a:pt x="27161" y="5889"/>
                  </a:lnTo>
                  <a:lnTo>
                    <a:pt x="26591" y="5273"/>
                  </a:lnTo>
                  <a:lnTo>
                    <a:pt x="27173" y="5204"/>
                  </a:lnTo>
                  <a:lnTo>
                    <a:pt x="27184" y="4599"/>
                  </a:lnTo>
                  <a:lnTo>
                    <a:pt x="26305" y="4245"/>
                  </a:lnTo>
                  <a:lnTo>
                    <a:pt x="27218" y="4017"/>
                  </a:lnTo>
                  <a:lnTo>
                    <a:pt x="28040" y="4006"/>
                  </a:lnTo>
                  <a:lnTo>
                    <a:pt x="27526" y="3549"/>
                  </a:lnTo>
                  <a:lnTo>
                    <a:pt x="27686" y="2819"/>
                  </a:lnTo>
                  <a:lnTo>
                    <a:pt x="28200" y="2408"/>
                  </a:lnTo>
                  <a:lnTo>
                    <a:pt x="28896" y="1952"/>
                  </a:lnTo>
                  <a:lnTo>
                    <a:pt x="27755" y="1917"/>
                  </a:lnTo>
                  <a:lnTo>
                    <a:pt x="29375" y="1826"/>
                  </a:lnTo>
                  <a:lnTo>
                    <a:pt x="29683" y="1678"/>
                  </a:lnTo>
                  <a:lnTo>
                    <a:pt x="31772" y="1267"/>
                  </a:lnTo>
                  <a:lnTo>
                    <a:pt x="31544" y="1027"/>
                  </a:lnTo>
                  <a:lnTo>
                    <a:pt x="30117" y="913"/>
                  </a:lnTo>
                  <a:lnTo>
                    <a:pt x="27698" y="1119"/>
                  </a:lnTo>
                  <a:lnTo>
                    <a:pt x="26385" y="1335"/>
                  </a:lnTo>
                  <a:lnTo>
                    <a:pt x="27036" y="1004"/>
                  </a:lnTo>
                  <a:lnTo>
                    <a:pt x="26705" y="810"/>
                  </a:lnTo>
                  <a:lnTo>
                    <a:pt x="25700" y="982"/>
                  </a:lnTo>
                  <a:lnTo>
                    <a:pt x="24320" y="776"/>
                  </a:lnTo>
                  <a:lnTo>
                    <a:pt x="22596" y="856"/>
                  </a:lnTo>
                  <a:lnTo>
                    <a:pt x="22391" y="753"/>
                  </a:lnTo>
                  <a:lnTo>
                    <a:pt x="25004" y="696"/>
                  </a:lnTo>
                  <a:lnTo>
                    <a:pt x="26842" y="662"/>
                  </a:lnTo>
                  <a:lnTo>
                    <a:pt x="27789" y="46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890025" y="2707825"/>
              <a:ext cx="82475" cy="92750"/>
            </a:xfrm>
            <a:custGeom>
              <a:rect b="b" l="l" r="r" t="t"/>
              <a:pathLst>
                <a:path extrusionOk="0" h="3710" w="3299">
                  <a:moveTo>
                    <a:pt x="2797" y="12"/>
                  </a:moveTo>
                  <a:lnTo>
                    <a:pt x="2066" y="1"/>
                  </a:lnTo>
                  <a:lnTo>
                    <a:pt x="1324" y="1"/>
                  </a:lnTo>
                  <a:lnTo>
                    <a:pt x="1267" y="514"/>
                  </a:lnTo>
                  <a:lnTo>
                    <a:pt x="902" y="514"/>
                  </a:lnTo>
                  <a:lnTo>
                    <a:pt x="1153" y="811"/>
                  </a:lnTo>
                  <a:lnTo>
                    <a:pt x="1427" y="1028"/>
                  </a:lnTo>
                  <a:lnTo>
                    <a:pt x="1496" y="1233"/>
                  </a:lnTo>
                  <a:lnTo>
                    <a:pt x="1610" y="1279"/>
                  </a:lnTo>
                  <a:lnTo>
                    <a:pt x="1553" y="1587"/>
                  </a:lnTo>
                  <a:lnTo>
                    <a:pt x="548" y="1587"/>
                  </a:lnTo>
                  <a:lnTo>
                    <a:pt x="69" y="2329"/>
                  </a:lnTo>
                  <a:lnTo>
                    <a:pt x="172" y="2500"/>
                  </a:lnTo>
                  <a:lnTo>
                    <a:pt x="58" y="2706"/>
                  </a:lnTo>
                  <a:lnTo>
                    <a:pt x="1" y="2979"/>
                  </a:lnTo>
                  <a:lnTo>
                    <a:pt x="389" y="3356"/>
                  </a:lnTo>
                  <a:lnTo>
                    <a:pt x="742" y="3539"/>
                  </a:lnTo>
                  <a:lnTo>
                    <a:pt x="1222" y="3550"/>
                  </a:lnTo>
                  <a:lnTo>
                    <a:pt x="1633" y="3710"/>
                  </a:lnTo>
                  <a:lnTo>
                    <a:pt x="1655" y="3573"/>
                  </a:lnTo>
                  <a:lnTo>
                    <a:pt x="1952" y="3345"/>
                  </a:lnTo>
                  <a:lnTo>
                    <a:pt x="2112" y="3242"/>
                  </a:lnTo>
                  <a:lnTo>
                    <a:pt x="2089" y="3139"/>
                  </a:lnTo>
                  <a:lnTo>
                    <a:pt x="2283" y="3082"/>
                  </a:lnTo>
                  <a:lnTo>
                    <a:pt x="2466" y="2854"/>
                  </a:lnTo>
                  <a:lnTo>
                    <a:pt x="2431" y="2671"/>
                  </a:lnTo>
                  <a:lnTo>
                    <a:pt x="2500" y="2500"/>
                  </a:lnTo>
                  <a:lnTo>
                    <a:pt x="2899" y="2238"/>
                  </a:lnTo>
                  <a:lnTo>
                    <a:pt x="3299" y="1895"/>
                  </a:lnTo>
                  <a:lnTo>
                    <a:pt x="3082" y="1781"/>
                  </a:lnTo>
                  <a:lnTo>
                    <a:pt x="3002" y="1918"/>
                  </a:lnTo>
                  <a:lnTo>
                    <a:pt x="2751" y="1758"/>
                  </a:lnTo>
                  <a:lnTo>
                    <a:pt x="2523" y="1758"/>
                  </a:lnTo>
                  <a:lnTo>
                    <a:pt x="2694" y="73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492600" y="2922100"/>
              <a:ext cx="95875" cy="161225"/>
            </a:xfrm>
            <a:custGeom>
              <a:rect b="b" l="l" r="r" t="t"/>
              <a:pathLst>
                <a:path extrusionOk="0" h="6449" w="3835">
                  <a:moveTo>
                    <a:pt x="3412" y="2191"/>
                  </a:moveTo>
                  <a:lnTo>
                    <a:pt x="3116" y="1861"/>
                  </a:lnTo>
                  <a:lnTo>
                    <a:pt x="2705" y="1415"/>
                  </a:lnTo>
                  <a:lnTo>
                    <a:pt x="2408" y="1404"/>
                  </a:lnTo>
                  <a:lnTo>
                    <a:pt x="2385" y="936"/>
                  </a:lnTo>
                  <a:lnTo>
                    <a:pt x="1917" y="343"/>
                  </a:lnTo>
                  <a:lnTo>
                    <a:pt x="1404" y="0"/>
                  </a:lnTo>
                  <a:lnTo>
                    <a:pt x="753" y="548"/>
                  </a:lnTo>
                  <a:lnTo>
                    <a:pt x="662" y="879"/>
                  </a:lnTo>
                  <a:lnTo>
                    <a:pt x="936" y="1199"/>
                  </a:lnTo>
                  <a:lnTo>
                    <a:pt x="719" y="1370"/>
                  </a:lnTo>
                  <a:lnTo>
                    <a:pt x="228" y="1530"/>
                  </a:lnTo>
                  <a:lnTo>
                    <a:pt x="228" y="1940"/>
                  </a:lnTo>
                  <a:lnTo>
                    <a:pt x="0" y="2203"/>
                  </a:lnTo>
                  <a:lnTo>
                    <a:pt x="537" y="2888"/>
                  </a:lnTo>
                  <a:lnTo>
                    <a:pt x="947" y="2842"/>
                  </a:lnTo>
                  <a:lnTo>
                    <a:pt x="1130" y="3059"/>
                  </a:lnTo>
                  <a:lnTo>
                    <a:pt x="1016" y="3458"/>
                  </a:lnTo>
                  <a:lnTo>
                    <a:pt x="1290" y="3584"/>
                  </a:lnTo>
                  <a:lnTo>
                    <a:pt x="1461" y="4006"/>
                  </a:lnTo>
                  <a:lnTo>
                    <a:pt x="1233" y="4326"/>
                  </a:lnTo>
                  <a:lnTo>
                    <a:pt x="1084" y="5090"/>
                  </a:lnTo>
                  <a:lnTo>
                    <a:pt x="1290" y="5570"/>
                  </a:lnTo>
                  <a:lnTo>
                    <a:pt x="1335" y="5980"/>
                  </a:lnTo>
                  <a:lnTo>
                    <a:pt x="1826" y="6403"/>
                  </a:lnTo>
                  <a:lnTo>
                    <a:pt x="2214" y="6448"/>
                  </a:lnTo>
                  <a:lnTo>
                    <a:pt x="2317" y="6266"/>
                  </a:lnTo>
                  <a:lnTo>
                    <a:pt x="2557" y="6231"/>
                  </a:lnTo>
                  <a:lnTo>
                    <a:pt x="2933" y="6083"/>
                  </a:lnTo>
                  <a:lnTo>
                    <a:pt x="3184" y="5832"/>
                  </a:lnTo>
                  <a:lnTo>
                    <a:pt x="3629" y="5912"/>
                  </a:lnTo>
                  <a:lnTo>
                    <a:pt x="3835" y="5878"/>
                  </a:lnTo>
                  <a:lnTo>
                    <a:pt x="3355" y="5079"/>
                  </a:lnTo>
                  <a:lnTo>
                    <a:pt x="3264" y="4577"/>
                  </a:lnTo>
                  <a:lnTo>
                    <a:pt x="3002" y="4565"/>
                  </a:lnTo>
                  <a:lnTo>
                    <a:pt x="2659" y="3915"/>
                  </a:lnTo>
                  <a:lnTo>
                    <a:pt x="2819" y="3435"/>
                  </a:lnTo>
                  <a:lnTo>
                    <a:pt x="2773" y="3230"/>
                  </a:lnTo>
                  <a:lnTo>
                    <a:pt x="3275" y="300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1947100" y="2748925"/>
              <a:ext cx="124400" cy="68775"/>
            </a:xfrm>
            <a:custGeom>
              <a:rect b="b" l="l" r="r" t="t"/>
              <a:pathLst>
                <a:path extrusionOk="0" h="2751" w="4976">
                  <a:moveTo>
                    <a:pt x="4976" y="925"/>
                  </a:moveTo>
                  <a:lnTo>
                    <a:pt x="4793" y="673"/>
                  </a:lnTo>
                  <a:lnTo>
                    <a:pt x="4519" y="525"/>
                  </a:lnTo>
                  <a:lnTo>
                    <a:pt x="4314" y="331"/>
                  </a:lnTo>
                  <a:lnTo>
                    <a:pt x="4086" y="160"/>
                  </a:lnTo>
                  <a:lnTo>
                    <a:pt x="3972" y="137"/>
                  </a:lnTo>
                  <a:lnTo>
                    <a:pt x="3606" y="12"/>
                  </a:lnTo>
                  <a:lnTo>
                    <a:pt x="3458" y="80"/>
                  </a:lnTo>
                  <a:lnTo>
                    <a:pt x="3241" y="114"/>
                  </a:lnTo>
                  <a:lnTo>
                    <a:pt x="3059" y="57"/>
                  </a:lnTo>
                  <a:lnTo>
                    <a:pt x="2807" y="0"/>
                  </a:lnTo>
                  <a:lnTo>
                    <a:pt x="2693" y="103"/>
                  </a:lnTo>
                  <a:lnTo>
                    <a:pt x="2442" y="194"/>
                  </a:lnTo>
                  <a:lnTo>
                    <a:pt x="2066" y="228"/>
                  </a:lnTo>
                  <a:lnTo>
                    <a:pt x="1712" y="137"/>
                  </a:lnTo>
                  <a:lnTo>
                    <a:pt x="1586" y="194"/>
                  </a:lnTo>
                  <a:lnTo>
                    <a:pt x="1518" y="114"/>
                  </a:lnTo>
                  <a:lnTo>
                    <a:pt x="1290" y="126"/>
                  </a:lnTo>
                  <a:lnTo>
                    <a:pt x="1096" y="285"/>
                  </a:lnTo>
                  <a:lnTo>
                    <a:pt x="1016" y="251"/>
                  </a:lnTo>
                  <a:lnTo>
                    <a:pt x="616" y="594"/>
                  </a:lnTo>
                  <a:lnTo>
                    <a:pt x="217" y="856"/>
                  </a:lnTo>
                  <a:lnTo>
                    <a:pt x="137" y="1027"/>
                  </a:lnTo>
                  <a:lnTo>
                    <a:pt x="183" y="1210"/>
                  </a:lnTo>
                  <a:lnTo>
                    <a:pt x="0" y="1438"/>
                  </a:lnTo>
                  <a:lnTo>
                    <a:pt x="217" y="1507"/>
                  </a:lnTo>
                  <a:lnTo>
                    <a:pt x="365" y="1701"/>
                  </a:lnTo>
                  <a:lnTo>
                    <a:pt x="605" y="1838"/>
                  </a:lnTo>
                  <a:lnTo>
                    <a:pt x="616" y="1963"/>
                  </a:lnTo>
                  <a:lnTo>
                    <a:pt x="970" y="1849"/>
                  </a:lnTo>
                  <a:lnTo>
                    <a:pt x="1130" y="1929"/>
                  </a:lnTo>
                  <a:lnTo>
                    <a:pt x="1233" y="2020"/>
                  </a:lnTo>
                  <a:lnTo>
                    <a:pt x="1141" y="2385"/>
                  </a:lnTo>
                  <a:lnTo>
                    <a:pt x="1381" y="2465"/>
                  </a:lnTo>
                  <a:lnTo>
                    <a:pt x="1484" y="2751"/>
                  </a:lnTo>
                  <a:lnTo>
                    <a:pt x="1746" y="2705"/>
                  </a:lnTo>
                  <a:lnTo>
                    <a:pt x="1860" y="2499"/>
                  </a:lnTo>
                  <a:lnTo>
                    <a:pt x="1974" y="2499"/>
                  </a:lnTo>
                  <a:lnTo>
                    <a:pt x="1997" y="2054"/>
                  </a:lnTo>
                  <a:lnTo>
                    <a:pt x="2180" y="2020"/>
                  </a:lnTo>
                  <a:lnTo>
                    <a:pt x="2351" y="2020"/>
                  </a:lnTo>
                  <a:lnTo>
                    <a:pt x="2556" y="1780"/>
                  </a:lnTo>
                  <a:lnTo>
                    <a:pt x="2773" y="1963"/>
                  </a:lnTo>
                  <a:lnTo>
                    <a:pt x="2853" y="1849"/>
                  </a:lnTo>
                  <a:lnTo>
                    <a:pt x="3013" y="1758"/>
                  </a:lnTo>
                  <a:lnTo>
                    <a:pt x="3310" y="1495"/>
                  </a:lnTo>
                  <a:lnTo>
                    <a:pt x="3355" y="1313"/>
                  </a:lnTo>
                  <a:lnTo>
                    <a:pt x="3424" y="1324"/>
                  </a:lnTo>
                  <a:lnTo>
                    <a:pt x="3538" y="1107"/>
                  </a:lnTo>
                  <a:lnTo>
                    <a:pt x="3629" y="1084"/>
                  </a:lnTo>
                  <a:lnTo>
                    <a:pt x="3755" y="1210"/>
                  </a:lnTo>
                  <a:lnTo>
                    <a:pt x="3914" y="1256"/>
                  </a:lnTo>
                  <a:lnTo>
                    <a:pt x="4097" y="1141"/>
                  </a:lnTo>
                  <a:lnTo>
                    <a:pt x="4291" y="1141"/>
                  </a:lnTo>
                  <a:lnTo>
                    <a:pt x="4576" y="1027"/>
                  </a:lnTo>
                  <a:lnTo>
                    <a:pt x="4713" y="90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966475" y="2059325"/>
              <a:ext cx="102725" cy="88475"/>
            </a:xfrm>
            <a:custGeom>
              <a:rect b="b" l="l" r="r" t="t"/>
              <a:pathLst>
                <a:path extrusionOk="0" h="3539" w="4109">
                  <a:moveTo>
                    <a:pt x="2797" y="492"/>
                  </a:moveTo>
                  <a:lnTo>
                    <a:pt x="2226" y="115"/>
                  </a:lnTo>
                  <a:lnTo>
                    <a:pt x="1998" y="1"/>
                  </a:lnTo>
                  <a:lnTo>
                    <a:pt x="1439" y="252"/>
                  </a:lnTo>
                  <a:lnTo>
                    <a:pt x="1393" y="606"/>
                  </a:lnTo>
                  <a:lnTo>
                    <a:pt x="1153" y="686"/>
                  </a:lnTo>
                  <a:lnTo>
                    <a:pt x="1176" y="937"/>
                  </a:lnTo>
                  <a:lnTo>
                    <a:pt x="891" y="914"/>
                  </a:lnTo>
                  <a:lnTo>
                    <a:pt x="640" y="777"/>
                  </a:lnTo>
                  <a:lnTo>
                    <a:pt x="526" y="914"/>
                  </a:lnTo>
                  <a:lnTo>
                    <a:pt x="23" y="891"/>
                  </a:lnTo>
                  <a:lnTo>
                    <a:pt x="1" y="903"/>
                  </a:lnTo>
                  <a:lnTo>
                    <a:pt x="1" y="1222"/>
                  </a:lnTo>
                  <a:lnTo>
                    <a:pt x="240" y="1507"/>
                  </a:lnTo>
                  <a:lnTo>
                    <a:pt x="423" y="1131"/>
                  </a:lnTo>
                  <a:lnTo>
                    <a:pt x="891" y="1279"/>
                  </a:lnTo>
                  <a:lnTo>
                    <a:pt x="936" y="1564"/>
                  </a:lnTo>
                  <a:lnTo>
                    <a:pt x="1290" y="1930"/>
                  </a:lnTo>
                  <a:lnTo>
                    <a:pt x="1153" y="1998"/>
                  </a:lnTo>
                  <a:lnTo>
                    <a:pt x="1804" y="2649"/>
                  </a:lnTo>
                  <a:lnTo>
                    <a:pt x="2488" y="2900"/>
                  </a:lnTo>
                  <a:lnTo>
                    <a:pt x="2934" y="3219"/>
                  </a:lnTo>
                  <a:lnTo>
                    <a:pt x="3641" y="3539"/>
                  </a:lnTo>
                  <a:lnTo>
                    <a:pt x="3641" y="3539"/>
                  </a:lnTo>
                  <a:lnTo>
                    <a:pt x="3721" y="3402"/>
                  </a:lnTo>
                  <a:lnTo>
                    <a:pt x="3048" y="3059"/>
                  </a:lnTo>
                  <a:lnTo>
                    <a:pt x="2728" y="2706"/>
                  </a:lnTo>
                  <a:lnTo>
                    <a:pt x="2443" y="2500"/>
                  </a:lnTo>
                  <a:lnTo>
                    <a:pt x="2089" y="2181"/>
                  </a:lnTo>
                  <a:lnTo>
                    <a:pt x="1906" y="1907"/>
                  </a:lnTo>
                  <a:lnTo>
                    <a:pt x="1518" y="1496"/>
                  </a:lnTo>
                  <a:lnTo>
                    <a:pt x="1644" y="1131"/>
                  </a:lnTo>
                  <a:lnTo>
                    <a:pt x="1918" y="1336"/>
                  </a:lnTo>
                  <a:lnTo>
                    <a:pt x="2066" y="1154"/>
                  </a:lnTo>
                  <a:lnTo>
                    <a:pt x="2386" y="1131"/>
                  </a:lnTo>
                  <a:lnTo>
                    <a:pt x="3013" y="1279"/>
                  </a:lnTo>
                  <a:lnTo>
                    <a:pt x="3516" y="1256"/>
                  </a:lnTo>
                  <a:lnTo>
                    <a:pt x="3858" y="1462"/>
                  </a:lnTo>
                  <a:lnTo>
                    <a:pt x="3858" y="1462"/>
                  </a:lnTo>
                  <a:lnTo>
                    <a:pt x="4109" y="1131"/>
                  </a:lnTo>
                  <a:lnTo>
                    <a:pt x="3858" y="880"/>
                  </a:lnTo>
                  <a:lnTo>
                    <a:pt x="3653" y="537"/>
                  </a:lnTo>
                  <a:lnTo>
                    <a:pt x="3653" y="537"/>
                  </a:lnTo>
                  <a:lnTo>
                    <a:pt x="3390" y="66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251225" y="2660475"/>
              <a:ext cx="58225" cy="42525"/>
            </a:xfrm>
            <a:custGeom>
              <a:rect b="b" l="l" r="r" t="t"/>
              <a:pathLst>
                <a:path extrusionOk="0" h="1701" w="2329">
                  <a:moveTo>
                    <a:pt x="2306" y="172"/>
                  </a:moveTo>
                  <a:lnTo>
                    <a:pt x="1644" y="23"/>
                  </a:lnTo>
                  <a:lnTo>
                    <a:pt x="1165" y="0"/>
                  </a:lnTo>
                  <a:lnTo>
                    <a:pt x="959" y="240"/>
                  </a:lnTo>
                  <a:lnTo>
                    <a:pt x="1450" y="388"/>
                  </a:lnTo>
                  <a:lnTo>
                    <a:pt x="1404" y="731"/>
                  </a:lnTo>
                  <a:lnTo>
                    <a:pt x="1712" y="1130"/>
                  </a:lnTo>
                  <a:lnTo>
                    <a:pt x="1416" y="1324"/>
                  </a:lnTo>
                  <a:lnTo>
                    <a:pt x="822" y="1256"/>
                  </a:lnTo>
                  <a:lnTo>
                    <a:pt x="103" y="1130"/>
                  </a:lnTo>
                  <a:lnTo>
                    <a:pt x="0" y="1427"/>
                  </a:lnTo>
                  <a:lnTo>
                    <a:pt x="400" y="1701"/>
                  </a:lnTo>
                  <a:lnTo>
                    <a:pt x="788" y="1541"/>
                  </a:lnTo>
                  <a:lnTo>
                    <a:pt x="1256" y="1598"/>
                  </a:lnTo>
                  <a:lnTo>
                    <a:pt x="1644" y="1541"/>
                  </a:lnTo>
                  <a:lnTo>
                    <a:pt x="2157" y="1701"/>
                  </a:lnTo>
                  <a:lnTo>
                    <a:pt x="2192" y="1438"/>
                  </a:lnTo>
                  <a:lnTo>
                    <a:pt x="2020" y="1164"/>
                  </a:lnTo>
                  <a:lnTo>
                    <a:pt x="2226" y="1016"/>
                  </a:lnTo>
                  <a:lnTo>
                    <a:pt x="2329" y="67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009275" y="2012550"/>
              <a:ext cx="113000" cy="63350"/>
            </a:xfrm>
            <a:custGeom>
              <a:rect b="b" l="l" r="r" t="t"/>
              <a:pathLst>
                <a:path extrusionOk="0" h="2534" w="4520">
                  <a:moveTo>
                    <a:pt x="3093" y="0"/>
                  </a:moveTo>
                  <a:lnTo>
                    <a:pt x="2865" y="57"/>
                  </a:lnTo>
                  <a:lnTo>
                    <a:pt x="2717" y="263"/>
                  </a:lnTo>
                  <a:lnTo>
                    <a:pt x="2408" y="366"/>
                  </a:lnTo>
                  <a:lnTo>
                    <a:pt x="2317" y="308"/>
                  </a:lnTo>
                  <a:lnTo>
                    <a:pt x="1998" y="457"/>
                  </a:lnTo>
                  <a:lnTo>
                    <a:pt x="1724" y="480"/>
                  </a:lnTo>
                  <a:lnTo>
                    <a:pt x="1678" y="651"/>
                  </a:lnTo>
                  <a:lnTo>
                    <a:pt x="1096" y="765"/>
                  </a:lnTo>
                  <a:lnTo>
                    <a:pt x="822" y="662"/>
                  </a:lnTo>
                  <a:lnTo>
                    <a:pt x="457" y="434"/>
                  </a:lnTo>
                  <a:lnTo>
                    <a:pt x="423" y="811"/>
                  </a:lnTo>
                  <a:lnTo>
                    <a:pt x="23" y="811"/>
                  </a:lnTo>
                  <a:lnTo>
                    <a:pt x="183" y="993"/>
                  </a:lnTo>
                  <a:lnTo>
                    <a:pt x="0" y="1564"/>
                  </a:lnTo>
                  <a:lnTo>
                    <a:pt x="115" y="1575"/>
                  </a:lnTo>
                  <a:lnTo>
                    <a:pt x="286" y="1883"/>
                  </a:lnTo>
                  <a:lnTo>
                    <a:pt x="514" y="1997"/>
                  </a:lnTo>
                  <a:lnTo>
                    <a:pt x="1085" y="2363"/>
                  </a:lnTo>
                  <a:lnTo>
                    <a:pt x="1678" y="2534"/>
                  </a:lnTo>
                  <a:lnTo>
                    <a:pt x="1941" y="2408"/>
                  </a:lnTo>
                  <a:lnTo>
                    <a:pt x="1941" y="2408"/>
                  </a:lnTo>
                  <a:lnTo>
                    <a:pt x="2465" y="2180"/>
                  </a:lnTo>
                  <a:lnTo>
                    <a:pt x="2922" y="2203"/>
                  </a:lnTo>
                  <a:lnTo>
                    <a:pt x="3458" y="2055"/>
                  </a:lnTo>
                  <a:lnTo>
                    <a:pt x="3835" y="1438"/>
                  </a:lnTo>
                  <a:lnTo>
                    <a:pt x="4109" y="833"/>
                  </a:lnTo>
                  <a:lnTo>
                    <a:pt x="4520" y="651"/>
                  </a:lnTo>
                  <a:lnTo>
                    <a:pt x="4428" y="423"/>
                  </a:lnTo>
                  <a:lnTo>
                    <a:pt x="4018" y="183"/>
                  </a:lnTo>
                  <a:lnTo>
                    <a:pt x="3881" y="26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5628375" y="2987725"/>
              <a:ext cx="917850" cy="359500"/>
            </a:xfrm>
            <a:custGeom>
              <a:rect b="b" l="l" r="r" t="t"/>
              <a:pathLst>
                <a:path extrusionOk="0" h="14380" w="36714">
                  <a:moveTo>
                    <a:pt x="20040" y="14265"/>
                  </a:moveTo>
                  <a:lnTo>
                    <a:pt x="20109" y="14026"/>
                  </a:lnTo>
                  <a:lnTo>
                    <a:pt x="19858" y="13752"/>
                  </a:lnTo>
                  <a:lnTo>
                    <a:pt x="19458" y="13467"/>
                  </a:lnTo>
                  <a:lnTo>
                    <a:pt x="18694" y="13649"/>
                  </a:lnTo>
                  <a:lnTo>
                    <a:pt x="19698" y="14277"/>
                  </a:lnTo>
                  <a:close/>
                  <a:moveTo>
                    <a:pt x="23019" y="14185"/>
                  </a:moveTo>
                  <a:lnTo>
                    <a:pt x="23590" y="13501"/>
                  </a:lnTo>
                  <a:lnTo>
                    <a:pt x="23601" y="13227"/>
                  </a:lnTo>
                  <a:lnTo>
                    <a:pt x="23533" y="13044"/>
                  </a:lnTo>
                  <a:lnTo>
                    <a:pt x="22722" y="13409"/>
                  </a:lnTo>
                  <a:lnTo>
                    <a:pt x="22323" y="13969"/>
                  </a:lnTo>
                  <a:lnTo>
                    <a:pt x="22220" y="14265"/>
                  </a:lnTo>
                  <a:lnTo>
                    <a:pt x="22311" y="14380"/>
                  </a:lnTo>
                  <a:close/>
                  <a:moveTo>
                    <a:pt x="17941" y="12325"/>
                  </a:moveTo>
                  <a:lnTo>
                    <a:pt x="17712" y="12645"/>
                  </a:lnTo>
                  <a:lnTo>
                    <a:pt x="17267" y="12656"/>
                  </a:lnTo>
                  <a:lnTo>
                    <a:pt x="16959" y="13170"/>
                  </a:lnTo>
                  <a:lnTo>
                    <a:pt x="17381" y="13181"/>
                  </a:lnTo>
                  <a:lnTo>
                    <a:pt x="17941" y="13056"/>
                  </a:lnTo>
                  <a:lnTo>
                    <a:pt x="18888" y="12885"/>
                  </a:lnTo>
                  <a:lnTo>
                    <a:pt x="18717" y="12485"/>
                  </a:lnTo>
                  <a:lnTo>
                    <a:pt x="18215" y="12576"/>
                  </a:lnTo>
                  <a:close/>
                  <a:moveTo>
                    <a:pt x="21946" y="12325"/>
                  </a:moveTo>
                  <a:lnTo>
                    <a:pt x="21205" y="12656"/>
                  </a:lnTo>
                  <a:lnTo>
                    <a:pt x="20668" y="12725"/>
                  </a:lnTo>
                  <a:lnTo>
                    <a:pt x="20177" y="12451"/>
                  </a:lnTo>
                  <a:lnTo>
                    <a:pt x="19538" y="12645"/>
                  </a:lnTo>
                  <a:lnTo>
                    <a:pt x="19516" y="12964"/>
                  </a:lnTo>
                  <a:lnTo>
                    <a:pt x="20565" y="13079"/>
                  </a:lnTo>
                  <a:lnTo>
                    <a:pt x="21798" y="12827"/>
                  </a:lnTo>
                  <a:close/>
                  <a:moveTo>
                    <a:pt x="10614" y="11127"/>
                  </a:moveTo>
                  <a:lnTo>
                    <a:pt x="10511" y="10807"/>
                  </a:lnTo>
                  <a:lnTo>
                    <a:pt x="10180" y="10728"/>
                  </a:lnTo>
                  <a:lnTo>
                    <a:pt x="9553" y="10385"/>
                  </a:lnTo>
                  <a:lnTo>
                    <a:pt x="8583" y="10328"/>
                  </a:lnTo>
                  <a:lnTo>
                    <a:pt x="8001" y="11207"/>
                  </a:lnTo>
                  <a:lnTo>
                    <a:pt x="8731" y="11264"/>
                  </a:lnTo>
                  <a:lnTo>
                    <a:pt x="8845" y="11663"/>
                  </a:lnTo>
                  <a:lnTo>
                    <a:pt x="10272" y="12029"/>
                  </a:lnTo>
                  <a:lnTo>
                    <a:pt x="10614" y="11914"/>
                  </a:lnTo>
                  <a:lnTo>
                    <a:pt x="11196" y="12006"/>
                  </a:lnTo>
                  <a:lnTo>
                    <a:pt x="12098" y="12348"/>
                  </a:lnTo>
                  <a:lnTo>
                    <a:pt x="12839" y="12519"/>
                  </a:lnTo>
                  <a:lnTo>
                    <a:pt x="13661" y="12588"/>
                  </a:lnTo>
                  <a:lnTo>
                    <a:pt x="14391" y="12554"/>
                  </a:lnTo>
                  <a:lnTo>
                    <a:pt x="15236" y="12919"/>
                  </a:lnTo>
                  <a:lnTo>
                    <a:pt x="16172" y="12576"/>
                  </a:lnTo>
                  <a:lnTo>
                    <a:pt x="15236" y="12029"/>
                  </a:lnTo>
                  <a:lnTo>
                    <a:pt x="14049" y="11869"/>
                  </a:lnTo>
                  <a:lnTo>
                    <a:pt x="13787" y="11287"/>
                  </a:lnTo>
                  <a:lnTo>
                    <a:pt x="12326" y="10842"/>
                  </a:lnTo>
                  <a:lnTo>
                    <a:pt x="12132" y="11218"/>
                  </a:lnTo>
                  <a:close/>
                  <a:moveTo>
                    <a:pt x="31521" y="10613"/>
                  </a:moveTo>
                  <a:lnTo>
                    <a:pt x="31555" y="10191"/>
                  </a:lnTo>
                  <a:lnTo>
                    <a:pt x="31384" y="9917"/>
                  </a:lnTo>
                  <a:lnTo>
                    <a:pt x="31190" y="10237"/>
                  </a:lnTo>
                  <a:lnTo>
                    <a:pt x="31019" y="10545"/>
                  </a:lnTo>
                  <a:lnTo>
                    <a:pt x="31065" y="11230"/>
                  </a:lnTo>
                  <a:close/>
                  <a:moveTo>
                    <a:pt x="25678" y="8114"/>
                  </a:moveTo>
                  <a:lnTo>
                    <a:pt x="25473" y="7817"/>
                  </a:lnTo>
                  <a:lnTo>
                    <a:pt x="24662" y="7863"/>
                  </a:lnTo>
                  <a:lnTo>
                    <a:pt x="24799" y="8251"/>
                  </a:lnTo>
                  <a:lnTo>
                    <a:pt x="25359" y="8422"/>
                  </a:lnTo>
                  <a:close/>
                  <a:moveTo>
                    <a:pt x="28257" y="7772"/>
                  </a:moveTo>
                  <a:lnTo>
                    <a:pt x="27390" y="7521"/>
                  </a:lnTo>
                  <a:lnTo>
                    <a:pt x="26397" y="7566"/>
                  </a:lnTo>
                  <a:lnTo>
                    <a:pt x="26192" y="8057"/>
                  </a:lnTo>
                  <a:lnTo>
                    <a:pt x="26739" y="8091"/>
                  </a:lnTo>
                  <a:lnTo>
                    <a:pt x="27196" y="8034"/>
                  </a:lnTo>
                  <a:lnTo>
                    <a:pt x="27858" y="8103"/>
                  </a:lnTo>
                  <a:lnTo>
                    <a:pt x="28531" y="8479"/>
                  </a:lnTo>
                  <a:close/>
                  <a:moveTo>
                    <a:pt x="31247" y="6026"/>
                  </a:moveTo>
                  <a:lnTo>
                    <a:pt x="31133" y="5683"/>
                  </a:lnTo>
                  <a:lnTo>
                    <a:pt x="29855" y="5307"/>
                  </a:lnTo>
                  <a:lnTo>
                    <a:pt x="29444" y="5615"/>
                  </a:lnTo>
                  <a:lnTo>
                    <a:pt x="28360" y="5820"/>
                  </a:lnTo>
                  <a:lnTo>
                    <a:pt x="28679" y="6277"/>
                  </a:lnTo>
                  <a:lnTo>
                    <a:pt x="29398" y="6448"/>
                  </a:lnTo>
                  <a:lnTo>
                    <a:pt x="29695" y="6984"/>
                  </a:lnTo>
                  <a:lnTo>
                    <a:pt x="30882" y="6996"/>
                  </a:lnTo>
                  <a:lnTo>
                    <a:pt x="30939" y="7224"/>
                  </a:lnTo>
                  <a:lnTo>
                    <a:pt x="30369" y="7213"/>
                  </a:lnTo>
                  <a:lnTo>
                    <a:pt x="29478" y="7532"/>
                  </a:lnTo>
                  <a:lnTo>
                    <a:pt x="30083" y="7977"/>
                  </a:lnTo>
                  <a:lnTo>
                    <a:pt x="30072" y="8377"/>
                  </a:lnTo>
                  <a:lnTo>
                    <a:pt x="30243" y="8708"/>
                  </a:lnTo>
                  <a:lnTo>
                    <a:pt x="30540" y="8639"/>
                  </a:lnTo>
                  <a:lnTo>
                    <a:pt x="30791" y="8194"/>
                  </a:lnTo>
                  <a:lnTo>
                    <a:pt x="31966" y="9039"/>
                  </a:lnTo>
                  <a:lnTo>
                    <a:pt x="32617" y="9107"/>
                  </a:lnTo>
                  <a:lnTo>
                    <a:pt x="34135" y="9872"/>
                  </a:lnTo>
                  <a:lnTo>
                    <a:pt x="34454" y="10625"/>
                  </a:lnTo>
                  <a:lnTo>
                    <a:pt x="34602" y="11618"/>
                  </a:lnTo>
                  <a:lnTo>
                    <a:pt x="34077" y="11869"/>
                  </a:lnTo>
                  <a:lnTo>
                    <a:pt x="33678" y="12611"/>
                  </a:lnTo>
                  <a:lnTo>
                    <a:pt x="34682" y="12588"/>
                  </a:lnTo>
                  <a:lnTo>
                    <a:pt x="34911" y="12325"/>
                  </a:lnTo>
                  <a:lnTo>
                    <a:pt x="35698" y="12508"/>
                  </a:lnTo>
                  <a:lnTo>
                    <a:pt x="36360" y="13250"/>
                  </a:lnTo>
                  <a:lnTo>
                    <a:pt x="36565" y="10294"/>
                  </a:lnTo>
                  <a:lnTo>
                    <a:pt x="36714" y="7338"/>
                  </a:lnTo>
                  <a:lnTo>
                    <a:pt x="35858" y="7167"/>
                  </a:lnTo>
                  <a:lnTo>
                    <a:pt x="35276" y="6836"/>
                  </a:lnTo>
                  <a:lnTo>
                    <a:pt x="34602" y="6517"/>
                  </a:lnTo>
                  <a:lnTo>
                    <a:pt x="33883" y="6517"/>
                  </a:lnTo>
                  <a:lnTo>
                    <a:pt x="32948" y="7064"/>
                  </a:lnTo>
                  <a:lnTo>
                    <a:pt x="32252" y="8034"/>
                  </a:lnTo>
                  <a:lnTo>
                    <a:pt x="31430" y="7487"/>
                  </a:lnTo>
                  <a:close/>
                  <a:moveTo>
                    <a:pt x="24115" y="3686"/>
                  </a:moveTo>
                  <a:lnTo>
                    <a:pt x="23978" y="3481"/>
                  </a:lnTo>
                  <a:lnTo>
                    <a:pt x="23190" y="4143"/>
                  </a:lnTo>
                  <a:lnTo>
                    <a:pt x="22266" y="4188"/>
                  </a:lnTo>
                  <a:lnTo>
                    <a:pt x="21250" y="4051"/>
                  </a:lnTo>
                  <a:lnTo>
                    <a:pt x="20622" y="3789"/>
                  </a:lnTo>
                  <a:lnTo>
                    <a:pt x="19949" y="4474"/>
                  </a:lnTo>
                  <a:lnTo>
                    <a:pt x="19778" y="4839"/>
                  </a:lnTo>
                  <a:lnTo>
                    <a:pt x="19367" y="6208"/>
                  </a:lnTo>
                  <a:lnTo>
                    <a:pt x="19242" y="6927"/>
                  </a:lnTo>
                  <a:lnTo>
                    <a:pt x="18899" y="7521"/>
                  </a:lnTo>
                  <a:lnTo>
                    <a:pt x="19127" y="8137"/>
                  </a:lnTo>
                  <a:lnTo>
                    <a:pt x="19447" y="8148"/>
                  </a:lnTo>
                  <a:lnTo>
                    <a:pt x="19538" y="9016"/>
                  </a:lnTo>
                  <a:lnTo>
                    <a:pt x="19264" y="9860"/>
                  </a:lnTo>
                  <a:lnTo>
                    <a:pt x="19595" y="10134"/>
                  </a:lnTo>
                  <a:lnTo>
                    <a:pt x="20109" y="9986"/>
                  </a:lnTo>
                  <a:lnTo>
                    <a:pt x="20155" y="8696"/>
                  </a:lnTo>
                  <a:lnTo>
                    <a:pt x="20120" y="7635"/>
                  </a:lnTo>
                  <a:lnTo>
                    <a:pt x="20668" y="7361"/>
                  </a:lnTo>
                  <a:lnTo>
                    <a:pt x="20565" y="8251"/>
                  </a:lnTo>
                  <a:lnTo>
                    <a:pt x="21125" y="8776"/>
                  </a:lnTo>
                  <a:lnTo>
                    <a:pt x="21010" y="9130"/>
                  </a:lnTo>
                  <a:lnTo>
                    <a:pt x="21193" y="9381"/>
                  </a:lnTo>
                  <a:lnTo>
                    <a:pt x="21992" y="9039"/>
                  </a:lnTo>
                  <a:lnTo>
                    <a:pt x="21558" y="9780"/>
                  </a:lnTo>
                  <a:lnTo>
                    <a:pt x="21866" y="10089"/>
                  </a:lnTo>
                  <a:lnTo>
                    <a:pt x="22300" y="9815"/>
                  </a:lnTo>
                  <a:lnTo>
                    <a:pt x="22346" y="9233"/>
                  </a:lnTo>
                  <a:lnTo>
                    <a:pt x="21672" y="8183"/>
                  </a:lnTo>
                  <a:lnTo>
                    <a:pt x="21832" y="7863"/>
                  </a:lnTo>
                  <a:lnTo>
                    <a:pt x="21102" y="6711"/>
                  </a:lnTo>
                  <a:lnTo>
                    <a:pt x="21821" y="6357"/>
                  </a:lnTo>
                  <a:lnTo>
                    <a:pt x="22186" y="5820"/>
                  </a:lnTo>
                  <a:lnTo>
                    <a:pt x="22528" y="5957"/>
                  </a:lnTo>
                  <a:lnTo>
                    <a:pt x="22608" y="5535"/>
                  </a:lnTo>
                  <a:lnTo>
                    <a:pt x="21102" y="5843"/>
                  </a:lnTo>
                  <a:lnTo>
                    <a:pt x="20668" y="6254"/>
                  </a:lnTo>
                  <a:lnTo>
                    <a:pt x="19949" y="5455"/>
                  </a:lnTo>
                  <a:lnTo>
                    <a:pt x="20075" y="4770"/>
                  </a:lnTo>
                  <a:lnTo>
                    <a:pt x="20782" y="4622"/>
                  </a:lnTo>
                  <a:lnTo>
                    <a:pt x="22106" y="4588"/>
                  </a:lnTo>
                  <a:lnTo>
                    <a:pt x="22871" y="4770"/>
                  </a:lnTo>
                  <a:lnTo>
                    <a:pt x="23487" y="4588"/>
                  </a:lnTo>
                  <a:close/>
                  <a:moveTo>
                    <a:pt x="26888" y="3960"/>
                  </a:moveTo>
                  <a:lnTo>
                    <a:pt x="26796" y="3584"/>
                  </a:lnTo>
                  <a:lnTo>
                    <a:pt x="26329" y="3492"/>
                  </a:lnTo>
                  <a:lnTo>
                    <a:pt x="26260" y="3002"/>
                  </a:lnTo>
                  <a:lnTo>
                    <a:pt x="25998" y="3321"/>
                  </a:lnTo>
                  <a:lnTo>
                    <a:pt x="25861" y="4051"/>
                  </a:lnTo>
                  <a:lnTo>
                    <a:pt x="26100" y="5227"/>
                  </a:lnTo>
                  <a:lnTo>
                    <a:pt x="26420" y="5798"/>
                  </a:lnTo>
                  <a:lnTo>
                    <a:pt x="26648" y="5683"/>
                  </a:lnTo>
                  <a:lnTo>
                    <a:pt x="26317" y="5216"/>
                  </a:lnTo>
                  <a:lnTo>
                    <a:pt x="26443" y="4656"/>
                  </a:lnTo>
                  <a:lnTo>
                    <a:pt x="26854" y="4736"/>
                  </a:lnTo>
                  <a:close/>
                  <a:moveTo>
                    <a:pt x="18203" y="3310"/>
                  </a:moveTo>
                  <a:lnTo>
                    <a:pt x="18329" y="2899"/>
                  </a:lnTo>
                  <a:lnTo>
                    <a:pt x="17712" y="2043"/>
                  </a:lnTo>
                  <a:lnTo>
                    <a:pt x="18146" y="1221"/>
                  </a:lnTo>
                  <a:lnTo>
                    <a:pt x="17427" y="1073"/>
                  </a:lnTo>
                  <a:lnTo>
                    <a:pt x="16514" y="1073"/>
                  </a:lnTo>
                  <a:lnTo>
                    <a:pt x="16274" y="2100"/>
                  </a:lnTo>
                  <a:lnTo>
                    <a:pt x="15989" y="2420"/>
                  </a:lnTo>
                  <a:lnTo>
                    <a:pt x="15601" y="3686"/>
                  </a:lnTo>
                  <a:lnTo>
                    <a:pt x="14962" y="3869"/>
                  </a:lnTo>
                  <a:lnTo>
                    <a:pt x="14186" y="3618"/>
                  </a:lnTo>
                  <a:lnTo>
                    <a:pt x="13798" y="3698"/>
                  </a:lnTo>
                  <a:lnTo>
                    <a:pt x="13342" y="4154"/>
                  </a:lnTo>
                  <a:lnTo>
                    <a:pt x="12839" y="4097"/>
                  </a:lnTo>
                  <a:lnTo>
                    <a:pt x="12326" y="4268"/>
                  </a:lnTo>
                  <a:lnTo>
                    <a:pt x="11767" y="3766"/>
                  </a:lnTo>
                  <a:lnTo>
                    <a:pt x="11618" y="3161"/>
                  </a:lnTo>
                  <a:lnTo>
                    <a:pt x="11150" y="3755"/>
                  </a:lnTo>
                  <a:lnTo>
                    <a:pt x="11070" y="4599"/>
                  </a:lnTo>
                  <a:lnTo>
                    <a:pt x="11185" y="5398"/>
                  </a:lnTo>
                  <a:lnTo>
                    <a:pt x="11550" y="6163"/>
                  </a:lnTo>
                  <a:lnTo>
                    <a:pt x="11949" y="6425"/>
                  </a:lnTo>
                  <a:lnTo>
                    <a:pt x="12052" y="7635"/>
                  </a:lnTo>
                  <a:lnTo>
                    <a:pt x="12702" y="7749"/>
                  </a:lnTo>
                  <a:lnTo>
                    <a:pt x="13216" y="7692"/>
                  </a:lnTo>
                  <a:lnTo>
                    <a:pt x="13501" y="8137"/>
                  </a:lnTo>
                  <a:lnTo>
                    <a:pt x="14460" y="7806"/>
                  </a:lnTo>
                  <a:lnTo>
                    <a:pt x="14859" y="8091"/>
                  </a:lnTo>
                  <a:lnTo>
                    <a:pt x="15430" y="8148"/>
                  </a:lnTo>
                  <a:lnTo>
                    <a:pt x="15715" y="8708"/>
                  </a:lnTo>
                  <a:lnTo>
                    <a:pt x="16640" y="8297"/>
                  </a:lnTo>
                  <a:lnTo>
                    <a:pt x="16754" y="8616"/>
                  </a:lnTo>
                  <a:lnTo>
                    <a:pt x="17108" y="7235"/>
                  </a:lnTo>
                  <a:lnTo>
                    <a:pt x="17153" y="6323"/>
                  </a:lnTo>
                  <a:lnTo>
                    <a:pt x="17941" y="5706"/>
                  </a:lnTo>
                  <a:lnTo>
                    <a:pt x="17906" y="4885"/>
                  </a:lnTo>
                  <a:lnTo>
                    <a:pt x="18169" y="4268"/>
                  </a:lnTo>
                  <a:lnTo>
                    <a:pt x="19127" y="4154"/>
                  </a:lnTo>
                  <a:close/>
                  <a:moveTo>
                    <a:pt x="8400" y="10294"/>
                  </a:moveTo>
                  <a:lnTo>
                    <a:pt x="8503" y="8890"/>
                  </a:lnTo>
                  <a:lnTo>
                    <a:pt x="8742" y="7749"/>
                  </a:lnTo>
                  <a:lnTo>
                    <a:pt x="8366" y="7178"/>
                  </a:lnTo>
                  <a:lnTo>
                    <a:pt x="7784" y="7110"/>
                  </a:lnTo>
                  <a:lnTo>
                    <a:pt x="7510" y="6596"/>
                  </a:lnTo>
                  <a:lnTo>
                    <a:pt x="7384" y="5969"/>
                  </a:lnTo>
                  <a:lnTo>
                    <a:pt x="7099" y="5934"/>
                  </a:lnTo>
                  <a:lnTo>
                    <a:pt x="6643" y="5626"/>
                  </a:lnTo>
                  <a:lnTo>
                    <a:pt x="6973" y="4885"/>
                  </a:lnTo>
                  <a:lnTo>
                    <a:pt x="6357" y="4462"/>
                  </a:lnTo>
                  <a:lnTo>
                    <a:pt x="5889" y="3709"/>
                  </a:lnTo>
                  <a:lnTo>
                    <a:pt x="5205" y="3081"/>
                  </a:lnTo>
                  <a:lnTo>
                    <a:pt x="4394" y="3070"/>
                  </a:lnTo>
                  <a:lnTo>
                    <a:pt x="3607" y="2100"/>
                  </a:lnTo>
                  <a:lnTo>
                    <a:pt x="3150" y="1712"/>
                  </a:lnTo>
                  <a:lnTo>
                    <a:pt x="2511" y="1107"/>
                  </a:lnTo>
                  <a:lnTo>
                    <a:pt x="1770" y="217"/>
                  </a:lnTo>
                  <a:lnTo>
                    <a:pt x="514" y="46"/>
                  </a:lnTo>
                  <a:lnTo>
                    <a:pt x="1" y="0"/>
                  </a:lnTo>
                  <a:lnTo>
                    <a:pt x="81" y="457"/>
                  </a:lnTo>
                  <a:lnTo>
                    <a:pt x="948" y="1461"/>
                  </a:lnTo>
                  <a:lnTo>
                    <a:pt x="1576" y="1974"/>
                  </a:lnTo>
                  <a:lnTo>
                    <a:pt x="2021" y="2762"/>
                  </a:lnTo>
                  <a:lnTo>
                    <a:pt x="2751" y="3333"/>
                  </a:lnTo>
                  <a:lnTo>
                    <a:pt x="3059" y="4029"/>
                  </a:lnTo>
                  <a:lnTo>
                    <a:pt x="3310" y="4816"/>
                  </a:lnTo>
                  <a:lnTo>
                    <a:pt x="4006" y="5569"/>
                  </a:lnTo>
                  <a:lnTo>
                    <a:pt x="4588" y="6836"/>
                  </a:lnTo>
                  <a:lnTo>
                    <a:pt x="4976" y="7521"/>
                  </a:lnTo>
                  <a:lnTo>
                    <a:pt x="5558" y="8263"/>
                  </a:lnTo>
                  <a:lnTo>
                    <a:pt x="5878" y="8799"/>
                  </a:lnTo>
                  <a:lnTo>
                    <a:pt x="6871" y="9541"/>
                  </a:lnTo>
                  <a:lnTo>
                    <a:pt x="7510" y="1030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5054350" y="2306700"/>
              <a:ext cx="552950" cy="624825"/>
            </a:xfrm>
            <a:custGeom>
              <a:rect b="b" l="l" r="r" t="t"/>
              <a:pathLst>
                <a:path extrusionOk="0" h="24993" w="22118">
                  <a:moveTo>
                    <a:pt x="9073" y="4816"/>
                  </a:moveTo>
                  <a:lnTo>
                    <a:pt x="7863" y="4189"/>
                  </a:lnTo>
                  <a:lnTo>
                    <a:pt x="6985" y="3618"/>
                  </a:lnTo>
                  <a:lnTo>
                    <a:pt x="6517" y="2625"/>
                  </a:lnTo>
                  <a:lnTo>
                    <a:pt x="7110" y="2751"/>
                  </a:lnTo>
                  <a:lnTo>
                    <a:pt x="7019" y="2283"/>
                  </a:lnTo>
                  <a:lnTo>
                    <a:pt x="6597" y="1815"/>
                  </a:lnTo>
                  <a:lnTo>
                    <a:pt x="6482" y="1073"/>
                  </a:lnTo>
                  <a:lnTo>
                    <a:pt x="5398" y="0"/>
                  </a:lnTo>
                  <a:lnTo>
                    <a:pt x="4873" y="765"/>
                  </a:lnTo>
                  <a:lnTo>
                    <a:pt x="4052" y="913"/>
                  </a:lnTo>
                  <a:lnTo>
                    <a:pt x="2842" y="685"/>
                  </a:lnTo>
                  <a:lnTo>
                    <a:pt x="2568" y="1084"/>
                  </a:lnTo>
                  <a:lnTo>
                    <a:pt x="3025" y="1883"/>
                  </a:lnTo>
                  <a:lnTo>
                    <a:pt x="3447" y="2500"/>
                  </a:lnTo>
                  <a:lnTo>
                    <a:pt x="4154" y="2933"/>
                  </a:lnTo>
                  <a:lnTo>
                    <a:pt x="3629" y="3470"/>
                  </a:lnTo>
                  <a:lnTo>
                    <a:pt x="3766" y="4109"/>
                  </a:lnTo>
                  <a:lnTo>
                    <a:pt x="3207" y="5010"/>
                  </a:lnTo>
                  <a:lnTo>
                    <a:pt x="2910" y="5935"/>
                  </a:lnTo>
                  <a:lnTo>
                    <a:pt x="2271" y="6893"/>
                  </a:lnTo>
                  <a:lnTo>
                    <a:pt x="1358" y="6813"/>
                  </a:lnTo>
                  <a:lnTo>
                    <a:pt x="662" y="7761"/>
                  </a:lnTo>
                  <a:lnTo>
                    <a:pt x="1233" y="8171"/>
                  </a:lnTo>
                  <a:lnTo>
                    <a:pt x="1415" y="8868"/>
                  </a:lnTo>
                  <a:lnTo>
                    <a:pt x="1918" y="9324"/>
                  </a:lnTo>
                  <a:lnTo>
                    <a:pt x="2169" y="10111"/>
                  </a:lnTo>
                  <a:lnTo>
                    <a:pt x="457" y="10111"/>
                  </a:lnTo>
                  <a:lnTo>
                    <a:pt x="0" y="10716"/>
                  </a:lnTo>
                  <a:lnTo>
                    <a:pt x="1016" y="11481"/>
                  </a:lnTo>
                  <a:lnTo>
                    <a:pt x="1290" y="11835"/>
                  </a:lnTo>
                  <a:lnTo>
                    <a:pt x="948" y="12166"/>
                  </a:lnTo>
                  <a:lnTo>
                    <a:pt x="2089" y="13261"/>
                  </a:lnTo>
                  <a:lnTo>
                    <a:pt x="2659" y="13375"/>
                  </a:lnTo>
                  <a:lnTo>
                    <a:pt x="3744" y="12839"/>
                  </a:lnTo>
                  <a:lnTo>
                    <a:pt x="3983" y="13672"/>
                  </a:lnTo>
                  <a:lnTo>
                    <a:pt x="4097" y="14790"/>
                  </a:lnTo>
                  <a:lnTo>
                    <a:pt x="4451" y="15943"/>
                  </a:lnTo>
                  <a:lnTo>
                    <a:pt x="4965" y="17701"/>
                  </a:lnTo>
                  <a:lnTo>
                    <a:pt x="5798" y="18956"/>
                  </a:lnTo>
                  <a:lnTo>
                    <a:pt x="5980" y="19515"/>
                  </a:lnTo>
                  <a:lnTo>
                    <a:pt x="6266" y="20656"/>
                  </a:lnTo>
                  <a:lnTo>
                    <a:pt x="6745" y="21524"/>
                  </a:lnTo>
                  <a:lnTo>
                    <a:pt x="7064" y="21957"/>
                  </a:lnTo>
                  <a:lnTo>
                    <a:pt x="7418" y="22870"/>
                  </a:lnTo>
                  <a:lnTo>
                    <a:pt x="7863" y="24137"/>
                  </a:lnTo>
                  <a:lnTo>
                    <a:pt x="8651" y="24993"/>
                  </a:lnTo>
                  <a:lnTo>
                    <a:pt x="8959" y="24730"/>
                  </a:lnTo>
                  <a:lnTo>
                    <a:pt x="9199" y="24103"/>
                  </a:lnTo>
                  <a:lnTo>
                    <a:pt x="9918" y="23852"/>
                  </a:lnTo>
                  <a:lnTo>
                    <a:pt x="9655" y="23555"/>
                  </a:lnTo>
                  <a:lnTo>
                    <a:pt x="9975" y="22870"/>
                  </a:lnTo>
                  <a:lnTo>
                    <a:pt x="10385" y="22825"/>
                  </a:lnTo>
                  <a:lnTo>
                    <a:pt x="10283" y="21284"/>
                  </a:lnTo>
                  <a:lnTo>
                    <a:pt x="10557" y="20417"/>
                  </a:lnTo>
                  <a:lnTo>
                    <a:pt x="10454" y="19652"/>
                  </a:lnTo>
                  <a:lnTo>
                    <a:pt x="10191" y="18488"/>
                  </a:lnTo>
                  <a:lnTo>
                    <a:pt x="10363" y="17792"/>
                  </a:lnTo>
                  <a:lnTo>
                    <a:pt x="10716" y="17746"/>
                  </a:lnTo>
                  <a:lnTo>
                    <a:pt x="11401" y="17415"/>
                  </a:lnTo>
                  <a:lnTo>
                    <a:pt x="11766" y="17187"/>
                  </a:lnTo>
                  <a:lnTo>
                    <a:pt x="11732" y="16776"/>
                  </a:lnTo>
                  <a:lnTo>
                    <a:pt x="12440" y="16171"/>
                  </a:lnTo>
                  <a:lnTo>
                    <a:pt x="12965" y="15601"/>
                  </a:lnTo>
                  <a:lnTo>
                    <a:pt x="13729" y="14539"/>
                  </a:lnTo>
                  <a:lnTo>
                    <a:pt x="14779" y="13935"/>
                  </a:lnTo>
                  <a:lnTo>
                    <a:pt x="15121" y="13398"/>
                  </a:lnTo>
                  <a:lnTo>
                    <a:pt x="14996" y="12713"/>
                  </a:lnTo>
                  <a:lnTo>
                    <a:pt x="15932" y="12519"/>
                  </a:lnTo>
                  <a:lnTo>
                    <a:pt x="16468" y="12542"/>
                  </a:lnTo>
                  <a:lnTo>
                    <a:pt x="16537" y="12200"/>
                  </a:lnTo>
                  <a:lnTo>
                    <a:pt x="16308" y="11458"/>
                  </a:lnTo>
                  <a:lnTo>
                    <a:pt x="15932" y="10773"/>
                  </a:lnTo>
                  <a:lnTo>
                    <a:pt x="15989" y="10226"/>
                  </a:lnTo>
                  <a:lnTo>
                    <a:pt x="15464" y="9986"/>
                  </a:lnTo>
                  <a:lnTo>
                    <a:pt x="15578" y="9655"/>
                  </a:lnTo>
                  <a:lnTo>
                    <a:pt x="16023" y="9313"/>
                  </a:lnTo>
                  <a:lnTo>
                    <a:pt x="15361" y="8833"/>
                  </a:lnTo>
                  <a:lnTo>
                    <a:pt x="15532" y="8217"/>
                  </a:lnTo>
                  <a:lnTo>
                    <a:pt x="16217" y="8605"/>
                  </a:lnTo>
                  <a:lnTo>
                    <a:pt x="16605" y="8662"/>
                  </a:lnTo>
                  <a:lnTo>
                    <a:pt x="16776" y="9290"/>
                  </a:lnTo>
                  <a:lnTo>
                    <a:pt x="17552" y="9415"/>
                  </a:lnTo>
                  <a:lnTo>
                    <a:pt x="18260" y="9404"/>
                  </a:lnTo>
                  <a:lnTo>
                    <a:pt x="18751" y="9552"/>
                  </a:lnTo>
                  <a:lnTo>
                    <a:pt x="18522" y="10317"/>
                  </a:lnTo>
                  <a:lnTo>
                    <a:pt x="18180" y="10374"/>
                  </a:lnTo>
                  <a:lnTo>
                    <a:pt x="18020" y="10888"/>
                  </a:lnTo>
                  <a:lnTo>
                    <a:pt x="18522" y="11355"/>
                  </a:lnTo>
                  <a:lnTo>
                    <a:pt x="18545" y="10785"/>
                  </a:lnTo>
                  <a:lnTo>
                    <a:pt x="18762" y="10773"/>
                  </a:lnTo>
                  <a:lnTo>
                    <a:pt x="19401" y="12211"/>
                  </a:lnTo>
                  <a:lnTo>
                    <a:pt x="19743" y="11994"/>
                  </a:lnTo>
                  <a:lnTo>
                    <a:pt x="19618" y="11606"/>
                  </a:lnTo>
                  <a:lnTo>
                    <a:pt x="19743" y="11310"/>
                  </a:lnTo>
                  <a:lnTo>
                    <a:pt x="19618" y="10374"/>
                  </a:lnTo>
                  <a:lnTo>
                    <a:pt x="20280" y="10568"/>
                  </a:lnTo>
                  <a:lnTo>
                    <a:pt x="20485" y="9826"/>
                  </a:lnTo>
                  <a:lnTo>
                    <a:pt x="20451" y="9381"/>
                  </a:lnTo>
                  <a:lnTo>
                    <a:pt x="20748" y="8616"/>
                  </a:lnTo>
                  <a:lnTo>
                    <a:pt x="20611" y="8103"/>
                  </a:lnTo>
                  <a:lnTo>
                    <a:pt x="21489" y="7475"/>
                  </a:lnTo>
                  <a:lnTo>
                    <a:pt x="22071" y="7635"/>
                  </a:lnTo>
                  <a:lnTo>
                    <a:pt x="21889" y="7076"/>
                  </a:lnTo>
                  <a:lnTo>
                    <a:pt x="22117" y="6905"/>
                  </a:lnTo>
                  <a:lnTo>
                    <a:pt x="21980" y="6562"/>
                  </a:lnTo>
                  <a:lnTo>
                    <a:pt x="21113" y="6437"/>
                  </a:lnTo>
                  <a:lnTo>
                    <a:pt x="21284" y="6049"/>
                  </a:lnTo>
                  <a:lnTo>
                    <a:pt x="20782" y="5490"/>
                  </a:lnTo>
                  <a:lnTo>
                    <a:pt x="20325" y="5866"/>
                  </a:lnTo>
                  <a:lnTo>
                    <a:pt x="19629" y="5649"/>
                  </a:lnTo>
                  <a:lnTo>
                    <a:pt x="18876" y="6220"/>
                  </a:lnTo>
                  <a:lnTo>
                    <a:pt x="18317" y="6905"/>
                  </a:lnTo>
                  <a:lnTo>
                    <a:pt x="17723" y="7019"/>
                  </a:lnTo>
                  <a:lnTo>
                    <a:pt x="18100" y="7304"/>
                  </a:lnTo>
                  <a:lnTo>
                    <a:pt x="18157" y="7863"/>
                  </a:lnTo>
                  <a:lnTo>
                    <a:pt x="17529" y="7886"/>
                  </a:lnTo>
                  <a:lnTo>
                    <a:pt x="16868" y="7829"/>
                  </a:lnTo>
                  <a:lnTo>
                    <a:pt x="16411" y="7977"/>
                  </a:lnTo>
                  <a:lnTo>
                    <a:pt x="15624" y="7612"/>
                  </a:lnTo>
                  <a:lnTo>
                    <a:pt x="15578" y="7441"/>
                  </a:lnTo>
                  <a:lnTo>
                    <a:pt x="15361" y="6722"/>
                  </a:lnTo>
                  <a:lnTo>
                    <a:pt x="14939" y="6916"/>
                  </a:lnTo>
                  <a:lnTo>
                    <a:pt x="14950" y="7304"/>
                  </a:lnTo>
                  <a:lnTo>
                    <a:pt x="15167" y="7886"/>
                  </a:lnTo>
                  <a:lnTo>
                    <a:pt x="15156" y="8240"/>
                  </a:lnTo>
                  <a:lnTo>
                    <a:pt x="14494" y="8263"/>
                  </a:lnTo>
                  <a:lnTo>
                    <a:pt x="13524" y="8046"/>
                  </a:lnTo>
                  <a:lnTo>
                    <a:pt x="12907" y="7955"/>
                  </a:lnTo>
                  <a:lnTo>
                    <a:pt x="12371" y="7498"/>
                  </a:lnTo>
                  <a:lnTo>
                    <a:pt x="11287" y="7373"/>
                  </a:lnTo>
                  <a:lnTo>
                    <a:pt x="10191" y="6870"/>
                  </a:lnTo>
                  <a:lnTo>
                    <a:pt x="9358" y="6437"/>
                  </a:lnTo>
                  <a:lnTo>
                    <a:pt x="8548" y="6072"/>
                  </a:lnTo>
                  <a:lnTo>
                    <a:pt x="8674" y="5238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3550225" y="1870750"/>
              <a:ext cx="68775" cy="74775"/>
            </a:xfrm>
            <a:custGeom>
              <a:rect b="b" l="l" r="r" t="t"/>
              <a:pathLst>
                <a:path extrusionOk="0" h="2991" w="2751">
                  <a:moveTo>
                    <a:pt x="2648" y="1085"/>
                  </a:moveTo>
                  <a:lnTo>
                    <a:pt x="2157" y="902"/>
                  </a:lnTo>
                  <a:lnTo>
                    <a:pt x="1735" y="913"/>
                  </a:lnTo>
                  <a:lnTo>
                    <a:pt x="1895" y="457"/>
                  </a:lnTo>
                  <a:lnTo>
                    <a:pt x="1781" y="1"/>
                  </a:lnTo>
                  <a:lnTo>
                    <a:pt x="1256" y="400"/>
                  </a:lnTo>
                  <a:lnTo>
                    <a:pt x="297" y="1073"/>
                  </a:lnTo>
                  <a:lnTo>
                    <a:pt x="594" y="1941"/>
                  </a:lnTo>
                  <a:lnTo>
                    <a:pt x="0" y="2854"/>
                  </a:lnTo>
                  <a:lnTo>
                    <a:pt x="959" y="2990"/>
                  </a:lnTo>
                  <a:lnTo>
                    <a:pt x="2191" y="2477"/>
                  </a:lnTo>
                  <a:lnTo>
                    <a:pt x="2751" y="170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538525" y="2209700"/>
              <a:ext cx="412575" cy="333525"/>
            </a:xfrm>
            <a:custGeom>
              <a:rect b="b" l="l" r="r" t="t"/>
              <a:pathLst>
                <a:path extrusionOk="0" h="13341" w="16503">
                  <a:moveTo>
                    <a:pt x="1096" y="753"/>
                  </a:moveTo>
                  <a:lnTo>
                    <a:pt x="639" y="343"/>
                  </a:lnTo>
                  <a:lnTo>
                    <a:pt x="468" y="0"/>
                  </a:lnTo>
                  <a:lnTo>
                    <a:pt x="0" y="251"/>
                  </a:lnTo>
                  <a:lnTo>
                    <a:pt x="411" y="1301"/>
                  </a:lnTo>
                  <a:lnTo>
                    <a:pt x="308" y="1586"/>
                  </a:lnTo>
                  <a:lnTo>
                    <a:pt x="833" y="2328"/>
                  </a:lnTo>
                  <a:lnTo>
                    <a:pt x="833" y="2328"/>
                  </a:lnTo>
                  <a:lnTo>
                    <a:pt x="1506" y="3435"/>
                  </a:lnTo>
                  <a:lnTo>
                    <a:pt x="2031" y="3709"/>
                  </a:lnTo>
                  <a:lnTo>
                    <a:pt x="2180" y="4245"/>
                  </a:lnTo>
                  <a:lnTo>
                    <a:pt x="1849" y="4565"/>
                  </a:lnTo>
                  <a:lnTo>
                    <a:pt x="1780" y="5273"/>
                  </a:lnTo>
                  <a:lnTo>
                    <a:pt x="2431" y="6151"/>
                  </a:lnTo>
                  <a:lnTo>
                    <a:pt x="3435" y="6631"/>
                  </a:lnTo>
                  <a:lnTo>
                    <a:pt x="3937" y="7327"/>
                  </a:lnTo>
                  <a:lnTo>
                    <a:pt x="3903" y="7989"/>
                  </a:lnTo>
                  <a:lnTo>
                    <a:pt x="4143" y="7989"/>
                  </a:lnTo>
                  <a:lnTo>
                    <a:pt x="4223" y="8457"/>
                  </a:lnTo>
                  <a:lnTo>
                    <a:pt x="4702" y="8947"/>
                  </a:lnTo>
                  <a:lnTo>
                    <a:pt x="4942" y="8582"/>
                  </a:lnTo>
                  <a:lnTo>
                    <a:pt x="5478" y="8890"/>
                  </a:lnTo>
                  <a:lnTo>
                    <a:pt x="5877" y="8742"/>
                  </a:lnTo>
                  <a:lnTo>
                    <a:pt x="6596" y="9940"/>
                  </a:lnTo>
                  <a:lnTo>
                    <a:pt x="7213" y="10807"/>
                  </a:lnTo>
                  <a:lnTo>
                    <a:pt x="8000" y="11070"/>
                  </a:lnTo>
                  <a:lnTo>
                    <a:pt x="8867" y="11766"/>
                  </a:lnTo>
                  <a:lnTo>
                    <a:pt x="9849" y="12063"/>
                  </a:lnTo>
                  <a:lnTo>
                    <a:pt x="10579" y="11629"/>
                  </a:lnTo>
                  <a:lnTo>
                    <a:pt x="11150" y="11469"/>
                  </a:lnTo>
                  <a:lnTo>
                    <a:pt x="11549" y="11629"/>
                  </a:lnTo>
                  <a:lnTo>
                    <a:pt x="12006" y="12736"/>
                  </a:lnTo>
                  <a:lnTo>
                    <a:pt x="12907" y="12850"/>
                  </a:lnTo>
                  <a:lnTo>
                    <a:pt x="13775" y="13067"/>
                  </a:lnTo>
                  <a:lnTo>
                    <a:pt x="15270" y="13341"/>
                  </a:lnTo>
                  <a:lnTo>
                    <a:pt x="15441" y="12280"/>
                  </a:lnTo>
                  <a:lnTo>
                    <a:pt x="16502" y="11812"/>
                  </a:lnTo>
                  <a:lnTo>
                    <a:pt x="16377" y="11401"/>
                  </a:lnTo>
                  <a:lnTo>
                    <a:pt x="15989" y="11253"/>
                  </a:lnTo>
                  <a:lnTo>
                    <a:pt x="15840" y="10442"/>
                  </a:lnTo>
                  <a:lnTo>
                    <a:pt x="15041" y="10054"/>
                  </a:lnTo>
                  <a:lnTo>
                    <a:pt x="14642" y="9495"/>
                  </a:lnTo>
                  <a:lnTo>
                    <a:pt x="14185" y="9027"/>
                  </a:lnTo>
                  <a:lnTo>
                    <a:pt x="14745" y="8206"/>
                  </a:lnTo>
                  <a:lnTo>
                    <a:pt x="14585" y="7635"/>
                  </a:lnTo>
                  <a:lnTo>
                    <a:pt x="13980" y="7475"/>
                  </a:lnTo>
                  <a:lnTo>
                    <a:pt x="13820" y="6905"/>
                  </a:lnTo>
                  <a:lnTo>
                    <a:pt x="13432" y="6174"/>
                  </a:lnTo>
                  <a:lnTo>
                    <a:pt x="13660" y="5672"/>
                  </a:lnTo>
                  <a:lnTo>
                    <a:pt x="13307" y="5546"/>
                  </a:lnTo>
                  <a:lnTo>
                    <a:pt x="13375" y="4873"/>
                  </a:lnTo>
                  <a:lnTo>
                    <a:pt x="13444" y="3732"/>
                  </a:lnTo>
                  <a:lnTo>
                    <a:pt x="13215" y="2956"/>
                  </a:lnTo>
                  <a:lnTo>
                    <a:pt x="12668" y="2922"/>
                  </a:lnTo>
                  <a:lnTo>
                    <a:pt x="11618" y="2111"/>
                  </a:lnTo>
                  <a:lnTo>
                    <a:pt x="11013" y="2009"/>
                  </a:lnTo>
                  <a:lnTo>
                    <a:pt x="10077" y="1541"/>
                  </a:lnTo>
                  <a:lnTo>
                    <a:pt x="9541" y="1450"/>
                  </a:lnTo>
                  <a:lnTo>
                    <a:pt x="9244" y="1621"/>
                  </a:lnTo>
                  <a:lnTo>
                    <a:pt x="8742" y="1598"/>
                  </a:lnTo>
                  <a:lnTo>
                    <a:pt x="8308" y="2123"/>
                  </a:lnTo>
                  <a:lnTo>
                    <a:pt x="7680" y="2294"/>
                  </a:lnTo>
                  <a:lnTo>
                    <a:pt x="7658" y="2522"/>
                  </a:lnTo>
                  <a:lnTo>
                    <a:pt x="6528" y="2762"/>
                  </a:lnTo>
                  <a:lnTo>
                    <a:pt x="5444" y="2614"/>
                  </a:lnTo>
                  <a:lnTo>
                    <a:pt x="4827" y="2134"/>
                  </a:lnTo>
                  <a:lnTo>
                    <a:pt x="4086" y="1952"/>
                  </a:lnTo>
                  <a:lnTo>
                    <a:pt x="3732" y="1267"/>
                  </a:lnTo>
                  <a:lnTo>
                    <a:pt x="3549" y="1313"/>
                  </a:lnTo>
                  <a:lnTo>
                    <a:pt x="3001" y="822"/>
                  </a:lnTo>
                  <a:lnTo>
                    <a:pt x="3173" y="388"/>
                  </a:lnTo>
                  <a:lnTo>
                    <a:pt x="2910" y="114"/>
                  </a:lnTo>
                  <a:lnTo>
                    <a:pt x="2636" y="183"/>
                  </a:lnTo>
                  <a:lnTo>
                    <a:pt x="1883" y="856"/>
                  </a:lnTo>
                  <a:lnTo>
                    <a:pt x="1621" y="87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458925" y="2262750"/>
              <a:ext cx="197150" cy="189200"/>
            </a:xfrm>
            <a:custGeom>
              <a:rect b="b" l="l" r="r" t="t"/>
              <a:pathLst>
                <a:path extrusionOk="0" h="7568" w="7886">
                  <a:moveTo>
                    <a:pt x="3389" y="126"/>
                  </a:moveTo>
                  <a:lnTo>
                    <a:pt x="2511" y="1"/>
                  </a:lnTo>
                  <a:lnTo>
                    <a:pt x="2214" y="149"/>
                  </a:lnTo>
                  <a:lnTo>
                    <a:pt x="1906" y="731"/>
                  </a:lnTo>
                  <a:lnTo>
                    <a:pt x="1529" y="959"/>
                  </a:lnTo>
                  <a:lnTo>
                    <a:pt x="1700" y="1633"/>
                  </a:lnTo>
                  <a:lnTo>
                    <a:pt x="1564" y="2740"/>
                  </a:lnTo>
                  <a:lnTo>
                    <a:pt x="0" y="3698"/>
                  </a:lnTo>
                  <a:lnTo>
                    <a:pt x="434" y="4794"/>
                  </a:lnTo>
                  <a:lnTo>
                    <a:pt x="1392" y="5034"/>
                  </a:lnTo>
                  <a:lnTo>
                    <a:pt x="2613" y="5684"/>
                  </a:lnTo>
                  <a:lnTo>
                    <a:pt x="4987" y="7487"/>
                  </a:lnTo>
                  <a:lnTo>
                    <a:pt x="6448" y="7567"/>
                  </a:lnTo>
                  <a:lnTo>
                    <a:pt x="6904" y="6688"/>
                  </a:lnTo>
                  <a:lnTo>
                    <a:pt x="7429" y="6768"/>
                  </a:lnTo>
                  <a:lnTo>
                    <a:pt x="7886" y="6814"/>
                  </a:lnTo>
                  <a:lnTo>
                    <a:pt x="7407" y="6335"/>
                  </a:lnTo>
                  <a:lnTo>
                    <a:pt x="7327" y="5867"/>
                  </a:lnTo>
                  <a:lnTo>
                    <a:pt x="7087" y="5867"/>
                  </a:lnTo>
                  <a:lnTo>
                    <a:pt x="7121" y="5205"/>
                  </a:lnTo>
                  <a:lnTo>
                    <a:pt x="6619" y="4509"/>
                  </a:lnTo>
                  <a:lnTo>
                    <a:pt x="5615" y="4029"/>
                  </a:lnTo>
                  <a:lnTo>
                    <a:pt x="4964" y="3151"/>
                  </a:lnTo>
                  <a:lnTo>
                    <a:pt x="5033" y="2443"/>
                  </a:lnTo>
                  <a:lnTo>
                    <a:pt x="5364" y="2123"/>
                  </a:lnTo>
                  <a:lnTo>
                    <a:pt x="5215" y="1587"/>
                  </a:lnTo>
                  <a:lnTo>
                    <a:pt x="4690" y="1313"/>
                  </a:lnTo>
                  <a:lnTo>
                    <a:pt x="4017" y="206"/>
                  </a:lnTo>
                  <a:lnTo>
                    <a:pt x="4017" y="206"/>
                  </a:lnTo>
                  <a:lnTo>
                    <a:pt x="3698" y="35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353350" y="1635650"/>
              <a:ext cx="161225" cy="60525"/>
            </a:xfrm>
            <a:custGeom>
              <a:rect b="b" l="l" r="r" t="t"/>
              <a:pathLst>
                <a:path extrusionOk="0" h="2421" w="6449">
                  <a:moveTo>
                    <a:pt x="6015" y="69"/>
                  </a:moveTo>
                  <a:lnTo>
                    <a:pt x="5034" y="1"/>
                  </a:lnTo>
                  <a:lnTo>
                    <a:pt x="3995" y="423"/>
                  </a:lnTo>
                  <a:lnTo>
                    <a:pt x="3265" y="206"/>
                  </a:lnTo>
                  <a:lnTo>
                    <a:pt x="2283" y="640"/>
                  </a:lnTo>
                  <a:lnTo>
                    <a:pt x="1439" y="92"/>
                  </a:lnTo>
                  <a:lnTo>
                    <a:pt x="514" y="206"/>
                  </a:lnTo>
                  <a:lnTo>
                    <a:pt x="1" y="731"/>
                  </a:lnTo>
                  <a:lnTo>
                    <a:pt x="1245" y="925"/>
                  </a:lnTo>
                  <a:lnTo>
                    <a:pt x="1222" y="1154"/>
                  </a:lnTo>
                  <a:lnTo>
                    <a:pt x="115" y="1302"/>
                  </a:lnTo>
                  <a:lnTo>
                    <a:pt x="1370" y="1690"/>
                  </a:lnTo>
                  <a:lnTo>
                    <a:pt x="708" y="2044"/>
                  </a:lnTo>
                  <a:lnTo>
                    <a:pt x="2386" y="2306"/>
                  </a:lnTo>
                  <a:lnTo>
                    <a:pt x="3185" y="2420"/>
                  </a:lnTo>
                  <a:lnTo>
                    <a:pt x="3733" y="2272"/>
                  </a:lnTo>
                  <a:lnTo>
                    <a:pt x="5581" y="1724"/>
                  </a:lnTo>
                  <a:lnTo>
                    <a:pt x="6449" y="1119"/>
                  </a:lnTo>
                  <a:lnTo>
                    <a:pt x="5821" y="57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4377875" y="2357200"/>
              <a:ext cx="26000" cy="85600"/>
            </a:xfrm>
            <a:custGeom>
              <a:rect b="b" l="l" r="r" t="t"/>
              <a:pathLst>
                <a:path extrusionOk="0" h="3424" w="1040">
                  <a:moveTo>
                    <a:pt x="1005" y="0"/>
                  </a:moveTo>
                  <a:lnTo>
                    <a:pt x="800" y="23"/>
                  </a:lnTo>
                  <a:lnTo>
                    <a:pt x="743" y="171"/>
                  </a:lnTo>
                  <a:lnTo>
                    <a:pt x="480" y="171"/>
                  </a:lnTo>
                  <a:lnTo>
                    <a:pt x="469" y="194"/>
                  </a:lnTo>
                  <a:lnTo>
                    <a:pt x="389" y="423"/>
                  </a:lnTo>
                  <a:lnTo>
                    <a:pt x="298" y="1107"/>
                  </a:lnTo>
                  <a:lnTo>
                    <a:pt x="149" y="1518"/>
                  </a:lnTo>
                  <a:lnTo>
                    <a:pt x="206" y="1575"/>
                  </a:lnTo>
                  <a:lnTo>
                    <a:pt x="1" y="1872"/>
                  </a:lnTo>
                  <a:lnTo>
                    <a:pt x="1" y="1872"/>
                  </a:lnTo>
                  <a:lnTo>
                    <a:pt x="560" y="3184"/>
                  </a:lnTo>
                  <a:lnTo>
                    <a:pt x="663" y="3424"/>
                  </a:lnTo>
                  <a:lnTo>
                    <a:pt x="903" y="1975"/>
                  </a:lnTo>
                  <a:lnTo>
                    <a:pt x="845" y="1632"/>
                  </a:lnTo>
                  <a:lnTo>
                    <a:pt x="503" y="1746"/>
                  </a:lnTo>
                  <a:lnTo>
                    <a:pt x="515" y="1507"/>
                  </a:lnTo>
                  <a:lnTo>
                    <a:pt x="686" y="1393"/>
                  </a:lnTo>
                  <a:lnTo>
                    <a:pt x="492" y="1290"/>
                  </a:lnTo>
                  <a:lnTo>
                    <a:pt x="583" y="674"/>
                  </a:lnTo>
                  <a:lnTo>
                    <a:pt x="868" y="799"/>
                  </a:lnTo>
                  <a:lnTo>
                    <a:pt x="971" y="514"/>
                  </a:lnTo>
                  <a:lnTo>
                    <a:pt x="960" y="514"/>
                  </a:lnTo>
                  <a:lnTo>
                    <a:pt x="1039" y="37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3842650" y="2045925"/>
              <a:ext cx="219725" cy="234550"/>
            </a:xfrm>
            <a:custGeom>
              <a:rect b="b" l="l" r="r" t="t"/>
              <a:pathLst>
                <a:path extrusionOk="0" h="9382" w="8789">
                  <a:moveTo>
                    <a:pt x="6722" y="7909"/>
                  </a:moveTo>
                  <a:lnTo>
                    <a:pt x="6152" y="7978"/>
                  </a:lnTo>
                  <a:lnTo>
                    <a:pt x="5399" y="8080"/>
                  </a:lnTo>
                  <a:lnTo>
                    <a:pt x="4520" y="7989"/>
                  </a:lnTo>
                  <a:lnTo>
                    <a:pt x="4440" y="8480"/>
                  </a:lnTo>
                  <a:lnTo>
                    <a:pt x="5501" y="8948"/>
                  </a:lnTo>
                  <a:lnTo>
                    <a:pt x="5889" y="9050"/>
                  </a:lnTo>
                  <a:lnTo>
                    <a:pt x="6494" y="9381"/>
                  </a:lnTo>
                  <a:lnTo>
                    <a:pt x="6620" y="8913"/>
                  </a:lnTo>
                  <a:lnTo>
                    <a:pt x="6494" y="8628"/>
                  </a:lnTo>
                  <a:close/>
                  <a:moveTo>
                    <a:pt x="1907" y="5205"/>
                  </a:moveTo>
                  <a:lnTo>
                    <a:pt x="1553" y="5478"/>
                  </a:lnTo>
                  <a:lnTo>
                    <a:pt x="1153" y="5433"/>
                  </a:lnTo>
                  <a:lnTo>
                    <a:pt x="1336" y="5946"/>
                  </a:lnTo>
                  <a:lnTo>
                    <a:pt x="1393" y="7030"/>
                  </a:lnTo>
                  <a:lnTo>
                    <a:pt x="1690" y="7282"/>
                  </a:lnTo>
                  <a:lnTo>
                    <a:pt x="1975" y="6973"/>
                  </a:lnTo>
                  <a:lnTo>
                    <a:pt x="2329" y="7030"/>
                  </a:lnTo>
                  <a:lnTo>
                    <a:pt x="2386" y="5832"/>
                  </a:lnTo>
                  <a:close/>
                  <a:moveTo>
                    <a:pt x="3949" y="320"/>
                  </a:moveTo>
                  <a:lnTo>
                    <a:pt x="3767" y="1"/>
                  </a:lnTo>
                  <a:lnTo>
                    <a:pt x="3082" y="160"/>
                  </a:lnTo>
                  <a:lnTo>
                    <a:pt x="3014" y="332"/>
                  </a:lnTo>
                  <a:lnTo>
                    <a:pt x="2568" y="206"/>
                  </a:lnTo>
                  <a:lnTo>
                    <a:pt x="2523" y="560"/>
                  </a:lnTo>
                  <a:lnTo>
                    <a:pt x="2226" y="720"/>
                  </a:lnTo>
                  <a:lnTo>
                    <a:pt x="1678" y="605"/>
                  </a:lnTo>
                  <a:lnTo>
                    <a:pt x="1553" y="959"/>
                  </a:lnTo>
                  <a:lnTo>
                    <a:pt x="1210" y="982"/>
                  </a:lnTo>
                  <a:lnTo>
                    <a:pt x="1085" y="845"/>
                  </a:lnTo>
                  <a:lnTo>
                    <a:pt x="697" y="1142"/>
                  </a:lnTo>
                  <a:lnTo>
                    <a:pt x="354" y="1187"/>
                  </a:lnTo>
                  <a:lnTo>
                    <a:pt x="46" y="1005"/>
                  </a:lnTo>
                  <a:lnTo>
                    <a:pt x="12" y="1245"/>
                  </a:lnTo>
                  <a:lnTo>
                    <a:pt x="240" y="1587"/>
                  </a:lnTo>
                  <a:lnTo>
                    <a:pt x="1" y="1838"/>
                  </a:lnTo>
                  <a:lnTo>
                    <a:pt x="218" y="2523"/>
                  </a:lnTo>
                  <a:lnTo>
                    <a:pt x="594" y="2637"/>
                  </a:lnTo>
                  <a:lnTo>
                    <a:pt x="526" y="3025"/>
                  </a:lnTo>
                  <a:lnTo>
                    <a:pt x="822" y="2956"/>
                  </a:lnTo>
                  <a:lnTo>
                    <a:pt x="1222" y="2557"/>
                  </a:lnTo>
                  <a:lnTo>
                    <a:pt x="1553" y="2431"/>
                  </a:lnTo>
                  <a:lnTo>
                    <a:pt x="2158" y="2728"/>
                  </a:lnTo>
                  <a:lnTo>
                    <a:pt x="2523" y="2831"/>
                  </a:lnTo>
                  <a:lnTo>
                    <a:pt x="2797" y="3687"/>
                  </a:lnTo>
                  <a:lnTo>
                    <a:pt x="3310" y="4200"/>
                  </a:lnTo>
                  <a:lnTo>
                    <a:pt x="4006" y="4771"/>
                  </a:lnTo>
                  <a:lnTo>
                    <a:pt x="4611" y="5170"/>
                  </a:lnTo>
                  <a:lnTo>
                    <a:pt x="5159" y="5227"/>
                  </a:lnTo>
                  <a:lnTo>
                    <a:pt x="5490" y="5581"/>
                  </a:lnTo>
                  <a:lnTo>
                    <a:pt x="5981" y="5752"/>
                  </a:lnTo>
                  <a:lnTo>
                    <a:pt x="6220" y="6140"/>
                  </a:lnTo>
                  <a:lnTo>
                    <a:pt x="6528" y="6254"/>
                  </a:lnTo>
                  <a:lnTo>
                    <a:pt x="6791" y="6711"/>
                  </a:lnTo>
                  <a:lnTo>
                    <a:pt x="7122" y="7236"/>
                  </a:lnTo>
                  <a:lnTo>
                    <a:pt x="6962" y="7418"/>
                  </a:lnTo>
                  <a:lnTo>
                    <a:pt x="6848" y="7921"/>
                  </a:lnTo>
                  <a:lnTo>
                    <a:pt x="6859" y="8206"/>
                  </a:lnTo>
                  <a:lnTo>
                    <a:pt x="7156" y="8137"/>
                  </a:lnTo>
                  <a:lnTo>
                    <a:pt x="7521" y="7339"/>
                  </a:lnTo>
                  <a:lnTo>
                    <a:pt x="7818" y="7282"/>
                  </a:lnTo>
                  <a:lnTo>
                    <a:pt x="7875" y="6802"/>
                  </a:lnTo>
                  <a:lnTo>
                    <a:pt x="7316" y="6483"/>
                  </a:lnTo>
                  <a:lnTo>
                    <a:pt x="7590" y="5889"/>
                  </a:lnTo>
                  <a:lnTo>
                    <a:pt x="8229" y="6038"/>
                  </a:lnTo>
                  <a:lnTo>
                    <a:pt x="8674" y="6460"/>
                  </a:lnTo>
                  <a:lnTo>
                    <a:pt x="8788" y="6140"/>
                  </a:lnTo>
                  <a:lnTo>
                    <a:pt x="8697" y="5969"/>
                  </a:lnTo>
                  <a:lnTo>
                    <a:pt x="8035" y="5513"/>
                  </a:lnTo>
                  <a:lnTo>
                    <a:pt x="7476" y="5239"/>
                  </a:lnTo>
                  <a:lnTo>
                    <a:pt x="6791" y="4908"/>
                  </a:lnTo>
                  <a:lnTo>
                    <a:pt x="6985" y="4737"/>
                  </a:lnTo>
                  <a:lnTo>
                    <a:pt x="6791" y="4543"/>
                  </a:lnTo>
                  <a:lnTo>
                    <a:pt x="6220" y="4554"/>
                  </a:lnTo>
                  <a:lnTo>
                    <a:pt x="5364" y="3835"/>
                  </a:lnTo>
                  <a:lnTo>
                    <a:pt x="4954" y="3116"/>
                  </a:lnTo>
                  <a:lnTo>
                    <a:pt x="4246" y="2671"/>
                  </a:lnTo>
                  <a:lnTo>
                    <a:pt x="3972" y="2226"/>
                  </a:lnTo>
                  <a:lnTo>
                    <a:pt x="4052" y="1975"/>
                  </a:lnTo>
                  <a:lnTo>
                    <a:pt x="3995" y="1541"/>
                  </a:lnTo>
                  <a:lnTo>
                    <a:pt x="4543" y="1233"/>
                  </a:lnTo>
                  <a:lnTo>
                    <a:pt x="5136" y="1359"/>
                  </a:lnTo>
                  <a:lnTo>
                    <a:pt x="4931" y="971"/>
                  </a:lnTo>
                  <a:lnTo>
                    <a:pt x="4976" y="5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2174750" y="2691850"/>
              <a:ext cx="41400" cy="18575"/>
            </a:xfrm>
            <a:custGeom>
              <a:rect b="b" l="l" r="r" t="t"/>
              <a:pathLst>
                <a:path extrusionOk="0" h="743" w="1656">
                  <a:moveTo>
                    <a:pt x="1097" y="594"/>
                  </a:moveTo>
                  <a:lnTo>
                    <a:pt x="1656" y="583"/>
                  </a:lnTo>
                  <a:lnTo>
                    <a:pt x="1542" y="332"/>
                  </a:lnTo>
                  <a:lnTo>
                    <a:pt x="1154" y="115"/>
                  </a:lnTo>
                  <a:lnTo>
                    <a:pt x="629" y="24"/>
                  </a:lnTo>
                  <a:lnTo>
                    <a:pt x="446" y="1"/>
                  </a:lnTo>
                  <a:lnTo>
                    <a:pt x="104" y="58"/>
                  </a:lnTo>
                  <a:lnTo>
                    <a:pt x="1" y="263"/>
                  </a:lnTo>
                  <a:lnTo>
                    <a:pt x="412" y="594"/>
                  </a:lnTo>
                  <a:lnTo>
                    <a:pt x="834" y="74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4394425" y="2355200"/>
              <a:ext cx="75350" cy="94450"/>
            </a:xfrm>
            <a:custGeom>
              <a:rect b="b" l="l" r="r" t="t"/>
              <a:pathLst>
                <a:path extrusionOk="0" h="3778" w="3014">
                  <a:moveTo>
                    <a:pt x="3014" y="1096"/>
                  </a:moveTo>
                  <a:lnTo>
                    <a:pt x="2580" y="0"/>
                  </a:lnTo>
                  <a:lnTo>
                    <a:pt x="1211" y="959"/>
                  </a:lnTo>
                  <a:lnTo>
                    <a:pt x="309" y="594"/>
                  </a:lnTo>
                  <a:lnTo>
                    <a:pt x="206" y="879"/>
                  </a:lnTo>
                  <a:lnTo>
                    <a:pt x="263" y="1438"/>
                  </a:lnTo>
                  <a:lnTo>
                    <a:pt x="183" y="1712"/>
                  </a:lnTo>
                  <a:lnTo>
                    <a:pt x="241" y="2055"/>
                  </a:lnTo>
                  <a:lnTo>
                    <a:pt x="1" y="3504"/>
                  </a:lnTo>
                  <a:lnTo>
                    <a:pt x="35" y="3629"/>
                  </a:lnTo>
                  <a:lnTo>
                    <a:pt x="914" y="3778"/>
                  </a:lnTo>
                  <a:lnTo>
                    <a:pt x="1211" y="3492"/>
                  </a:lnTo>
                  <a:lnTo>
                    <a:pt x="1370" y="3162"/>
                  </a:lnTo>
                  <a:lnTo>
                    <a:pt x="1941" y="3047"/>
                  </a:lnTo>
                  <a:lnTo>
                    <a:pt x="2032" y="2739"/>
                  </a:lnTo>
                  <a:lnTo>
                    <a:pt x="2283" y="2591"/>
                  </a:lnTo>
                  <a:lnTo>
                    <a:pt x="1405" y="1678"/>
                  </a:lnTo>
                  <a:lnTo>
                    <a:pt x="2888" y="123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6182725" y="2080450"/>
              <a:ext cx="189475" cy="327850"/>
            </a:xfrm>
            <a:custGeom>
              <a:rect b="b" l="l" r="r" t="t"/>
              <a:pathLst>
                <a:path extrusionOk="0" h="13114" w="7579">
                  <a:moveTo>
                    <a:pt x="3652" y="10271"/>
                  </a:moveTo>
                  <a:lnTo>
                    <a:pt x="3013" y="10089"/>
                  </a:lnTo>
                  <a:lnTo>
                    <a:pt x="2854" y="10477"/>
                  </a:lnTo>
                  <a:lnTo>
                    <a:pt x="2386" y="10363"/>
                  </a:lnTo>
                  <a:lnTo>
                    <a:pt x="2203" y="10899"/>
                  </a:lnTo>
                  <a:lnTo>
                    <a:pt x="2374" y="11333"/>
                  </a:lnTo>
                  <a:lnTo>
                    <a:pt x="2968" y="11584"/>
                  </a:lnTo>
                  <a:lnTo>
                    <a:pt x="2956" y="11059"/>
                  </a:lnTo>
                  <a:lnTo>
                    <a:pt x="3253" y="10842"/>
                  </a:lnTo>
                  <a:lnTo>
                    <a:pt x="3698" y="11150"/>
                  </a:lnTo>
                  <a:lnTo>
                    <a:pt x="3881" y="10591"/>
                  </a:lnTo>
                  <a:close/>
                  <a:moveTo>
                    <a:pt x="7133" y="7521"/>
                  </a:moveTo>
                  <a:lnTo>
                    <a:pt x="6620" y="6562"/>
                  </a:lnTo>
                  <a:lnTo>
                    <a:pt x="6814" y="5649"/>
                  </a:lnTo>
                  <a:lnTo>
                    <a:pt x="6414" y="4908"/>
                  </a:lnTo>
                  <a:lnTo>
                    <a:pt x="5250" y="3675"/>
                  </a:lnTo>
                  <a:lnTo>
                    <a:pt x="4565" y="3846"/>
                  </a:lnTo>
                  <a:lnTo>
                    <a:pt x="4600" y="4394"/>
                  </a:lnTo>
                  <a:lnTo>
                    <a:pt x="5330" y="5410"/>
                  </a:lnTo>
                  <a:lnTo>
                    <a:pt x="5467" y="6540"/>
                  </a:lnTo>
                  <a:lnTo>
                    <a:pt x="5227" y="6893"/>
                  </a:lnTo>
                  <a:lnTo>
                    <a:pt x="4588" y="7818"/>
                  </a:lnTo>
                  <a:lnTo>
                    <a:pt x="3869" y="7384"/>
                  </a:lnTo>
                  <a:lnTo>
                    <a:pt x="3869" y="9016"/>
                  </a:lnTo>
                  <a:lnTo>
                    <a:pt x="2968" y="8833"/>
                  </a:lnTo>
                  <a:lnTo>
                    <a:pt x="1598" y="9107"/>
                  </a:lnTo>
                  <a:lnTo>
                    <a:pt x="1336" y="9735"/>
                  </a:lnTo>
                  <a:lnTo>
                    <a:pt x="777" y="10203"/>
                  </a:lnTo>
                  <a:lnTo>
                    <a:pt x="617" y="10774"/>
                  </a:lnTo>
                  <a:lnTo>
                    <a:pt x="1" y="11059"/>
                  </a:lnTo>
                  <a:lnTo>
                    <a:pt x="571" y="11675"/>
                  </a:lnTo>
                  <a:lnTo>
                    <a:pt x="1165" y="11938"/>
                  </a:lnTo>
                  <a:lnTo>
                    <a:pt x="1290" y="12759"/>
                  </a:lnTo>
                  <a:lnTo>
                    <a:pt x="1792" y="13113"/>
                  </a:lnTo>
                  <a:lnTo>
                    <a:pt x="2146" y="12725"/>
                  </a:lnTo>
                  <a:lnTo>
                    <a:pt x="2032" y="11184"/>
                  </a:lnTo>
                  <a:lnTo>
                    <a:pt x="993" y="10511"/>
                  </a:lnTo>
                  <a:lnTo>
                    <a:pt x="1861" y="10500"/>
                  </a:lnTo>
                  <a:lnTo>
                    <a:pt x="2568" y="10077"/>
                  </a:lnTo>
                  <a:lnTo>
                    <a:pt x="3801" y="9872"/>
                  </a:lnTo>
                  <a:lnTo>
                    <a:pt x="4143" y="10557"/>
                  </a:lnTo>
                  <a:lnTo>
                    <a:pt x="4794" y="10899"/>
                  </a:lnTo>
                  <a:lnTo>
                    <a:pt x="5421" y="9861"/>
                  </a:lnTo>
                  <a:lnTo>
                    <a:pt x="6722" y="9804"/>
                  </a:lnTo>
                  <a:lnTo>
                    <a:pt x="7498" y="9370"/>
                  </a:lnTo>
                  <a:lnTo>
                    <a:pt x="7578" y="8719"/>
                  </a:lnTo>
                  <a:lnTo>
                    <a:pt x="7224" y="8263"/>
                  </a:lnTo>
                  <a:close/>
                  <a:moveTo>
                    <a:pt x="5456" y="1210"/>
                  </a:moveTo>
                  <a:lnTo>
                    <a:pt x="4702" y="913"/>
                  </a:lnTo>
                  <a:lnTo>
                    <a:pt x="3219" y="0"/>
                  </a:lnTo>
                  <a:lnTo>
                    <a:pt x="3481" y="685"/>
                  </a:lnTo>
                  <a:lnTo>
                    <a:pt x="4098" y="1906"/>
                  </a:lnTo>
                  <a:lnTo>
                    <a:pt x="3356" y="1952"/>
                  </a:lnTo>
                  <a:lnTo>
                    <a:pt x="3447" y="2625"/>
                  </a:lnTo>
                  <a:lnTo>
                    <a:pt x="4098" y="3493"/>
                  </a:lnTo>
                  <a:lnTo>
                    <a:pt x="4908" y="3493"/>
                  </a:lnTo>
                  <a:lnTo>
                    <a:pt x="4680" y="2523"/>
                  </a:lnTo>
                  <a:lnTo>
                    <a:pt x="6220" y="3127"/>
                  </a:lnTo>
                  <a:lnTo>
                    <a:pt x="6277" y="2260"/>
                  </a:lnTo>
                  <a:lnTo>
                    <a:pt x="7190" y="2009"/>
                  </a:lnTo>
                  <a:lnTo>
                    <a:pt x="6334" y="1028"/>
                  </a:lnTo>
                  <a:lnTo>
                    <a:pt x="6095" y="140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4538525" y="1865050"/>
              <a:ext cx="710700" cy="323275"/>
            </a:xfrm>
            <a:custGeom>
              <a:rect b="b" l="l" r="r" t="t"/>
              <a:pathLst>
                <a:path extrusionOk="0" h="12931" w="28428">
                  <a:moveTo>
                    <a:pt x="14688" y="194"/>
                  </a:moveTo>
                  <a:lnTo>
                    <a:pt x="13409" y="0"/>
                  </a:lnTo>
                  <a:lnTo>
                    <a:pt x="12964" y="365"/>
                  </a:lnTo>
                  <a:lnTo>
                    <a:pt x="11424" y="674"/>
                  </a:lnTo>
                  <a:lnTo>
                    <a:pt x="11184" y="890"/>
                  </a:lnTo>
                  <a:lnTo>
                    <a:pt x="8787" y="1187"/>
                  </a:lnTo>
                  <a:lnTo>
                    <a:pt x="8582" y="1484"/>
                  </a:lnTo>
                  <a:lnTo>
                    <a:pt x="9301" y="2066"/>
                  </a:lnTo>
                  <a:lnTo>
                    <a:pt x="8742" y="2294"/>
                  </a:lnTo>
                  <a:lnTo>
                    <a:pt x="8947" y="2545"/>
                  </a:lnTo>
                  <a:lnTo>
                    <a:pt x="8445" y="2956"/>
                  </a:lnTo>
                  <a:lnTo>
                    <a:pt x="9780" y="3549"/>
                  </a:lnTo>
                  <a:lnTo>
                    <a:pt x="9757" y="3983"/>
                  </a:lnTo>
                  <a:lnTo>
                    <a:pt x="8765" y="3937"/>
                  </a:lnTo>
                  <a:lnTo>
                    <a:pt x="8650" y="4200"/>
                  </a:lnTo>
                  <a:lnTo>
                    <a:pt x="7612" y="3743"/>
                  </a:lnTo>
                  <a:lnTo>
                    <a:pt x="6528" y="3766"/>
                  </a:lnTo>
                  <a:lnTo>
                    <a:pt x="5912" y="4120"/>
                  </a:lnTo>
                  <a:lnTo>
                    <a:pt x="4976" y="3778"/>
                  </a:lnTo>
                  <a:lnTo>
                    <a:pt x="3275" y="3173"/>
                  </a:lnTo>
                  <a:lnTo>
                    <a:pt x="2203" y="3196"/>
                  </a:lnTo>
                  <a:lnTo>
                    <a:pt x="1050" y="4143"/>
                  </a:lnTo>
                  <a:lnTo>
                    <a:pt x="1153" y="4793"/>
                  </a:lnTo>
                  <a:lnTo>
                    <a:pt x="297" y="4280"/>
                  </a:lnTo>
                  <a:lnTo>
                    <a:pt x="0" y="5250"/>
                  </a:lnTo>
                  <a:lnTo>
                    <a:pt x="240" y="5421"/>
                  </a:lnTo>
                  <a:lnTo>
                    <a:pt x="0" y="6094"/>
                  </a:lnTo>
                  <a:lnTo>
                    <a:pt x="753" y="6711"/>
                  </a:lnTo>
                  <a:lnTo>
                    <a:pt x="1267" y="6676"/>
                  </a:lnTo>
                  <a:lnTo>
                    <a:pt x="1860" y="7258"/>
                  </a:lnTo>
                  <a:lnTo>
                    <a:pt x="1894" y="7715"/>
                  </a:lnTo>
                  <a:lnTo>
                    <a:pt x="2294" y="7863"/>
                  </a:lnTo>
                  <a:lnTo>
                    <a:pt x="2922" y="7681"/>
                  </a:lnTo>
                  <a:lnTo>
                    <a:pt x="3629" y="7293"/>
                  </a:lnTo>
                  <a:lnTo>
                    <a:pt x="4302" y="7509"/>
                  </a:lnTo>
                  <a:lnTo>
                    <a:pt x="4999" y="7464"/>
                  </a:lnTo>
                  <a:lnTo>
                    <a:pt x="5272" y="8023"/>
                  </a:lnTo>
                  <a:lnTo>
                    <a:pt x="5364" y="8879"/>
                  </a:lnTo>
                  <a:lnTo>
                    <a:pt x="4702" y="8742"/>
                  </a:lnTo>
                  <a:lnTo>
                    <a:pt x="4131" y="8890"/>
                  </a:lnTo>
                  <a:lnTo>
                    <a:pt x="4257" y="9529"/>
                  </a:lnTo>
                  <a:lnTo>
                    <a:pt x="3549" y="9450"/>
                  </a:lnTo>
                  <a:lnTo>
                    <a:pt x="3629" y="9735"/>
                  </a:lnTo>
                  <a:lnTo>
                    <a:pt x="4086" y="9963"/>
                  </a:lnTo>
                  <a:lnTo>
                    <a:pt x="4622" y="10739"/>
                  </a:lnTo>
                  <a:lnTo>
                    <a:pt x="5535" y="11047"/>
                  </a:lnTo>
                  <a:lnTo>
                    <a:pt x="5740" y="11344"/>
                  </a:lnTo>
                  <a:lnTo>
                    <a:pt x="5649" y="11709"/>
                  </a:lnTo>
                  <a:lnTo>
                    <a:pt x="5740" y="11926"/>
                  </a:lnTo>
                  <a:lnTo>
                    <a:pt x="6003" y="11641"/>
                  </a:lnTo>
                  <a:lnTo>
                    <a:pt x="6790" y="11458"/>
                  </a:lnTo>
                  <a:lnTo>
                    <a:pt x="7327" y="11698"/>
                  </a:lnTo>
                  <a:lnTo>
                    <a:pt x="8023" y="12394"/>
                  </a:lnTo>
                  <a:lnTo>
                    <a:pt x="8388" y="12360"/>
                  </a:lnTo>
                  <a:lnTo>
                    <a:pt x="7498" y="9107"/>
                  </a:lnTo>
                  <a:lnTo>
                    <a:pt x="9198" y="8594"/>
                  </a:lnTo>
                  <a:lnTo>
                    <a:pt x="9358" y="8662"/>
                  </a:lnTo>
                  <a:lnTo>
                    <a:pt x="10648" y="9301"/>
                  </a:lnTo>
                  <a:lnTo>
                    <a:pt x="11332" y="9632"/>
                  </a:lnTo>
                  <a:lnTo>
                    <a:pt x="12268" y="10420"/>
                  </a:lnTo>
                  <a:lnTo>
                    <a:pt x="13078" y="10283"/>
                  </a:lnTo>
                  <a:lnTo>
                    <a:pt x="14300" y="10214"/>
                  </a:lnTo>
                  <a:lnTo>
                    <a:pt x="15372" y="10853"/>
                  </a:lnTo>
                  <a:lnTo>
                    <a:pt x="15589" y="11743"/>
                  </a:lnTo>
                  <a:lnTo>
                    <a:pt x="15943" y="11755"/>
                  </a:lnTo>
                  <a:lnTo>
                    <a:pt x="16319" y="12474"/>
                  </a:lnTo>
                  <a:lnTo>
                    <a:pt x="17255" y="12497"/>
                  </a:lnTo>
                  <a:lnTo>
                    <a:pt x="17586" y="12930"/>
                  </a:lnTo>
                  <a:lnTo>
                    <a:pt x="17860" y="12930"/>
                  </a:lnTo>
                  <a:lnTo>
                    <a:pt x="17986" y="12280"/>
                  </a:lnTo>
                  <a:lnTo>
                    <a:pt x="18750" y="11675"/>
                  </a:lnTo>
                  <a:lnTo>
                    <a:pt x="19115" y="11504"/>
                  </a:lnTo>
                  <a:lnTo>
                    <a:pt x="19150" y="11116"/>
                  </a:lnTo>
                  <a:lnTo>
                    <a:pt x="19595" y="11002"/>
                  </a:lnTo>
                  <a:lnTo>
                    <a:pt x="20896" y="11298"/>
                  </a:lnTo>
                  <a:lnTo>
                    <a:pt x="20827" y="10785"/>
                  </a:lnTo>
                  <a:lnTo>
                    <a:pt x="21181" y="10602"/>
                  </a:lnTo>
                  <a:lnTo>
                    <a:pt x="22334" y="10967"/>
                  </a:lnTo>
                  <a:lnTo>
                    <a:pt x="22562" y="10876"/>
                  </a:lnTo>
                  <a:lnTo>
                    <a:pt x="23794" y="10899"/>
                  </a:lnTo>
                  <a:lnTo>
                    <a:pt x="24901" y="10990"/>
                  </a:lnTo>
                  <a:lnTo>
                    <a:pt x="25369" y="11298"/>
                  </a:lnTo>
                  <a:lnTo>
                    <a:pt x="25872" y="11424"/>
                  </a:lnTo>
                  <a:lnTo>
                    <a:pt x="25632" y="10933"/>
                  </a:lnTo>
                  <a:lnTo>
                    <a:pt x="26043" y="10705"/>
                  </a:lnTo>
                  <a:lnTo>
                    <a:pt x="24799" y="9176"/>
                  </a:lnTo>
                  <a:lnTo>
                    <a:pt x="26088" y="8833"/>
                  </a:lnTo>
                  <a:lnTo>
                    <a:pt x="26374" y="8628"/>
                  </a:lnTo>
                  <a:lnTo>
                    <a:pt x="26225" y="7053"/>
                  </a:lnTo>
                  <a:lnTo>
                    <a:pt x="27755" y="7338"/>
                  </a:lnTo>
                  <a:lnTo>
                    <a:pt x="27983" y="6939"/>
                  </a:lnTo>
                  <a:lnTo>
                    <a:pt x="27629" y="6049"/>
                  </a:lnTo>
                  <a:lnTo>
                    <a:pt x="28165" y="5969"/>
                  </a:lnTo>
                  <a:lnTo>
                    <a:pt x="28428" y="5364"/>
                  </a:lnTo>
                  <a:lnTo>
                    <a:pt x="27812" y="4828"/>
                  </a:lnTo>
                  <a:lnTo>
                    <a:pt x="26956" y="4953"/>
                  </a:lnTo>
                  <a:lnTo>
                    <a:pt x="26488" y="4577"/>
                  </a:lnTo>
                  <a:lnTo>
                    <a:pt x="25929" y="4405"/>
                  </a:lnTo>
                  <a:lnTo>
                    <a:pt x="25347" y="3892"/>
                  </a:lnTo>
                  <a:lnTo>
                    <a:pt x="24890" y="3743"/>
                  </a:lnTo>
                  <a:lnTo>
                    <a:pt x="24000" y="3972"/>
                  </a:lnTo>
                  <a:lnTo>
                    <a:pt x="22824" y="3458"/>
                  </a:lnTo>
                  <a:lnTo>
                    <a:pt x="22665" y="3926"/>
                  </a:lnTo>
                  <a:lnTo>
                    <a:pt x="20086" y="1712"/>
                  </a:lnTo>
                  <a:lnTo>
                    <a:pt x="18899" y="1039"/>
                  </a:lnTo>
                  <a:lnTo>
                    <a:pt x="19013" y="776"/>
                  </a:lnTo>
                  <a:lnTo>
                    <a:pt x="17712" y="1587"/>
                  </a:lnTo>
                  <a:lnTo>
                    <a:pt x="17084" y="1644"/>
                  </a:lnTo>
                  <a:lnTo>
                    <a:pt x="16913" y="1176"/>
                  </a:lnTo>
                  <a:lnTo>
                    <a:pt x="15920" y="868"/>
                  </a:lnTo>
                  <a:lnTo>
                    <a:pt x="15304" y="108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4400700" y="2987150"/>
              <a:ext cx="158675" cy="231125"/>
            </a:xfrm>
            <a:custGeom>
              <a:rect b="b" l="l" r="r" t="t"/>
              <a:pathLst>
                <a:path extrusionOk="0" h="9245" w="6347">
                  <a:moveTo>
                    <a:pt x="6346" y="1438"/>
                  </a:moveTo>
                  <a:lnTo>
                    <a:pt x="5810" y="1438"/>
                  </a:lnTo>
                  <a:lnTo>
                    <a:pt x="5479" y="1142"/>
                  </a:lnTo>
                  <a:lnTo>
                    <a:pt x="4748" y="1507"/>
                  </a:lnTo>
                  <a:lnTo>
                    <a:pt x="4520" y="1895"/>
                  </a:lnTo>
                  <a:lnTo>
                    <a:pt x="3984" y="1826"/>
                  </a:lnTo>
                  <a:lnTo>
                    <a:pt x="3813" y="1724"/>
                  </a:lnTo>
                  <a:lnTo>
                    <a:pt x="3630" y="1735"/>
                  </a:lnTo>
                  <a:lnTo>
                    <a:pt x="3368" y="1735"/>
                  </a:lnTo>
                  <a:lnTo>
                    <a:pt x="2340" y="970"/>
                  </a:lnTo>
                  <a:lnTo>
                    <a:pt x="1781" y="970"/>
                  </a:lnTo>
                  <a:lnTo>
                    <a:pt x="1496" y="674"/>
                  </a:lnTo>
                  <a:lnTo>
                    <a:pt x="1496" y="160"/>
                  </a:lnTo>
                  <a:lnTo>
                    <a:pt x="1085" y="0"/>
                  </a:lnTo>
                  <a:lnTo>
                    <a:pt x="549" y="594"/>
                  </a:lnTo>
                  <a:lnTo>
                    <a:pt x="58" y="1142"/>
                  </a:lnTo>
                  <a:lnTo>
                    <a:pt x="446" y="1769"/>
                  </a:lnTo>
                  <a:lnTo>
                    <a:pt x="549" y="2226"/>
                  </a:lnTo>
                  <a:lnTo>
                    <a:pt x="914" y="3264"/>
                  </a:lnTo>
                  <a:lnTo>
                    <a:pt x="617" y="3938"/>
                  </a:lnTo>
                  <a:lnTo>
                    <a:pt x="229" y="4531"/>
                  </a:lnTo>
                  <a:lnTo>
                    <a:pt x="1" y="4908"/>
                  </a:lnTo>
                  <a:lnTo>
                    <a:pt x="1" y="4953"/>
                  </a:lnTo>
                  <a:lnTo>
                    <a:pt x="206" y="5296"/>
                  </a:lnTo>
                  <a:lnTo>
                    <a:pt x="149" y="5957"/>
                  </a:lnTo>
                  <a:lnTo>
                    <a:pt x="3025" y="7818"/>
                  </a:lnTo>
                  <a:lnTo>
                    <a:pt x="3082" y="8343"/>
                  </a:lnTo>
                  <a:lnTo>
                    <a:pt x="4223" y="9244"/>
                  </a:lnTo>
                  <a:lnTo>
                    <a:pt x="4543" y="8947"/>
                  </a:lnTo>
                  <a:lnTo>
                    <a:pt x="4714" y="8343"/>
                  </a:lnTo>
                  <a:lnTo>
                    <a:pt x="4965" y="7977"/>
                  </a:lnTo>
                  <a:lnTo>
                    <a:pt x="5091" y="7327"/>
                  </a:lnTo>
                  <a:lnTo>
                    <a:pt x="5399" y="7270"/>
                  </a:lnTo>
                  <a:lnTo>
                    <a:pt x="5593" y="6893"/>
                  </a:lnTo>
                  <a:lnTo>
                    <a:pt x="6164" y="6528"/>
                  </a:lnTo>
                  <a:lnTo>
                    <a:pt x="5696" y="5775"/>
                  </a:lnTo>
                  <a:lnTo>
                    <a:pt x="5661" y="246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005550" y="2130100"/>
              <a:ext cx="179775" cy="89325"/>
            </a:xfrm>
            <a:custGeom>
              <a:rect b="b" l="l" r="r" t="t"/>
              <a:pathLst>
                <a:path extrusionOk="0" h="3573" w="7191">
                  <a:moveTo>
                    <a:pt x="7191" y="833"/>
                  </a:moveTo>
                  <a:lnTo>
                    <a:pt x="6688" y="696"/>
                  </a:lnTo>
                  <a:lnTo>
                    <a:pt x="6220" y="388"/>
                  </a:lnTo>
                  <a:lnTo>
                    <a:pt x="5113" y="297"/>
                  </a:lnTo>
                  <a:lnTo>
                    <a:pt x="3881" y="274"/>
                  </a:lnTo>
                  <a:lnTo>
                    <a:pt x="3653" y="377"/>
                  </a:lnTo>
                  <a:lnTo>
                    <a:pt x="2500" y="0"/>
                  </a:lnTo>
                  <a:lnTo>
                    <a:pt x="2146" y="183"/>
                  </a:lnTo>
                  <a:lnTo>
                    <a:pt x="2215" y="696"/>
                  </a:lnTo>
                  <a:lnTo>
                    <a:pt x="914" y="400"/>
                  </a:lnTo>
                  <a:lnTo>
                    <a:pt x="469" y="514"/>
                  </a:lnTo>
                  <a:lnTo>
                    <a:pt x="434" y="902"/>
                  </a:lnTo>
                  <a:lnTo>
                    <a:pt x="686" y="982"/>
                  </a:lnTo>
                  <a:lnTo>
                    <a:pt x="240" y="1575"/>
                  </a:lnTo>
                  <a:lnTo>
                    <a:pt x="902" y="1895"/>
                  </a:lnTo>
                  <a:lnTo>
                    <a:pt x="1359" y="1666"/>
                  </a:lnTo>
                  <a:lnTo>
                    <a:pt x="2375" y="2146"/>
                  </a:lnTo>
                  <a:lnTo>
                    <a:pt x="1633" y="2785"/>
                  </a:lnTo>
                  <a:lnTo>
                    <a:pt x="1039" y="2693"/>
                  </a:lnTo>
                  <a:lnTo>
                    <a:pt x="845" y="2979"/>
                  </a:lnTo>
                  <a:lnTo>
                    <a:pt x="1" y="2830"/>
                  </a:lnTo>
                  <a:lnTo>
                    <a:pt x="92" y="3355"/>
                  </a:lnTo>
                  <a:lnTo>
                    <a:pt x="857" y="3287"/>
                  </a:lnTo>
                  <a:lnTo>
                    <a:pt x="1872" y="3572"/>
                  </a:lnTo>
                  <a:lnTo>
                    <a:pt x="3230" y="3435"/>
                  </a:lnTo>
                  <a:lnTo>
                    <a:pt x="3367" y="3230"/>
                  </a:lnTo>
                  <a:lnTo>
                    <a:pt x="3208" y="3013"/>
                  </a:lnTo>
                  <a:lnTo>
                    <a:pt x="3778" y="2579"/>
                  </a:lnTo>
                  <a:lnTo>
                    <a:pt x="4235" y="2408"/>
                  </a:lnTo>
                  <a:lnTo>
                    <a:pt x="5056" y="2545"/>
                  </a:lnTo>
                  <a:lnTo>
                    <a:pt x="5136" y="1974"/>
                  </a:lnTo>
                  <a:lnTo>
                    <a:pt x="6049" y="1860"/>
                  </a:lnTo>
                  <a:lnTo>
                    <a:pt x="6198" y="1518"/>
                  </a:lnTo>
                  <a:lnTo>
                    <a:pt x="7168" y="102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756200" y="2781725"/>
              <a:ext cx="105000" cy="92475"/>
            </a:xfrm>
            <a:custGeom>
              <a:rect b="b" l="l" r="r" t="t"/>
              <a:pathLst>
                <a:path extrusionOk="0" h="3699" w="4200">
                  <a:moveTo>
                    <a:pt x="3926" y="332"/>
                  </a:moveTo>
                  <a:lnTo>
                    <a:pt x="3184" y="1"/>
                  </a:lnTo>
                  <a:lnTo>
                    <a:pt x="2899" y="617"/>
                  </a:lnTo>
                  <a:lnTo>
                    <a:pt x="2203" y="274"/>
                  </a:lnTo>
                  <a:lnTo>
                    <a:pt x="1450" y="126"/>
                  </a:lnTo>
                  <a:lnTo>
                    <a:pt x="434" y="309"/>
                  </a:lnTo>
                  <a:lnTo>
                    <a:pt x="0" y="1050"/>
                  </a:lnTo>
                  <a:lnTo>
                    <a:pt x="308" y="2157"/>
                  </a:lnTo>
                  <a:lnTo>
                    <a:pt x="788" y="3093"/>
                  </a:lnTo>
                  <a:lnTo>
                    <a:pt x="1164" y="3561"/>
                  </a:lnTo>
                  <a:lnTo>
                    <a:pt x="1826" y="3698"/>
                  </a:lnTo>
                  <a:lnTo>
                    <a:pt x="2500" y="3333"/>
                  </a:lnTo>
                  <a:lnTo>
                    <a:pt x="3333" y="3264"/>
                  </a:lnTo>
                  <a:lnTo>
                    <a:pt x="2933" y="2728"/>
                  </a:lnTo>
                  <a:lnTo>
                    <a:pt x="4200" y="2021"/>
                  </a:lnTo>
                  <a:lnTo>
                    <a:pt x="4189" y="92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6077175" y="2234525"/>
              <a:ext cx="84175" cy="97575"/>
            </a:xfrm>
            <a:custGeom>
              <a:rect b="b" l="l" r="r" t="t"/>
              <a:pathLst>
                <a:path extrusionOk="0" h="3903" w="3367">
                  <a:moveTo>
                    <a:pt x="0" y="799"/>
                  </a:moveTo>
                  <a:lnTo>
                    <a:pt x="890" y="1586"/>
                  </a:lnTo>
                  <a:lnTo>
                    <a:pt x="399" y="1746"/>
                  </a:lnTo>
                  <a:lnTo>
                    <a:pt x="1141" y="2716"/>
                  </a:lnTo>
                  <a:lnTo>
                    <a:pt x="1301" y="3401"/>
                  </a:lnTo>
                  <a:lnTo>
                    <a:pt x="1598" y="3903"/>
                  </a:lnTo>
                  <a:lnTo>
                    <a:pt x="2237" y="3823"/>
                  </a:lnTo>
                  <a:lnTo>
                    <a:pt x="2693" y="3446"/>
                  </a:lnTo>
                  <a:lnTo>
                    <a:pt x="3298" y="3275"/>
                  </a:lnTo>
                  <a:lnTo>
                    <a:pt x="3367" y="2762"/>
                  </a:lnTo>
                  <a:lnTo>
                    <a:pt x="2887" y="1689"/>
                  </a:lnTo>
                  <a:lnTo>
                    <a:pt x="2408" y="1084"/>
                  </a:lnTo>
                  <a:lnTo>
                    <a:pt x="1244" y="0"/>
                  </a:lnTo>
                  <a:lnTo>
                    <a:pt x="1255" y="228"/>
                  </a:lnTo>
                  <a:lnTo>
                    <a:pt x="959" y="285"/>
                  </a:lnTo>
                  <a:lnTo>
                    <a:pt x="457" y="331"/>
                  </a:lnTo>
                  <a:lnTo>
                    <a:pt x="354" y="742"/>
                  </a:lnTo>
                  <a:lnTo>
                    <a:pt x="11" y="71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4620100" y="2429950"/>
              <a:ext cx="37125" cy="35125"/>
            </a:xfrm>
            <a:custGeom>
              <a:rect b="b" l="l" r="r" t="t"/>
              <a:pathLst>
                <a:path extrusionOk="0" h="1405" w="1485">
                  <a:moveTo>
                    <a:pt x="982" y="80"/>
                  </a:moveTo>
                  <a:lnTo>
                    <a:pt x="457" y="0"/>
                  </a:lnTo>
                  <a:lnTo>
                    <a:pt x="1" y="879"/>
                  </a:lnTo>
                  <a:lnTo>
                    <a:pt x="697" y="959"/>
                  </a:lnTo>
                  <a:lnTo>
                    <a:pt x="937" y="1404"/>
                  </a:lnTo>
                  <a:lnTo>
                    <a:pt x="1485" y="1370"/>
                  </a:lnTo>
                  <a:lnTo>
                    <a:pt x="1142" y="685"/>
                  </a:lnTo>
                  <a:lnTo>
                    <a:pt x="1176" y="4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691150" y="2602275"/>
              <a:ext cx="164075" cy="194600"/>
            </a:xfrm>
            <a:custGeom>
              <a:rect b="b" l="l" r="r" t="t"/>
              <a:pathLst>
                <a:path extrusionOk="0" h="7784" w="6563">
                  <a:moveTo>
                    <a:pt x="6528" y="7510"/>
                  </a:moveTo>
                  <a:lnTo>
                    <a:pt x="6562" y="6597"/>
                  </a:lnTo>
                  <a:lnTo>
                    <a:pt x="6277" y="5946"/>
                  </a:lnTo>
                  <a:lnTo>
                    <a:pt x="5592" y="5318"/>
                  </a:lnTo>
                  <a:lnTo>
                    <a:pt x="4976" y="4520"/>
                  </a:lnTo>
                  <a:lnTo>
                    <a:pt x="4166" y="3458"/>
                  </a:lnTo>
                  <a:lnTo>
                    <a:pt x="3116" y="2910"/>
                  </a:lnTo>
                  <a:lnTo>
                    <a:pt x="3310" y="2579"/>
                  </a:lnTo>
                  <a:lnTo>
                    <a:pt x="3778" y="2340"/>
                  </a:lnTo>
                  <a:lnTo>
                    <a:pt x="3344" y="1552"/>
                  </a:lnTo>
                  <a:lnTo>
                    <a:pt x="2374" y="1541"/>
                  </a:lnTo>
                  <a:lnTo>
                    <a:pt x="1895" y="731"/>
                  </a:lnTo>
                  <a:lnTo>
                    <a:pt x="1324" y="0"/>
                  </a:lnTo>
                  <a:lnTo>
                    <a:pt x="936" y="149"/>
                  </a:lnTo>
                  <a:lnTo>
                    <a:pt x="1210" y="1176"/>
                  </a:lnTo>
                  <a:lnTo>
                    <a:pt x="799" y="1153"/>
                  </a:lnTo>
                  <a:lnTo>
                    <a:pt x="696" y="936"/>
                  </a:lnTo>
                  <a:lnTo>
                    <a:pt x="114" y="1530"/>
                  </a:lnTo>
                  <a:lnTo>
                    <a:pt x="0" y="1872"/>
                  </a:lnTo>
                  <a:lnTo>
                    <a:pt x="366" y="2134"/>
                  </a:lnTo>
                  <a:lnTo>
                    <a:pt x="491" y="2682"/>
                  </a:lnTo>
                  <a:lnTo>
                    <a:pt x="1039" y="2728"/>
                  </a:lnTo>
                  <a:lnTo>
                    <a:pt x="982" y="3675"/>
                  </a:lnTo>
                  <a:lnTo>
                    <a:pt x="1119" y="4497"/>
                  </a:lnTo>
                  <a:lnTo>
                    <a:pt x="1872" y="3949"/>
                  </a:lnTo>
                  <a:lnTo>
                    <a:pt x="2134" y="4120"/>
                  </a:lnTo>
                  <a:lnTo>
                    <a:pt x="2591" y="4097"/>
                  </a:lnTo>
                  <a:lnTo>
                    <a:pt x="2705" y="3778"/>
                  </a:lnTo>
                  <a:lnTo>
                    <a:pt x="3321" y="3835"/>
                  </a:lnTo>
                  <a:lnTo>
                    <a:pt x="4017" y="4577"/>
                  </a:lnTo>
                  <a:lnTo>
                    <a:pt x="4200" y="5478"/>
                  </a:lnTo>
                  <a:lnTo>
                    <a:pt x="4942" y="6266"/>
                  </a:lnTo>
                  <a:lnTo>
                    <a:pt x="5010" y="7030"/>
                  </a:lnTo>
                  <a:lnTo>
                    <a:pt x="4805" y="7441"/>
                  </a:lnTo>
                  <a:lnTo>
                    <a:pt x="5501" y="7783"/>
                  </a:lnTo>
                  <a:lnTo>
                    <a:pt x="5786" y="717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4390150" y="2326375"/>
              <a:ext cx="25125" cy="35125"/>
            </a:xfrm>
            <a:custGeom>
              <a:rect b="b" l="l" r="r" t="t"/>
              <a:pathLst>
                <a:path extrusionOk="0" h="1405" w="1005">
                  <a:moveTo>
                    <a:pt x="514" y="1233"/>
                  </a:moveTo>
                  <a:lnTo>
                    <a:pt x="640" y="743"/>
                  </a:lnTo>
                  <a:lnTo>
                    <a:pt x="1005" y="400"/>
                  </a:lnTo>
                  <a:lnTo>
                    <a:pt x="834" y="35"/>
                  </a:lnTo>
                  <a:lnTo>
                    <a:pt x="491" y="1"/>
                  </a:lnTo>
                  <a:lnTo>
                    <a:pt x="480" y="24"/>
                  </a:lnTo>
                  <a:lnTo>
                    <a:pt x="183" y="663"/>
                  </a:lnTo>
                  <a:lnTo>
                    <a:pt x="1" y="1404"/>
                  </a:lnTo>
                  <a:lnTo>
                    <a:pt x="252" y="1404"/>
                  </a:lnTo>
                  <a:lnTo>
                    <a:pt x="309" y="125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492575" y="2918100"/>
              <a:ext cx="77925" cy="95325"/>
            </a:xfrm>
            <a:custGeom>
              <a:rect b="b" l="l" r="r" t="t"/>
              <a:pathLst>
                <a:path extrusionOk="0" h="3813" w="3117">
                  <a:moveTo>
                    <a:pt x="2409" y="788"/>
                  </a:moveTo>
                  <a:lnTo>
                    <a:pt x="2181" y="765"/>
                  </a:lnTo>
                  <a:lnTo>
                    <a:pt x="2021" y="1130"/>
                  </a:lnTo>
                  <a:lnTo>
                    <a:pt x="1793" y="1119"/>
                  </a:lnTo>
                  <a:lnTo>
                    <a:pt x="1633" y="936"/>
                  </a:lnTo>
                  <a:lnTo>
                    <a:pt x="1690" y="560"/>
                  </a:lnTo>
                  <a:lnTo>
                    <a:pt x="1359" y="1"/>
                  </a:lnTo>
                  <a:lnTo>
                    <a:pt x="1142" y="103"/>
                  </a:lnTo>
                  <a:lnTo>
                    <a:pt x="971" y="138"/>
                  </a:lnTo>
                  <a:lnTo>
                    <a:pt x="606" y="560"/>
                  </a:lnTo>
                  <a:lnTo>
                    <a:pt x="229" y="1051"/>
                  </a:lnTo>
                  <a:lnTo>
                    <a:pt x="195" y="1324"/>
                  </a:lnTo>
                  <a:lnTo>
                    <a:pt x="1" y="1610"/>
                  </a:lnTo>
                  <a:lnTo>
                    <a:pt x="537" y="2192"/>
                  </a:lnTo>
                  <a:lnTo>
                    <a:pt x="1222" y="2694"/>
                  </a:lnTo>
                  <a:lnTo>
                    <a:pt x="1952" y="3379"/>
                  </a:lnTo>
                  <a:lnTo>
                    <a:pt x="2763" y="3812"/>
                  </a:lnTo>
                  <a:lnTo>
                    <a:pt x="2980" y="3801"/>
                  </a:lnTo>
                  <a:lnTo>
                    <a:pt x="3048" y="3059"/>
                  </a:lnTo>
                  <a:lnTo>
                    <a:pt x="3116" y="2945"/>
                  </a:lnTo>
                  <a:lnTo>
                    <a:pt x="3094" y="2591"/>
                  </a:lnTo>
                  <a:lnTo>
                    <a:pt x="2763" y="2203"/>
                  </a:lnTo>
                  <a:lnTo>
                    <a:pt x="2500" y="2146"/>
                  </a:lnTo>
                  <a:lnTo>
                    <a:pt x="2272" y="1895"/>
                  </a:lnTo>
                  <a:lnTo>
                    <a:pt x="2443" y="1496"/>
                  </a:lnTo>
                  <a:lnTo>
                    <a:pt x="2363" y="105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902575" y="2360625"/>
              <a:ext cx="311000" cy="307300"/>
            </a:xfrm>
            <a:custGeom>
              <a:rect b="b" l="l" r="r" t="t"/>
              <a:pathLst>
                <a:path extrusionOk="0" h="12292" w="12440">
                  <a:moveTo>
                    <a:pt x="12029" y="1427"/>
                  </a:moveTo>
                  <a:lnTo>
                    <a:pt x="11812" y="1119"/>
                  </a:lnTo>
                  <a:lnTo>
                    <a:pt x="11036" y="1004"/>
                  </a:lnTo>
                  <a:lnTo>
                    <a:pt x="10785" y="845"/>
                  </a:lnTo>
                  <a:lnTo>
                    <a:pt x="10499" y="845"/>
                  </a:lnTo>
                  <a:lnTo>
                    <a:pt x="10214" y="445"/>
                  </a:lnTo>
                  <a:lnTo>
                    <a:pt x="9176" y="263"/>
                  </a:lnTo>
                  <a:lnTo>
                    <a:pt x="8662" y="377"/>
                  </a:lnTo>
                  <a:lnTo>
                    <a:pt x="8126" y="810"/>
                  </a:lnTo>
                  <a:lnTo>
                    <a:pt x="7920" y="1244"/>
                  </a:lnTo>
                  <a:lnTo>
                    <a:pt x="8126" y="1929"/>
                  </a:lnTo>
                  <a:lnTo>
                    <a:pt x="7783" y="2363"/>
                  </a:lnTo>
                  <a:lnTo>
                    <a:pt x="7430" y="2591"/>
                  </a:lnTo>
                  <a:lnTo>
                    <a:pt x="6585" y="2146"/>
                  </a:lnTo>
                  <a:lnTo>
                    <a:pt x="5490" y="1758"/>
                  </a:lnTo>
                  <a:lnTo>
                    <a:pt x="4793" y="1598"/>
                  </a:lnTo>
                  <a:lnTo>
                    <a:pt x="4394" y="776"/>
                  </a:lnTo>
                  <a:lnTo>
                    <a:pt x="3367" y="377"/>
                  </a:lnTo>
                  <a:lnTo>
                    <a:pt x="2716" y="217"/>
                  </a:lnTo>
                  <a:lnTo>
                    <a:pt x="2408" y="308"/>
                  </a:lnTo>
                  <a:lnTo>
                    <a:pt x="1495" y="0"/>
                  </a:lnTo>
                  <a:lnTo>
                    <a:pt x="1484" y="696"/>
                  </a:lnTo>
                  <a:lnTo>
                    <a:pt x="1107" y="947"/>
                  </a:lnTo>
                  <a:lnTo>
                    <a:pt x="890" y="1233"/>
                  </a:lnTo>
                  <a:lnTo>
                    <a:pt x="365" y="1598"/>
                  </a:lnTo>
                  <a:lnTo>
                    <a:pt x="468" y="1963"/>
                  </a:lnTo>
                  <a:lnTo>
                    <a:pt x="411" y="2351"/>
                  </a:lnTo>
                  <a:lnTo>
                    <a:pt x="35" y="2545"/>
                  </a:lnTo>
                  <a:lnTo>
                    <a:pt x="308" y="3344"/>
                  </a:lnTo>
                  <a:lnTo>
                    <a:pt x="365" y="3778"/>
                  </a:lnTo>
                  <a:lnTo>
                    <a:pt x="240" y="4519"/>
                  </a:lnTo>
                  <a:lnTo>
                    <a:pt x="308" y="4930"/>
                  </a:lnTo>
                  <a:lnTo>
                    <a:pt x="229" y="5432"/>
                  </a:lnTo>
                  <a:lnTo>
                    <a:pt x="297" y="6003"/>
                  </a:lnTo>
                  <a:lnTo>
                    <a:pt x="0" y="6368"/>
                  </a:lnTo>
                  <a:lnTo>
                    <a:pt x="480" y="7042"/>
                  </a:lnTo>
                  <a:lnTo>
                    <a:pt x="514" y="7430"/>
                  </a:lnTo>
                  <a:lnTo>
                    <a:pt x="799" y="7943"/>
                  </a:lnTo>
                  <a:lnTo>
                    <a:pt x="1164" y="7772"/>
                  </a:lnTo>
                  <a:lnTo>
                    <a:pt x="1781" y="8183"/>
                  </a:lnTo>
                  <a:lnTo>
                    <a:pt x="2134" y="8753"/>
                  </a:lnTo>
                  <a:lnTo>
                    <a:pt x="3390" y="9153"/>
                  </a:lnTo>
                  <a:lnTo>
                    <a:pt x="3835" y="9655"/>
                  </a:lnTo>
                  <a:lnTo>
                    <a:pt x="4394" y="9313"/>
                  </a:lnTo>
                  <a:lnTo>
                    <a:pt x="5159" y="8810"/>
                  </a:lnTo>
                  <a:lnTo>
                    <a:pt x="8343" y="10556"/>
                  </a:lnTo>
                  <a:lnTo>
                    <a:pt x="11538" y="12291"/>
                  </a:lnTo>
                  <a:lnTo>
                    <a:pt x="11538" y="11903"/>
                  </a:lnTo>
                  <a:lnTo>
                    <a:pt x="12440" y="11903"/>
                  </a:lnTo>
                  <a:lnTo>
                    <a:pt x="12371" y="10100"/>
                  </a:lnTo>
                  <a:lnTo>
                    <a:pt x="12223" y="6756"/>
                  </a:lnTo>
                  <a:lnTo>
                    <a:pt x="12040" y="3515"/>
                  </a:lnTo>
                  <a:lnTo>
                    <a:pt x="11755" y="2796"/>
                  </a:lnTo>
                  <a:lnTo>
                    <a:pt x="11926" y="2237"/>
                  </a:lnTo>
                  <a:lnTo>
                    <a:pt x="11766" y="18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313675" y="2889275"/>
              <a:ext cx="42550" cy="87625"/>
            </a:xfrm>
            <a:custGeom>
              <a:rect b="b" l="l" r="r" t="t"/>
              <a:pathLst>
                <a:path extrusionOk="0" h="3505" w="1702">
                  <a:moveTo>
                    <a:pt x="1291" y="3288"/>
                  </a:moveTo>
                  <a:lnTo>
                    <a:pt x="1610" y="3025"/>
                  </a:lnTo>
                  <a:lnTo>
                    <a:pt x="1701" y="2089"/>
                  </a:lnTo>
                  <a:lnTo>
                    <a:pt x="1268" y="1142"/>
                  </a:lnTo>
                  <a:lnTo>
                    <a:pt x="857" y="503"/>
                  </a:lnTo>
                  <a:lnTo>
                    <a:pt x="275" y="1"/>
                  </a:lnTo>
                  <a:lnTo>
                    <a:pt x="1" y="1473"/>
                  </a:lnTo>
                  <a:lnTo>
                    <a:pt x="206" y="2774"/>
                  </a:lnTo>
                  <a:lnTo>
                    <a:pt x="606" y="350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4240950" y="3762025"/>
              <a:ext cx="45950" cy="45400"/>
            </a:xfrm>
            <a:custGeom>
              <a:rect b="b" l="l" r="r" t="t"/>
              <a:pathLst>
                <a:path extrusionOk="0" h="1816" w="1838">
                  <a:moveTo>
                    <a:pt x="810" y="1724"/>
                  </a:moveTo>
                  <a:lnTo>
                    <a:pt x="970" y="1439"/>
                  </a:lnTo>
                  <a:lnTo>
                    <a:pt x="1415" y="1302"/>
                  </a:lnTo>
                  <a:lnTo>
                    <a:pt x="1564" y="1005"/>
                  </a:lnTo>
                  <a:lnTo>
                    <a:pt x="1837" y="560"/>
                  </a:lnTo>
                  <a:lnTo>
                    <a:pt x="1598" y="286"/>
                  </a:lnTo>
                  <a:lnTo>
                    <a:pt x="1267" y="1"/>
                  </a:lnTo>
                  <a:lnTo>
                    <a:pt x="902" y="183"/>
                  </a:lnTo>
                  <a:lnTo>
                    <a:pt x="457" y="549"/>
                  </a:lnTo>
                  <a:lnTo>
                    <a:pt x="0" y="1119"/>
                  </a:lnTo>
                  <a:lnTo>
                    <a:pt x="525" y="18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4070900" y="1843925"/>
              <a:ext cx="94750" cy="52825"/>
            </a:xfrm>
            <a:custGeom>
              <a:rect b="b" l="l" r="r" t="t"/>
              <a:pathLst>
                <a:path extrusionOk="0" h="2113" w="3790">
                  <a:moveTo>
                    <a:pt x="3664" y="663"/>
                  </a:moveTo>
                  <a:lnTo>
                    <a:pt x="2956" y="252"/>
                  </a:lnTo>
                  <a:lnTo>
                    <a:pt x="2591" y="195"/>
                  </a:lnTo>
                  <a:lnTo>
                    <a:pt x="2465" y="1"/>
                  </a:lnTo>
                  <a:lnTo>
                    <a:pt x="1838" y="92"/>
                  </a:lnTo>
                  <a:lnTo>
                    <a:pt x="708" y="35"/>
                  </a:lnTo>
                  <a:lnTo>
                    <a:pt x="0" y="309"/>
                  </a:lnTo>
                  <a:lnTo>
                    <a:pt x="240" y="1016"/>
                  </a:lnTo>
                  <a:lnTo>
                    <a:pt x="948" y="1176"/>
                  </a:lnTo>
                  <a:lnTo>
                    <a:pt x="1267" y="1302"/>
                  </a:lnTo>
                  <a:lnTo>
                    <a:pt x="1233" y="1541"/>
                  </a:lnTo>
                  <a:lnTo>
                    <a:pt x="1324" y="1758"/>
                  </a:lnTo>
                  <a:lnTo>
                    <a:pt x="1678" y="1850"/>
                  </a:lnTo>
                  <a:lnTo>
                    <a:pt x="1883" y="2112"/>
                  </a:lnTo>
                  <a:lnTo>
                    <a:pt x="2534" y="2112"/>
                  </a:lnTo>
                  <a:lnTo>
                    <a:pt x="3219" y="1804"/>
                  </a:lnTo>
                  <a:lnTo>
                    <a:pt x="3287" y="1313"/>
                  </a:lnTo>
                  <a:lnTo>
                    <a:pt x="3789" y="10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820400" y="1979175"/>
              <a:ext cx="9725" cy="15125"/>
            </a:xfrm>
            <a:custGeom>
              <a:rect b="b" l="l" r="r" t="t"/>
              <a:pathLst>
                <a:path extrusionOk="0" h="605" w="389">
                  <a:moveTo>
                    <a:pt x="366" y="594"/>
                  </a:moveTo>
                  <a:lnTo>
                    <a:pt x="389" y="206"/>
                  </a:lnTo>
                  <a:lnTo>
                    <a:pt x="252" y="0"/>
                  </a:lnTo>
                  <a:lnTo>
                    <a:pt x="58" y="34"/>
                  </a:lnTo>
                  <a:lnTo>
                    <a:pt x="1" y="536"/>
                  </a:lnTo>
                  <a:lnTo>
                    <a:pt x="160" y="60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068900" y="1810550"/>
              <a:ext cx="119275" cy="49950"/>
            </a:xfrm>
            <a:custGeom>
              <a:rect b="b" l="l" r="r" t="t"/>
              <a:pathLst>
                <a:path extrusionOk="0" h="1998" w="4771">
                  <a:moveTo>
                    <a:pt x="3983" y="411"/>
                  </a:moveTo>
                  <a:lnTo>
                    <a:pt x="3447" y="411"/>
                  </a:lnTo>
                  <a:lnTo>
                    <a:pt x="2819" y="103"/>
                  </a:lnTo>
                  <a:lnTo>
                    <a:pt x="2523" y="1"/>
                  </a:lnTo>
                  <a:lnTo>
                    <a:pt x="1986" y="149"/>
                  </a:lnTo>
                  <a:lnTo>
                    <a:pt x="1963" y="799"/>
                  </a:lnTo>
                  <a:lnTo>
                    <a:pt x="1450" y="811"/>
                  </a:lnTo>
                  <a:lnTo>
                    <a:pt x="822" y="172"/>
                  </a:lnTo>
                  <a:lnTo>
                    <a:pt x="252" y="468"/>
                  </a:lnTo>
                  <a:lnTo>
                    <a:pt x="1" y="1005"/>
                  </a:lnTo>
                  <a:lnTo>
                    <a:pt x="80" y="1644"/>
                  </a:lnTo>
                  <a:lnTo>
                    <a:pt x="788" y="1370"/>
                  </a:lnTo>
                  <a:lnTo>
                    <a:pt x="1918" y="1427"/>
                  </a:lnTo>
                  <a:lnTo>
                    <a:pt x="2545" y="1347"/>
                  </a:lnTo>
                  <a:lnTo>
                    <a:pt x="2671" y="1530"/>
                  </a:lnTo>
                  <a:lnTo>
                    <a:pt x="3036" y="1587"/>
                  </a:lnTo>
                  <a:lnTo>
                    <a:pt x="3744" y="1998"/>
                  </a:lnTo>
                  <a:lnTo>
                    <a:pt x="4120" y="1861"/>
                  </a:lnTo>
                  <a:lnTo>
                    <a:pt x="4771" y="1530"/>
                  </a:lnTo>
                  <a:lnTo>
                    <a:pt x="4474" y="1016"/>
                  </a:lnTo>
                  <a:lnTo>
                    <a:pt x="4326" y="61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387025" y="2300700"/>
              <a:ext cx="313000" cy="325550"/>
            </a:xfrm>
            <a:custGeom>
              <a:rect b="b" l="l" r="r" t="t"/>
              <a:pathLst>
                <a:path extrusionOk="0" h="13022" w="12520">
                  <a:moveTo>
                    <a:pt x="11732" y="537"/>
                  </a:moveTo>
                  <a:lnTo>
                    <a:pt x="11401" y="526"/>
                  </a:lnTo>
                  <a:lnTo>
                    <a:pt x="10625" y="320"/>
                  </a:lnTo>
                  <a:lnTo>
                    <a:pt x="9906" y="377"/>
                  </a:lnTo>
                  <a:lnTo>
                    <a:pt x="9461" y="1"/>
                  </a:lnTo>
                  <a:lnTo>
                    <a:pt x="8913" y="1"/>
                  </a:lnTo>
                  <a:lnTo>
                    <a:pt x="8651" y="548"/>
                  </a:lnTo>
                  <a:lnTo>
                    <a:pt x="8126" y="1507"/>
                  </a:lnTo>
                  <a:lnTo>
                    <a:pt x="7555" y="1872"/>
                  </a:lnTo>
                  <a:lnTo>
                    <a:pt x="6779" y="2294"/>
                  </a:lnTo>
                  <a:lnTo>
                    <a:pt x="6289" y="2899"/>
                  </a:lnTo>
                  <a:lnTo>
                    <a:pt x="6152" y="3390"/>
                  </a:lnTo>
                  <a:lnTo>
                    <a:pt x="5855" y="4155"/>
                  </a:lnTo>
                  <a:lnTo>
                    <a:pt x="6015" y="5284"/>
                  </a:lnTo>
                  <a:lnTo>
                    <a:pt x="5341" y="6038"/>
                  </a:lnTo>
                  <a:lnTo>
                    <a:pt x="4953" y="6289"/>
                  </a:lnTo>
                  <a:lnTo>
                    <a:pt x="4326" y="6916"/>
                  </a:lnTo>
                  <a:lnTo>
                    <a:pt x="3607" y="7008"/>
                  </a:lnTo>
                  <a:lnTo>
                    <a:pt x="3207" y="7350"/>
                  </a:lnTo>
                  <a:lnTo>
                    <a:pt x="3184" y="7373"/>
                  </a:lnTo>
                  <a:lnTo>
                    <a:pt x="2671" y="8297"/>
                  </a:lnTo>
                  <a:lnTo>
                    <a:pt x="2146" y="8628"/>
                  </a:lnTo>
                  <a:lnTo>
                    <a:pt x="1849" y="9199"/>
                  </a:lnTo>
                  <a:lnTo>
                    <a:pt x="1815" y="9667"/>
                  </a:lnTo>
                  <a:lnTo>
                    <a:pt x="1587" y="10203"/>
                  </a:lnTo>
                  <a:lnTo>
                    <a:pt x="1324" y="10351"/>
                  </a:lnTo>
                  <a:lnTo>
                    <a:pt x="879" y="10922"/>
                  </a:lnTo>
                  <a:lnTo>
                    <a:pt x="594" y="11561"/>
                  </a:lnTo>
                  <a:lnTo>
                    <a:pt x="628" y="11881"/>
                  </a:lnTo>
                  <a:lnTo>
                    <a:pt x="366" y="12349"/>
                  </a:lnTo>
                  <a:lnTo>
                    <a:pt x="46" y="12588"/>
                  </a:lnTo>
                  <a:lnTo>
                    <a:pt x="0" y="13022"/>
                  </a:lnTo>
                  <a:lnTo>
                    <a:pt x="23" y="13022"/>
                  </a:lnTo>
                  <a:lnTo>
                    <a:pt x="1792" y="12942"/>
                  </a:lnTo>
                  <a:lnTo>
                    <a:pt x="1895" y="12623"/>
                  </a:lnTo>
                  <a:lnTo>
                    <a:pt x="2214" y="12200"/>
                  </a:lnTo>
                  <a:lnTo>
                    <a:pt x="2500" y="10945"/>
                  </a:lnTo>
                  <a:lnTo>
                    <a:pt x="3618" y="9975"/>
                  </a:lnTo>
                  <a:lnTo>
                    <a:pt x="4018" y="8822"/>
                  </a:lnTo>
                  <a:lnTo>
                    <a:pt x="4257" y="8765"/>
                  </a:lnTo>
                  <a:lnTo>
                    <a:pt x="4531" y="8058"/>
                  </a:lnTo>
                  <a:lnTo>
                    <a:pt x="5182" y="7955"/>
                  </a:lnTo>
                  <a:lnTo>
                    <a:pt x="5455" y="8080"/>
                  </a:lnTo>
                  <a:lnTo>
                    <a:pt x="5809" y="8080"/>
                  </a:lnTo>
                  <a:lnTo>
                    <a:pt x="6072" y="7864"/>
                  </a:lnTo>
                  <a:lnTo>
                    <a:pt x="6551" y="7841"/>
                  </a:lnTo>
                  <a:lnTo>
                    <a:pt x="6540" y="7350"/>
                  </a:lnTo>
                  <a:lnTo>
                    <a:pt x="6540" y="7350"/>
                  </a:lnTo>
                  <a:lnTo>
                    <a:pt x="6654" y="7350"/>
                  </a:lnTo>
                  <a:lnTo>
                    <a:pt x="6665" y="6289"/>
                  </a:lnTo>
                  <a:lnTo>
                    <a:pt x="7932" y="5615"/>
                  </a:lnTo>
                  <a:lnTo>
                    <a:pt x="8708" y="5467"/>
                  </a:lnTo>
                  <a:lnTo>
                    <a:pt x="9336" y="5227"/>
                  </a:lnTo>
                  <a:lnTo>
                    <a:pt x="9632" y="4771"/>
                  </a:lnTo>
                  <a:lnTo>
                    <a:pt x="10534" y="4417"/>
                  </a:lnTo>
                  <a:lnTo>
                    <a:pt x="10580" y="3744"/>
                  </a:lnTo>
                  <a:lnTo>
                    <a:pt x="11013" y="3675"/>
                  </a:lnTo>
                  <a:lnTo>
                    <a:pt x="11378" y="3333"/>
                  </a:lnTo>
                  <a:lnTo>
                    <a:pt x="12371" y="3185"/>
                  </a:lnTo>
                  <a:lnTo>
                    <a:pt x="12520" y="2831"/>
                  </a:lnTo>
                  <a:lnTo>
                    <a:pt x="12314" y="2637"/>
                  </a:lnTo>
                  <a:lnTo>
                    <a:pt x="12063" y="1678"/>
                  </a:lnTo>
                  <a:lnTo>
                    <a:pt x="12017" y="1119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189875" y="2015975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484" y="2637"/>
                  </a:moveTo>
                  <a:lnTo>
                    <a:pt x="1655" y="2545"/>
                  </a:lnTo>
                  <a:lnTo>
                    <a:pt x="1735" y="2237"/>
                  </a:lnTo>
                  <a:lnTo>
                    <a:pt x="1883" y="1952"/>
                  </a:lnTo>
                  <a:lnTo>
                    <a:pt x="1815" y="1792"/>
                  </a:lnTo>
                  <a:lnTo>
                    <a:pt x="1963" y="1724"/>
                  </a:lnTo>
                  <a:lnTo>
                    <a:pt x="2043" y="1849"/>
                  </a:lnTo>
                  <a:lnTo>
                    <a:pt x="2465" y="1883"/>
                  </a:lnTo>
                  <a:lnTo>
                    <a:pt x="2637" y="1815"/>
                  </a:lnTo>
                  <a:lnTo>
                    <a:pt x="2500" y="1724"/>
                  </a:lnTo>
                  <a:lnTo>
                    <a:pt x="2534" y="1587"/>
                  </a:lnTo>
                  <a:lnTo>
                    <a:pt x="2249" y="1370"/>
                  </a:lnTo>
                  <a:lnTo>
                    <a:pt x="2089" y="993"/>
                  </a:lnTo>
                  <a:lnTo>
                    <a:pt x="1815" y="845"/>
                  </a:lnTo>
                  <a:lnTo>
                    <a:pt x="1815" y="537"/>
                  </a:lnTo>
                  <a:lnTo>
                    <a:pt x="1461" y="308"/>
                  </a:lnTo>
                  <a:lnTo>
                    <a:pt x="1176" y="274"/>
                  </a:lnTo>
                  <a:lnTo>
                    <a:pt x="617" y="0"/>
                  </a:lnTo>
                  <a:lnTo>
                    <a:pt x="160" y="80"/>
                  </a:lnTo>
                  <a:lnTo>
                    <a:pt x="0" y="217"/>
                  </a:lnTo>
                  <a:lnTo>
                    <a:pt x="229" y="297"/>
                  </a:lnTo>
                  <a:lnTo>
                    <a:pt x="491" y="571"/>
                  </a:lnTo>
                  <a:lnTo>
                    <a:pt x="754" y="936"/>
                  </a:lnTo>
                  <a:lnTo>
                    <a:pt x="1244" y="1472"/>
                  </a:lnTo>
                  <a:lnTo>
                    <a:pt x="1324" y="1849"/>
                  </a:lnTo>
                  <a:lnTo>
                    <a:pt x="1301" y="223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569600" y="3385425"/>
              <a:ext cx="153250" cy="307875"/>
            </a:xfrm>
            <a:custGeom>
              <a:rect b="b" l="l" r="r" t="t"/>
              <a:pathLst>
                <a:path extrusionOk="0" h="12315" w="6130">
                  <a:moveTo>
                    <a:pt x="5867" y="1370"/>
                  </a:moveTo>
                  <a:lnTo>
                    <a:pt x="5718" y="765"/>
                  </a:lnTo>
                  <a:lnTo>
                    <a:pt x="5513" y="389"/>
                  </a:lnTo>
                  <a:lnTo>
                    <a:pt x="5262" y="1"/>
                  </a:lnTo>
                  <a:lnTo>
                    <a:pt x="4977" y="400"/>
                  </a:lnTo>
                  <a:lnTo>
                    <a:pt x="4931" y="937"/>
                  </a:lnTo>
                  <a:lnTo>
                    <a:pt x="4463" y="1587"/>
                  </a:lnTo>
                  <a:lnTo>
                    <a:pt x="4132" y="1473"/>
                  </a:lnTo>
                  <a:lnTo>
                    <a:pt x="4212" y="1850"/>
                  </a:lnTo>
                  <a:lnTo>
                    <a:pt x="3961" y="2306"/>
                  </a:lnTo>
                  <a:lnTo>
                    <a:pt x="3276" y="2865"/>
                  </a:lnTo>
                  <a:lnTo>
                    <a:pt x="2786" y="3390"/>
                  </a:lnTo>
                  <a:lnTo>
                    <a:pt x="2443" y="3390"/>
                  </a:lnTo>
                  <a:lnTo>
                    <a:pt x="2135" y="3573"/>
                  </a:lnTo>
                  <a:lnTo>
                    <a:pt x="1690" y="3755"/>
                  </a:lnTo>
                  <a:lnTo>
                    <a:pt x="1291" y="3778"/>
                  </a:lnTo>
                  <a:lnTo>
                    <a:pt x="1154" y="4372"/>
                  </a:lnTo>
                  <a:lnTo>
                    <a:pt x="834" y="4862"/>
                  </a:lnTo>
                  <a:lnTo>
                    <a:pt x="845" y="5707"/>
                  </a:lnTo>
                  <a:lnTo>
                    <a:pt x="960" y="6277"/>
                  </a:lnTo>
                  <a:lnTo>
                    <a:pt x="1119" y="6711"/>
                  </a:lnTo>
                  <a:lnTo>
                    <a:pt x="1005" y="7293"/>
                  </a:lnTo>
                  <a:lnTo>
                    <a:pt x="594" y="7978"/>
                  </a:lnTo>
                  <a:lnTo>
                    <a:pt x="560" y="8275"/>
                  </a:lnTo>
                  <a:lnTo>
                    <a:pt x="195" y="8434"/>
                  </a:lnTo>
                  <a:lnTo>
                    <a:pt x="1" y="9085"/>
                  </a:lnTo>
                  <a:lnTo>
                    <a:pt x="35" y="9747"/>
                  </a:lnTo>
                  <a:lnTo>
                    <a:pt x="263" y="10454"/>
                  </a:lnTo>
                  <a:lnTo>
                    <a:pt x="252" y="11276"/>
                  </a:lnTo>
                  <a:lnTo>
                    <a:pt x="423" y="11744"/>
                  </a:lnTo>
                  <a:lnTo>
                    <a:pt x="1017" y="12075"/>
                  </a:lnTo>
                  <a:lnTo>
                    <a:pt x="1450" y="12314"/>
                  </a:lnTo>
                  <a:lnTo>
                    <a:pt x="2158" y="11926"/>
                  </a:lnTo>
                  <a:lnTo>
                    <a:pt x="2820" y="11710"/>
                  </a:lnTo>
                  <a:lnTo>
                    <a:pt x="3253" y="10660"/>
                  </a:lnTo>
                  <a:lnTo>
                    <a:pt x="3653" y="9393"/>
                  </a:lnTo>
                  <a:lnTo>
                    <a:pt x="4269" y="7681"/>
                  </a:lnTo>
                  <a:lnTo>
                    <a:pt x="4737" y="6426"/>
                  </a:lnTo>
                  <a:lnTo>
                    <a:pt x="5125" y="5364"/>
                  </a:lnTo>
                  <a:lnTo>
                    <a:pt x="5239" y="4600"/>
                  </a:lnTo>
                  <a:lnTo>
                    <a:pt x="5467" y="4383"/>
                  </a:lnTo>
                  <a:lnTo>
                    <a:pt x="5570" y="3995"/>
                  </a:lnTo>
                  <a:lnTo>
                    <a:pt x="5456" y="3322"/>
                  </a:lnTo>
                  <a:lnTo>
                    <a:pt x="5627" y="3059"/>
                  </a:lnTo>
                  <a:lnTo>
                    <a:pt x="5855" y="3596"/>
                  </a:lnTo>
                  <a:lnTo>
                    <a:pt x="6015" y="3322"/>
                  </a:lnTo>
                  <a:lnTo>
                    <a:pt x="6129" y="2888"/>
                  </a:lnTo>
                  <a:lnTo>
                    <a:pt x="5935" y="246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486900" y="2369750"/>
              <a:ext cx="529250" cy="412575"/>
            </a:xfrm>
            <a:custGeom>
              <a:rect b="b" l="l" r="r" t="t"/>
              <a:pathLst>
                <a:path extrusionOk="0" h="16503" w="21170">
                  <a:moveTo>
                    <a:pt x="13444" y="6254"/>
                  </a:moveTo>
                  <a:lnTo>
                    <a:pt x="12930" y="6049"/>
                  </a:lnTo>
                  <a:lnTo>
                    <a:pt x="12371" y="5764"/>
                  </a:lnTo>
                  <a:lnTo>
                    <a:pt x="12257" y="5341"/>
                  </a:lnTo>
                  <a:lnTo>
                    <a:pt x="12234" y="4691"/>
                  </a:lnTo>
                  <a:lnTo>
                    <a:pt x="11892" y="4177"/>
                  </a:lnTo>
                  <a:lnTo>
                    <a:pt x="11743" y="3652"/>
                  </a:lnTo>
                  <a:lnTo>
                    <a:pt x="11515" y="3025"/>
                  </a:lnTo>
                  <a:lnTo>
                    <a:pt x="11070" y="2671"/>
                  </a:lnTo>
                  <a:lnTo>
                    <a:pt x="10454" y="2682"/>
                  </a:lnTo>
                  <a:lnTo>
                    <a:pt x="9769" y="3401"/>
                  </a:lnTo>
                  <a:lnTo>
                    <a:pt x="9198" y="3127"/>
                  </a:lnTo>
                  <a:lnTo>
                    <a:pt x="8879" y="2853"/>
                  </a:lnTo>
                  <a:lnTo>
                    <a:pt x="8822" y="2351"/>
                  </a:lnTo>
                  <a:lnTo>
                    <a:pt x="8708" y="1883"/>
                  </a:lnTo>
                  <a:lnTo>
                    <a:pt x="8365" y="1484"/>
                  </a:lnTo>
                  <a:lnTo>
                    <a:pt x="8069" y="1199"/>
                  </a:lnTo>
                  <a:lnTo>
                    <a:pt x="7886" y="891"/>
                  </a:lnTo>
                  <a:lnTo>
                    <a:pt x="6551" y="891"/>
                  </a:lnTo>
                  <a:lnTo>
                    <a:pt x="6437" y="1256"/>
                  </a:lnTo>
                  <a:lnTo>
                    <a:pt x="5820" y="1256"/>
                  </a:lnTo>
                  <a:lnTo>
                    <a:pt x="4303" y="1256"/>
                  </a:lnTo>
                  <a:lnTo>
                    <a:pt x="2773" y="628"/>
                  </a:lnTo>
                  <a:lnTo>
                    <a:pt x="1758" y="183"/>
                  </a:lnTo>
                  <a:lnTo>
                    <a:pt x="1906" y="0"/>
                  </a:lnTo>
                  <a:lnTo>
                    <a:pt x="902" y="103"/>
                  </a:lnTo>
                  <a:lnTo>
                    <a:pt x="0" y="172"/>
                  </a:lnTo>
                  <a:lnTo>
                    <a:pt x="34" y="982"/>
                  </a:lnTo>
                  <a:lnTo>
                    <a:pt x="137" y="1712"/>
                  </a:lnTo>
                  <a:lnTo>
                    <a:pt x="228" y="2294"/>
                  </a:lnTo>
                  <a:lnTo>
                    <a:pt x="343" y="2865"/>
                  </a:lnTo>
                  <a:lnTo>
                    <a:pt x="719" y="3127"/>
                  </a:lnTo>
                  <a:lnTo>
                    <a:pt x="1130" y="3766"/>
                  </a:lnTo>
                  <a:lnTo>
                    <a:pt x="993" y="4177"/>
                  </a:lnTo>
                  <a:lnTo>
                    <a:pt x="605" y="4508"/>
                  </a:lnTo>
                  <a:lnTo>
                    <a:pt x="308" y="4463"/>
                  </a:lnTo>
                  <a:lnTo>
                    <a:pt x="217" y="4542"/>
                  </a:lnTo>
                  <a:lnTo>
                    <a:pt x="548" y="5067"/>
                  </a:lnTo>
                  <a:lnTo>
                    <a:pt x="959" y="5284"/>
                  </a:lnTo>
                  <a:lnTo>
                    <a:pt x="1107" y="5524"/>
                  </a:lnTo>
                  <a:lnTo>
                    <a:pt x="1233" y="5398"/>
                  </a:lnTo>
                  <a:lnTo>
                    <a:pt x="1678" y="5809"/>
                  </a:lnTo>
                  <a:lnTo>
                    <a:pt x="1974" y="6094"/>
                  </a:lnTo>
                  <a:lnTo>
                    <a:pt x="1986" y="6574"/>
                  </a:lnTo>
                  <a:lnTo>
                    <a:pt x="1815" y="7247"/>
                  </a:lnTo>
                  <a:lnTo>
                    <a:pt x="2169" y="7475"/>
                  </a:lnTo>
                  <a:lnTo>
                    <a:pt x="2648" y="7920"/>
                  </a:lnTo>
                  <a:lnTo>
                    <a:pt x="3059" y="8434"/>
                  </a:lnTo>
                  <a:lnTo>
                    <a:pt x="3161" y="8993"/>
                  </a:lnTo>
                  <a:lnTo>
                    <a:pt x="3298" y="8993"/>
                  </a:lnTo>
                  <a:lnTo>
                    <a:pt x="3686" y="8662"/>
                  </a:lnTo>
                  <a:lnTo>
                    <a:pt x="3743" y="8491"/>
                  </a:lnTo>
                  <a:lnTo>
                    <a:pt x="3527" y="8092"/>
                  </a:lnTo>
                  <a:lnTo>
                    <a:pt x="3298" y="7681"/>
                  </a:lnTo>
                  <a:lnTo>
                    <a:pt x="2933" y="7647"/>
                  </a:lnTo>
                  <a:lnTo>
                    <a:pt x="2990" y="7167"/>
                  </a:lnTo>
                  <a:lnTo>
                    <a:pt x="2853" y="6734"/>
                  </a:lnTo>
                  <a:lnTo>
                    <a:pt x="2716" y="6334"/>
                  </a:lnTo>
                  <a:lnTo>
                    <a:pt x="2648" y="5490"/>
                  </a:lnTo>
                  <a:lnTo>
                    <a:pt x="2271" y="5033"/>
                  </a:lnTo>
                  <a:lnTo>
                    <a:pt x="2191" y="4714"/>
                  </a:lnTo>
                  <a:lnTo>
                    <a:pt x="2020" y="4485"/>
                  </a:lnTo>
                  <a:lnTo>
                    <a:pt x="2020" y="3892"/>
                  </a:lnTo>
                  <a:lnTo>
                    <a:pt x="1872" y="3915"/>
                  </a:lnTo>
                  <a:lnTo>
                    <a:pt x="1860" y="3595"/>
                  </a:lnTo>
                  <a:lnTo>
                    <a:pt x="1758" y="3527"/>
                  </a:lnTo>
                  <a:lnTo>
                    <a:pt x="1701" y="3321"/>
                  </a:lnTo>
                  <a:lnTo>
                    <a:pt x="1313" y="2694"/>
                  </a:lnTo>
                  <a:lnTo>
                    <a:pt x="1164" y="2328"/>
                  </a:lnTo>
                  <a:lnTo>
                    <a:pt x="1301" y="1644"/>
                  </a:lnTo>
                  <a:lnTo>
                    <a:pt x="1313" y="1210"/>
                  </a:lnTo>
                  <a:lnTo>
                    <a:pt x="1575" y="845"/>
                  </a:lnTo>
                  <a:lnTo>
                    <a:pt x="1917" y="1085"/>
                  </a:lnTo>
                  <a:lnTo>
                    <a:pt x="2191" y="1062"/>
                  </a:lnTo>
                  <a:lnTo>
                    <a:pt x="2625" y="1416"/>
                  </a:lnTo>
                  <a:lnTo>
                    <a:pt x="2499" y="1758"/>
                  </a:lnTo>
                  <a:lnTo>
                    <a:pt x="2557" y="2454"/>
                  </a:lnTo>
                  <a:lnTo>
                    <a:pt x="2773" y="3127"/>
                  </a:lnTo>
                  <a:lnTo>
                    <a:pt x="2716" y="3413"/>
                  </a:lnTo>
                  <a:lnTo>
                    <a:pt x="2956" y="3858"/>
                  </a:lnTo>
                  <a:lnTo>
                    <a:pt x="3287" y="4337"/>
                  </a:lnTo>
                  <a:lnTo>
                    <a:pt x="3675" y="4405"/>
                  </a:lnTo>
                  <a:lnTo>
                    <a:pt x="3709" y="5033"/>
                  </a:lnTo>
                  <a:lnTo>
                    <a:pt x="4052" y="5478"/>
                  </a:lnTo>
                  <a:lnTo>
                    <a:pt x="4417" y="5695"/>
                  </a:lnTo>
                  <a:lnTo>
                    <a:pt x="4154" y="6266"/>
                  </a:lnTo>
                  <a:lnTo>
                    <a:pt x="4257" y="6483"/>
                  </a:lnTo>
                  <a:lnTo>
                    <a:pt x="4839" y="6848"/>
                  </a:lnTo>
                  <a:lnTo>
                    <a:pt x="5113" y="7418"/>
                  </a:lnTo>
                  <a:lnTo>
                    <a:pt x="5752" y="8114"/>
                  </a:lnTo>
                  <a:lnTo>
                    <a:pt x="6300" y="9027"/>
                  </a:lnTo>
                  <a:lnTo>
                    <a:pt x="6482" y="9484"/>
                  </a:lnTo>
                  <a:lnTo>
                    <a:pt x="6482" y="9849"/>
                  </a:lnTo>
                  <a:lnTo>
                    <a:pt x="6676" y="10260"/>
                  </a:lnTo>
                  <a:lnTo>
                    <a:pt x="6642" y="10568"/>
                  </a:lnTo>
                  <a:lnTo>
                    <a:pt x="6414" y="10796"/>
                  </a:lnTo>
                  <a:lnTo>
                    <a:pt x="6448" y="11059"/>
                  </a:lnTo>
                  <a:lnTo>
                    <a:pt x="6186" y="11161"/>
                  </a:lnTo>
                  <a:lnTo>
                    <a:pt x="6300" y="11595"/>
                  </a:lnTo>
                  <a:lnTo>
                    <a:pt x="6608" y="12166"/>
                  </a:lnTo>
                  <a:lnTo>
                    <a:pt x="7361" y="12679"/>
                  </a:lnTo>
                  <a:lnTo>
                    <a:pt x="7635" y="13102"/>
                  </a:lnTo>
                  <a:lnTo>
                    <a:pt x="8411" y="13387"/>
                  </a:lnTo>
                  <a:lnTo>
                    <a:pt x="8833" y="13444"/>
                  </a:lnTo>
                  <a:lnTo>
                    <a:pt x="9004" y="13684"/>
                  </a:lnTo>
                  <a:lnTo>
                    <a:pt x="9609" y="14106"/>
                  </a:lnTo>
                  <a:lnTo>
                    <a:pt x="10442" y="14540"/>
                  </a:lnTo>
                  <a:lnTo>
                    <a:pt x="11013" y="14665"/>
                  </a:lnTo>
                  <a:lnTo>
                    <a:pt x="11698" y="15076"/>
                  </a:lnTo>
                  <a:lnTo>
                    <a:pt x="12268" y="15247"/>
                  </a:lnTo>
                  <a:lnTo>
                    <a:pt x="12805" y="15498"/>
                  </a:lnTo>
                  <a:lnTo>
                    <a:pt x="13216" y="15395"/>
                  </a:lnTo>
                  <a:lnTo>
                    <a:pt x="13900" y="15053"/>
                  </a:lnTo>
                  <a:lnTo>
                    <a:pt x="14345" y="14996"/>
                  </a:lnTo>
                  <a:lnTo>
                    <a:pt x="14973" y="15224"/>
                  </a:lnTo>
                  <a:lnTo>
                    <a:pt x="15338" y="15521"/>
                  </a:lnTo>
                  <a:lnTo>
                    <a:pt x="16126" y="16502"/>
                  </a:lnTo>
                  <a:lnTo>
                    <a:pt x="16183" y="16240"/>
                  </a:lnTo>
                  <a:lnTo>
                    <a:pt x="16297" y="16023"/>
                  </a:lnTo>
                  <a:lnTo>
                    <a:pt x="16194" y="15852"/>
                  </a:lnTo>
                  <a:lnTo>
                    <a:pt x="16662" y="15110"/>
                  </a:lnTo>
                  <a:lnTo>
                    <a:pt x="17678" y="15110"/>
                  </a:lnTo>
                  <a:lnTo>
                    <a:pt x="17735" y="14813"/>
                  </a:lnTo>
                  <a:lnTo>
                    <a:pt x="17621" y="14756"/>
                  </a:lnTo>
                  <a:lnTo>
                    <a:pt x="17552" y="14551"/>
                  </a:lnTo>
                  <a:lnTo>
                    <a:pt x="17278" y="14334"/>
                  </a:lnTo>
                  <a:lnTo>
                    <a:pt x="17027" y="14037"/>
                  </a:lnTo>
                  <a:lnTo>
                    <a:pt x="17392" y="14037"/>
                  </a:lnTo>
                  <a:lnTo>
                    <a:pt x="17449" y="13524"/>
                  </a:lnTo>
                  <a:lnTo>
                    <a:pt x="18191" y="13524"/>
                  </a:lnTo>
                  <a:lnTo>
                    <a:pt x="18922" y="13535"/>
                  </a:lnTo>
                  <a:lnTo>
                    <a:pt x="18933" y="13398"/>
                  </a:lnTo>
                  <a:lnTo>
                    <a:pt x="19036" y="13353"/>
                  </a:lnTo>
                  <a:lnTo>
                    <a:pt x="19161" y="13467"/>
                  </a:lnTo>
                  <a:lnTo>
                    <a:pt x="19515" y="12908"/>
                  </a:lnTo>
                  <a:lnTo>
                    <a:pt x="19663" y="12908"/>
                  </a:lnTo>
                  <a:lnTo>
                    <a:pt x="19835" y="12896"/>
                  </a:lnTo>
                  <a:lnTo>
                    <a:pt x="20006" y="13124"/>
                  </a:lnTo>
                  <a:lnTo>
                    <a:pt x="20291" y="12417"/>
                  </a:lnTo>
                  <a:lnTo>
                    <a:pt x="20462" y="12029"/>
                  </a:lnTo>
                  <a:lnTo>
                    <a:pt x="20337" y="11869"/>
                  </a:lnTo>
                  <a:lnTo>
                    <a:pt x="20588" y="11310"/>
                  </a:lnTo>
                  <a:lnTo>
                    <a:pt x="21090" y="10773"/>
                  </a:lnTo>
                  <a:lnTo>
                    <a:pt x="21170" y="10328"/>
                  </a:lnTo>
                  <a:lnTo>
                    <a:pt x="20999" y="10146"/>
                  </a:lnTo>
                  <a:lnTo>
                    <a:pt x="20519" y="10214"/>
                  </a:lnTo>
                  <a:lnTo>
                    <a:pt x="19835" y="10191"/>
                  </a:lnTo>
                  <a:lnTo>
                    <a:pt x="18979" y="10397"/>
                  </a:lnTo>
                  <a:lnTo>
                    <a:pt x="18408" y="10648"/>
                  </a:lnTo>
                  <a:lnTo>
                    <a:pt x="18237" y="10899"/>
                  </a:lnTo>
                  <a:lnTo>
                    <a:pt x="18066" y="11675"/>
                  </a:lnTo>
                  <a:lnTo>
                    <a:pt x="17803" y="12200"/>
                  </a:lnTo>
                  <a:lnTo>
                    <a:pt x="17255" y="12565"/>
                  </a:lnTo>
                  <a:lnTo>
                    <a:pt x="16742" y="12725"/>
                  </a:lnTo>
                  <a:lnTo>
                    <a:pt x="16126" y="12885"/>
                  </a:lnTo>
                  <a:lnTo>
                    <a:pt x="15509" y="12965"/>
                  </a:lnTo>
                  <a:lnTo>
                    <a:pt x="14779" y="13227"/>
                  </a:lnTo>
                  <a:lnTo>
                    <a:pt x="14517" y="12851"/>
                  </a:lnTo>
                  <a:lnTo>
                    <a:pt x="13718" y="12611"/>
                  </a:lnTo>
                  <a:lnTo>
                    <a:pt x="13455" y="12154"/>
                  </a:lnTo>
                  <a:lnTo>
                    <a:pt x="13352" y="11641"/>
                  </a:lnTo>
                  <a:lnTo>
                    <a:pt x="12930" y="10967"/>
                  </a:lnTo>
                  <a:lnTo>
                    <a:pt x="12873" y="10260"/>
                  </a:lnTo>
                  <a:lnTo>
                    <a:pt x="12702" y="9815"/>
                  </a:lnTo>
                  <a:lnTo>
                    <a:pt x="12633" y="9336"/>
                  </a:lnTo>
                  <a:lnTo>
                    <a:pt x="12782" y="8890"/>
                  </a:lnTo>
                  <a:lnTo>
                    <a:pt x="13044" y="7658"/>
                  </a:lnTo>
                  <a:lnTo>
                    <a:pt x="13295" y="7019"/>
                  </a:lnTo>
                  <a:lnTo>
                    <a:pt x="13740" y="622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4096575" y="2151500"/>
              <a:ext cx="45950" cy="32825"/>
            </a:xfrm>
            <a:custGeom>
              <a:rect b="b" l="l" r="r" t="t"/>
              <a:pathLst>
                <a:path extrusionOk="0" h="1313" w="1838">
                  <a:moveTo>
                    <a:pt x="1724" y="285"/>
                  </a:moveTo>
                  <a:lnTo>
                    <a:pt x="1324" y="0"/>
                  </a:lnTo>
                  <a:lnTo>
                    <a:pt x="982" y="11"/>
                  </a:lnTo>
                  <a:lnTo>
                    <a:pt x="742" y="69"/>
                  </a:lnTo>
                  <a:lnTo>
                    <a:pt x="583" y="103"/>
                  </a:lnTo>
                  <a:lnTo>
                    <a:pt x="172" y="240"/>
                  </a:lnTo>
                  <a:lnTo>
                    <a:pt x="160" y="411"/>
                  </a:lnTo>
                  <a:lnTo>
                    <a:pt x="58" y="411"/>
                  </a:lnTo>
                  <a:lnTo>
                    <a:pt x="58" y="411"/>
                  </a:lnTo>
                  <a:lnTo>
                    <a:pt x="1" y="719"/>
                  </a:lnTo>
                  <a:lnTo>
                    <a:pt x="126" y="1084"/>
                  </a:lnTo>
                  <a:lnTo>
                    <a:pt x="457" y="1312"/>
                  </a:lnTo>
                  <a:lnTo>
                    <a:pt x="925" y="1233"/>
                  </a:lnTo>
                  <a:lnTo>
                    <a:pt x="1199" y="1039"/>
                  </a:lnTo>
                  <a:lnTo>
                    <a:pt x="1598" y="1061"/>
                  </a:lnTo>
                  <a:lnTo>
                    <a:pt x="1701" y="902"/>
                  </a:lnTo>
                  <a:lnTo>
                    <a:pt x="1838" y="86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479450" y="2545500"/>
              <a:ext cx="326425" cy="337525"/>
            </a:xfrm>
            <a:custGeom>
              <a:rect b="b" l="l" r="r" t="t"/>
              <a:pathLst>
                <a:path extrusionOk="0" h="13501" w="13057">
                  <a:moveTo>
                    <a:pt x="13045" y="5284"/>
                  </a:moveTo>
                  <a:lnTo>
                    <a:pt x="12178" y="5364"/>
                  </a:lnTo>
                  <a:lnTo>
                    <a:pt x="12155" y="4793"/>
                  </a:lnTo>
                  <a:lnTo>
                    <a:pt x="11790" y="4645"/>
                  </a:lnTo>
                  <a:lnTo>
                    <a:pt x="11299" y="4383"/>
                  </a:lnTo>
                  <a:lnTo>
                    <a:pt x="11116" y="3960"/>
                  </a:lnTo>
                  <a:lnTo>
                    <a:pt x="8469" y="1986"/>
                  </a:lnTo>
                  <a:lnTo>
                    <a:pt x="5844" y="0"/>
                  </a:lnTo>
                  <a:lnTo>
                    <a:pt x="4646" y="23"/>
                  </a:lnTo>
                  <a:lnTo>
                    <a:pt x="4988" y="3926"/>
                  </a:lnTo>
                  <a:lnTo>
                    <a:pt x="5330" y="7852"/>
                  </a:lnTo>
                  <a:lnTo>
                    <a:pt x="5467" y="7966"/>
                  </a:lnTo>
                  <a:lnTo>
                    <a:pt x="5285" y="8594"/>
                  </a:lnTo>
                  <a:lnTo>
                    <a:pt x="2101" y="8605"/>
                  </a:lnTo>
                  <a:lnTo>
                    <a:pt x="1975" y="8810"/>
                  </a:lnTo>
                  <a:lnTo>
                    <a:pt x="1679" y="8753"/>
                  </a:lnTo>
                  <a:lnTo>
                    <a:pt x="1222" y="8936"/>
                  </a:lnTo>
                  <a:lnTo>
                    <a:pt x="674" y="8674"/>
                  </a:lnTo>
                  <a:lnTo>
                    <a:pt x="423" y="8708"/>
                  </a:lnTo>
                  <a:lnTo>
                    <a:pt x="275" y="9233"/>
                  </a:lnTo>
                  <a:lnTo>
                    <a:pt x="1" y="9404"/>
                  </a:lnTo>
                  <a:lnTo>
                    <a:pt x="35" y="9963"/>
                  </a:lnTo>
                  <a:lnTo>
                    <a:pt x="195" y="10488"/>
                  </a:lnTo>
                  <a:lnTo>
                    <a:pt x="492" y="10751"/>
                  </a:lnTo>
                  <a:lnTo>
                    <a:pt x="549" y="11082"/>
                  </a:lnTo>
                  <a:lnTo>
                    <a:pt x="503" y="11367"/>
                  </a:lnTo>
                  <a:lnTo>
                    <a:pt x="549" y="11698"/>
                  </a:lnTo>
                  <a:lnTo>
                    <a:pt x="674" y="11698"/>
                  </a:lnTo>
                  <a:lnTo>
                    <a:pt x="891" y="11584"/>
                  </a:lnTo>
                  <a:lnTo>
                    <a:pt x="1017" y="11618"/>
                  </a:lnTo>
                  <a:lnTo>
                    <a:pt x="1233" y="11846"/>
                  </a:lnTo>
                  <a:lnTo>
                    <a:pt x="1576" y="11915"/>
                  </a:lnTo>
                  <a:lnTo>
                    <a:pt x="1804" y="11721"/>
                  </a:lnTo>
                  <a:lnTo>
                    <a:pt x="2055" y="11606"/>
                  </a:lnTo>
                  <a:lnTo>
                    <a:pt x="2249" y="11470"/>
                  </a:lnTo>
                  <a:lnTo>
                    <a:pt x="2398" y="11504"/>
                  </a:lnTo>
                  <a:lnTo>
                    <a:pt x="2592" y="11698"/>
                  </a:lnTo>
                  <a:lnTo>
                    <a:pt x="2671" y="11937"/>
                  </a:lnTo>
                  <a:lnTo>
                    <a:pt x="3002" y="12325"/>
                  </a:lnTo>
                  <a:lnTo>
                    <a:pt x="2831" y="12554"/>
                  </a:lnTo>
                  <a:lnTo>
                    <a:pt x="2797" y="12862"/>
                  </a:lnTo>
                  <a:lnTo>
                    <a:pt x="2968" y="12771"/>
                  </a:lnTo>
                  <a:lnTo>
                    <a:pt x="3071" y="12873"/>
                  </a:lnTo>
                  <a:lnTo>
                    <a:pt x="3025" y="13136"/>
                  </a:lnTo>
                  <a:lnTo>
                    <a:pt x="3276" y="13398"/>
                  </a:lnTo>
                  <a:lnTo>
                    <a:pt x="3368" y="13307"/>
                  </a:lnTo>
                  <a:lnTo>
                    <a:pt x="3596" y="13455"/>
                  </a:lnTo>
                  <a:lnTo>
                    <a:pt x="4212" y="13467"/>
                  </a:lnTo>
                  <a:lnTo>
                    <a:pt x="4360" y="13193"/>
                  </a:lnTo>
                  <a:lnTo>
                    <a:pt x="4497" y="13216"/>
                  </a:lnTo>
                  <a:lnTo>
                    <a:pt x="4726" y="13113"/>
                  </a:lnTo>
                  <a:lnTo>
                    <a:pt x="4851" y="13501"/>
                  </a:lnTo>
                  <a:lnTo>
                    <a:pt x="5045" y="13387"/>
                  </a:lnTo>
                  <a:lnTo>
                    <a:pt x="5365" y="13261"/>
                  </a:lnTo>
                  <a:lnTo>
                    <a:pt x="5308" y="12725"/>
                  </a:lnTo>
                  <a:lnTo>
                    <a:pt x="5536" y="12348"/>
                  </a:lnTo>
                  <a:lnTo>
                    <a:pt x="5513" y="12029"/>
                  </a:lnTo>
                  <a:lnTo>
                    <a:pt x="6152" y="11287"/>
                  </a:lnTo>
                  <a:lnTo>
                    <a:pt x="6266" y="10659"/>
                  </a:lnTo>
                  <a:lnTo>
                    <a:pt x="6495" y="10431"/>
                  </a:lnTo>
                  <a:lnTo>
                    <a:pt x="6883" y="10557"/>
                  </a:lnTo>
                  <a:lnTo>
                    <a:pt x="7213" y="10374"/>
                  </a:lnTo>
                  <a:lnTo>
                    <a:pt x="7328" y="10146"/>
                  </a:lnTo>
                  <a:lnTo>
                    <a:pt x="7932" y="9735"/>
                  </a:lnTo>
                  <a:lnTo>
                    <a:pt x="8092" y="9450"/>
                  </a:lnTo>
                  <a:lnTo>
                    <a:pt x="8834" y="9073"/>
                  </a:lnTo>
                  <a:lnTo>
                    <a:pt x="9268" y="8947"/>
                  </a:lnTo>
                  <a:lnTo>
                    <a:pt x="9462" y="9119"/>
                  </a:lnTo>
                  <a:lnTo>
                    <a:pt x="9975" y="9119"/>
                  </a:lnTo>
                  <a:lnTo>
                    <a:pt x="10489" y="9073"/>
                  </a:lnTo>
                  <a:lnTo>
                    <a:pt x="10774" y="8765"/>
                  </a:lnTo>
                  <a:lnTo>
                    <a:pt x="11858" y="8674"/>
                  </a:lnTo>
                  <a:lnTo>
                    <a:pt x="12554" y="8537"/>
                  </a:lnTo>
                  <a:lnTo>
                    <a:pt x="12634" y="7977"/>
                  </a:lnTo>
                  <a:lnTo>
                    <a:pt x="13057" y="736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533650" y="2469325"/>
              <a:ext cx="174925" cy="417425"/>
            </a:xfrm>
            <a:custGeom>
              <a:rect b="b" l="l" r="r" t="t"/>
              <a:pathLst>
                <a:path extrusionOk="0" h="16697" w="6997">
                  <a:moveTo>
                    <a:pt x="6996" y="6266"/>
                  </a:moveTo>
                  <a:lnTo>
                    <a:pt x="6905" y="5889"/>
                  </a:lnTo>
                  <a:lnTo>
                    <a:pt x="6369" y="6151"/>
                  </a:lnTo>
                  <a:lnTo>
                    <a:pt x="6015" y="5980"/>
                  </a:lnTo>
                  <a:lnTo>
                    <a:pt x="5365" y="5638"/>
                  </a:lnTo>
                  <a:lnTo>
                    <a:pt x="5479" y="4896"/>
                  </a:lnTo>
                  <a:lnTo>
                    <a:pt x="4954" y="4702"/>
                  </a:lnTo>
                  <a:lnTo>
                    <a:pt x="4623" y="3880"/>
                  </a:lnTo>
                  <a:lnTo>
                    <a:pt x="3824" y="4017"/>
                  </a:lnTo>
                  <a:lnTo>
                    <a:pt x="3733" y="2956"/>
                  </a:lnTo>
                  <a:lnTo>
                    <a:pt x="4315" y="2191"/>
                  </a:lnTo>
                  <a:lnTo>
                    <a:pt x="4200" y="1438"/>
                  </a:lnTo>
                  <a:lnTo>
                    <a:pt x="4018" y="742"/>
                  </a:lnTo>
                  <a:lnTo>
                    <a:pt x="3630" y="525"/>
                  </a:lnTo>
                  <a:lnTo>
                    <a:pt x="3242" y="0"/>
                  </a:lnTo>
                  <a:lnTo>
                    <a:pt x="2820" y="57"/>
                  </a:lnTo>
                  <a:lnTo>
                    <a:pt x="2945" y="400"/>
                  </a:lnTo>
                  <a:lnTo>
                    <a:pt x="2717" y="571"/>
                  </a:lnTo>
                  <a:lnTo>
                    <a:pt x="2899" y="1119"/>
                  </a:lnTo>
                  <a:lnTo>
                    <a:pt x="2317" y="970"/>
                  </a:lnTo>
                  <a:lnTo>
                    <a:pt x="1450" y="1598"/>
                  </a:lnTo>
                  <a:lnTo>
                    <a:pt x="1576" y="2111"/>
                  </a:lnTo>
                  <a:lnTo>
                    <a:pt x="1279" y="2876"/>
                  </a:lnTo>
                  <a:lnTo>
                    <a:pt x="1313" y="3321"/>
                  </a:lnTo>
                  <a:lnTo>
                    <a:pt x="1108" y="4063"/>
                  </a:lnTo>
                  <a:lnTo>
                    <a:pt x="446" y="3858"/>
                  </a:lnTo>
                  <a:lnTo>
                    <a:pt x="571" y="4805"/>
                  </a:lnTo>
                  <a:lnTo>
                    <a:pt x="446" y="5101"/>
                  </a:lnTo>
                  <a:lnTo>
                    <a:pt x="571" y="5489"/>
                  </a:lnTo>
                  <a:lnTo>
                    <a:pt x="229" y="5706"/>
                  </a:lnTo>
                  <a:lnTo>
                    <a:pt x="309" y="6357"/>
                  </a:lnTo>
                  <a:lnTo>
                    <a:pt x="1" y="6220"/>
                  </a:lnTo>
                  <a:lnTo>
                    <a:pt x="161" y="6950"/>
                  </a:lnTo>
                  <a:lnTo>
                    <a:pt x="822" y="7692"/>
                  </a:lnTo>
                  <a:lnTo>
                    <a:pt x="1302" y="7818"/>
                  </a:lnTo>
                  <a:lnTo>
                    <a:pt x="1245" y="8126"/>
                  </a:lnTo>
                  <a:lnTo>
                    <a:pt x="2021" y="9187"/>
                  </a:lnTo>
                  <a:lnTo>
                    <a:pt x="2283" y="10020"/>
                  </a:lnTo>
                  <a:lnTo>
                    <a:pt x="2158" y="11150"/>
                  </a:lnTo>
                  <a:lnTo>
                    <a:pt x="2671" y="11367"/>
                  </a:lnTo>
                  <a:lnTo>
                    <a:pt x="3128" y="11447"/>
                  </a:lnTo>
                  <a:lnTo>
                    <a:pt x="3961" y="10796"/>
                  </a:lnTo>
                  <a:lnTo>
                    <a:pt x="4417" y="10351"/>
                  </a:lnTo>
                  <a:lnTo>
                    <a:pt x="4851" y="11093"/>
                  </a:lnTo>
                  <a:lnTo>
                    <a:pt x="5136" y="12246"/>
                  </a:lnTo>
                  <a:lnTo>
                    <a:pt x="5513" y="13330"/>
                  </a:lnTo>
                  <a:lnTo>
                    <a:pt x="5878" y="13809"/>
                  </a:lnTo>
                  <a:lnTo>
                    <a:pt x="5912" y="14790"/>
                  </a:lnTo>
                  <a:lnTo>
                    <a:pt x="6220" y="15327"/>
                  </a:lnTo>
                  <a:lnTo>
                    <a:pt x="6038" y="16012"/>
                  </a:lnTo>
                  <a:lnTo>
                    <a:pt x="6163" y="16696"/>
                  </a:lnTo>
                  <a:lnTo>
                    <a:pt x="6483" y="15760"/>
                  </a:lnTo>
                  <a:lnTo>
                    <a:pt x="6848" y="14916"/>
                  </a:lnTo>
                  <a:lnTo>
                    <a:pt x="6449" y="14094"/>
                  </a:lnTo>
                  <a:lnTo>
                    <a:pt x="6426" y="13661"/>
                  </a:lnTo>
                  <a:lnTo>
                    <a:pt x="6278" y="13158"/>
                  </a:lnTo>
                  <a:lnTo>
                    <a:pt x="5684" y="12440"/>
                  </a:lnTo>
                  <a:lnTo>
                    <a:pt x="5444" y="11983"/>
                  </a:lnTo>
                  <a:lnTo>
                    <a:pt x="5684" y="11823"/>
                  </a:lnTo>
                  <a:lnTo>
                    <a:pt x="5878" y="11024"/>
                  </a:lnTo>
                  <a:lnTo>
                    <a:pt x="5467" y="10420"/>
                  </a:lnTo>
                  <a:lnTo>
                    <a:pt x="4885" y="9769"/>
                  </a:lnTo>
                  <a:lnTo>
                    <a:pt x="4383" y="8970"/>
                  </a:lnTo>
                  <a:lnTo>
                    <a:pt x="4703" y="8810"/>
                  </a:lnTo>
                  <a:lnTo>
                    <a:pt x="4908" y="7829"/>
                  </a:lnTo>
                  <a:lnTo>
                    <a:pt x="5467" y="7783"/>
                  </a:lnTo>
                  <a:lnTo>
                    <a:pt x="5867" y="7384"/>
                  </a:lnTo>
                  <a:lnTo>
                    <a:pt x="6300" y="7190"/>
                  </a:lnTo>
                  <a:lnTo>
                    <a:pt x="6414" y="68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057775" y="2124950"/>
              <a:ext cx="33400" cy="36275"/>
            </a:xfrm>
            <a:custGeom>
              <a:rect b="b" l="l" r="r" t="t"/>
              <a:pathLst>
                <a:path extrusionOk="0" h="1451" w="1336">
                  <a:moveTo>
                    <a:pt x="1279" y="640"/>
                  </a:moveTo>
                  <a:lnTo>
                    <a:pt x="1336" y="549"/>
                  </a:lnTo>
                  <a:lnTo>
                    <a:pt x="1050" y="377"/>
                  </a:lnTo>
                  <a:lnTo>
                    <a:pt x="799" y="275"/>
                  </a:lnTo>
                  <a:lnTo>
                    <a:pt x="685" y="161"/>
                  </a:lnTo>
                  <a:lnTo>
                    <a:pt x="468" y="1"/>
                  </a:lnTo>
                  <a:lnTo>
                    <a:pt x="343" y="92"/>
                  </a:lnTo>
                  <a:lnTo>
                    <a:pt x="126" y="286"/>
                  </a:lnTo>
                  <a:lnTo>
                    <a:pt x="69" y="777"/>
                  </a:lnTo>
                  <a:lnTo>
                    <a:pt x="1" y="914"/>
                  </a:lnTo>
                  <a:lnTo>
                    <a:pt x="1" y="914"/>
                  </a:lnTo>
                  <a:lnTo>
                    <a:pt x="320" y="1085"/>
                  </a:lnTo>
                  <a:lnTo>
                    <a:pt x="548" y="1393"/>
                  </a:lnTo>
                  <a:lnTo>
                    <a:pt x="708" y="1450"/>
                  </a:lnTo>
                  <a:lnTo>
                    <a:pt x="708" y="1450"/>
                  </a:lnTo>
                  <a:lnTo>
                    <a:pt x="640" y="1176"/>
                  </a:lnTo>
                  <a:lnTo>
                    <a:pt x="925" y="731"/>
                  </a:lnTo>
                  <a:lnTo>
                    <a:pt x="982" y="902"/>
                  </a:lnTo>
                  <a:lnTo>
                    <a:pt x="1165" y="83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5255200" y="1937225"/>
              <a:ext cx="593450" cy="230275"/>
            </a:xfrm>
            <a:custGeom>
              <a:rect b="b" l="l" r="r" t="t"/>
              <a:pathLst>
                <a:path extrusionOk="0" h="9211" w="23738">
                  <a:moveTo>
                    <a:pt x="9541" y="1336"/>
                  </a:moveTo>
                  <a:lnTo>
                    <a:pt x="9016" y="685"/>
                  </a:lnTo>
                  <a:lnTo>
                    <a:pt x="8080" y="468"/>
                  </a:lnTo>
                  <a:lnTo>
                    <a:pt x="7396" y="354"/>
                  </a:lnTo>
                  <a:lnTo>
                    <a:pt x="6403" y="1"/>
                  </a:lnTo>
                  <a:lnTo>
                    <a:pt x="6220" y="914"/>
                  </a:lnTo>
                  <a:lnTo>
                    <a:pt x="6791" y="1427"/>
                  </a:lnTo>
                  <a:lnTo>
                    <a:pt x="6448" y="2043"/>
                  </a:lnTo>
                  <a:lnTo>
                    <a:pt x="5319" y="1815"/>
                  </a:lnTo>
                  <a:lnTo>
                    <a:pt x="4611" y="1781"/>
                  </a:lnTo>
                  <a:lnTo>
                    <a:pt x="3938" y="1370"/>
                  </a:lnTo>
                  <a:lnTo>
                    <a:pt x="3207" y="1359"/>
                  </a:lnTo>
                  <a:lnTo>
                    <a:pt x="2454" y="1085"/>
                  </a:lnTo>
                  <a:lnTo>
                    <a:pt x="1610" y="1496"/>
                  </a:lnTo>
                  <a:lnTo>
                    <a:pt x="674" y="2272"/>
                  </a:lnTo>
                  <a:lnTo>
                    <a:pt x="0" y="2409"/>
                  </a:lnTo>
                  <a:lnTo>
                    <a:pt x="468" y="3036"/>
                  </a:lnTo>
                  <a:lnTo>
                    <a:pt x="1290" y="3504"/>
                  </a:lnTo>
                  <a:lnTo>
                    <a:pt x="2443" y="3835"/>
                  </a:lnTo>
                  <a:lnTo>
                    <a:pt x="3264" y="4554"/>
                  </a:lnTo>
                  <a:lnTo>
                    <a:pt x="3447" y="5593"/>
                  </a:lnTo>
                  <a:lnTo>
                    <a:pt x="3881" y="5981"/>
                  </a:lnTo>
                  <a:lnTo>
                    <a:pt x="4794" y="6117"/>
                  </a:lnTo>
                  <a:lnTo>
                    <a:pt x="5821" y="6243"/>
                  </a:lnTo>
                  <a:lnTo>
                    <a:pt x="6951" y="6791"/>
                  </a:lnTo>
                  <a:lnTo>
                    <a:pt x="7430" y="6893"/>
                  </a:lnTo>
                  <a:lnTo>
                    <a:pt x="8137" y="7704"/>
                  </a:lnTo>
                  <a:lnTo>
                    <a:pt x="8799" y="8217"/>
                  </a:lnTo>
                  <a:lnTo>
                    <a:pt x="9587" y="8206"/>
                  </a:lnTo>
                  <a:lnTo>
                    <a:pt x="11184" y="8388"/>
                  </a:lnTo>
                  <a:lnTo>
                    <a:pt x="12097" y="8274"/>
                  </a:lnTo>
                  <a:lnTo>
                    <a:pt x="12885" y="8400"/>
                  </a:lnTo>
                  <a:lnTo>
                    <a:pt x="14209" y="8936"/>
                  </a:lnTo>
                  <a:lnTo>
                    <a:pt x="15099" y="8925"/>
                  </a:lnTo>
                  <a:lnTo>
                    <a:pt x="15555" y="9210"/>
                  </a:lnTo>
                  <a:lnTo>
                    <a:pt x="16183" y="8742"/>
                  </a:lnTo>
                  <a:lnTo>
                    <a:pt x="17210" y="8423"/>
                  </a:lnTo>
                  <a:lnTo>
                    <a:pt x="18271" y="8400"/>
                  </a:lnTo>
                  <a:lnTo>
                    <a:pt x="18979" y="8080"/>
                  </a:lnTo>
                  <a:lnTo>
                    <a:pt x="19241" y="7612"/>
                  </a:lnTo>
                  <a:lnTo>
                    <a:pt x="19607" y="7327"/>
                  </a:lnTo>
                  <a:lnTo>
                    <a:pt x="19333" y="7030"/>
                  </a:lnTo>
                  <a:lnTo>
                    <a:pt x="18922" y="6699"/>
                  </a:lnTo>
                  <a:lnTo>
                    <a:pt x="18979" y="6129"/>
                  </a:lnTo>
                  <a:lnTo>
                    <a:pt x="19435" y="6197"/>
                  </a:lnTo>
                  <a:lnTo>
                    <a:pt x="20269" y="6391"/>
                  </a:lnTo>
                  <a:lnTo>
                    <a:pt x="20714" y="5912"/>
                  </a:lnTo>
                  <a:lnTo>
                    <a:pt x="21615" y="5570"/>
                  </a:lnTo>
                  <a:lnTo>
                    <a:pt x="21809" y="4988"/>
                  </a:lnTo>
                  <a:lnTo>
                    <a:pt x="22152" y="4737"/>
                  </a:lnTo>
                  <a:lnTo>
                    <a:pt x="23122" y="4622"/>
                  </a:lnTo>
                  <a:lnTo>
                    <a:pt x="23738" y="4714"/>
                  </a:lnTo>
                  <a:lnTo>
                    <a:pt x="23635" y="4406"/>
                  </a:lnTo>
                  <a:lnTo>
                    <a:pt x="22608" y="3789"/>
                  </a:lnTo>
                  <a:lnTo>
                    <a:pt x="21889" y="3504"/>
                  </a:lnTo>
                  <a:lnTo>
                    <a:pt x="21524" y="3835"/>
                  </a:lnTo>
                  <a:lnTo>
                    <a:pt x="20759" y="3687"/>
                  </a:lnTo>
                  <a:lnTo>
                    <a:pt x="20417" y="3801"/>
                  </a:lnTo>
                  <a:lnTo>
                    <a:pt x="20029" y="3436"/>
                  </a:lnTo>
                  <a:lnTo>
                    <a:pt x="19983" y="2545"/>
                  </a:lnTo>
                  <a:lnTo>
                    <a:pt x="19903" y="1895"/>
                  </a:lnTo>
                  <a:lnTo>
                    <a:pt x="19116" y="1963"/>
                  </a:lnTo>
                  <a:lnTo>
                    <a:pt x="18557" y="1667"/>
                  </a:lnTo>
                  <a:lnTo>
                    <a:pt x="18089" y="1564"/>
                  </a:lnTo>
                  <a:lnTo>
                    <a:pt x="17450" y="2192"/>
                  </a:lnTo>
                  <a:lnTo>
                    <a:pt x="16617" y="2340"/>
                  </a:lnTo>
                  <a:lnTo>
                    <a:pt x="16103" y="2568"/>
                  </a:lnTo>
                  <a:lnTo>
                    <a:pt x="15156" y="2420"/>
                  </a:lnTo>
                  <a:lnTo>
                    <a:pt x="14505" y="2420"/>
                  </a:lnTo>
                  <a:lnTo>
                    <a:pt x="13809" y="1975"/>
                  </a:lnTo>
                  <a:lnTo>
                    <a:pt x="12885" y="1553"/>
                  </a:lnTo>
                  <a:lnTo>
                    <a:pt x="12109" y="1438"/>
                  </a:lnTo>
                  <a:lnTo>
                    <a:pt x="11299" y="1553"/>
                  </a:lnTo>
                  <a:lnTo>
                    <a:pt x="10739" y="17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320550" y="3346350"/>
              <a:ext cx="210275" cy="372625"/>
            </a:xfrm>
            <a:custGeom>
              <a:rect b="b" l="l" r="r" t="t"/>
              <a:pathLst>
                <a:path extrusionOk="0" h="14905" w="8411">
                  <a:moveTo>
                    <a:pt x="8320" y="411"/>
                  </a:moveTo>
                  <a:lnTo>
                    <a:pt x="8206" y="0"/>
                  </a:lnTo>
                  <a:lnTo>
                    <a:pt x="8206" y="0"/>
                  </a:lnTo>
                  <a:lnTo>
                    <a:pt x="8206" y="0"/>
                  </a:lnTo>
                  <a:lnTo>
                    <a:pt x="7544" y="525"/>
                  </a:lnTo>
                  <a:lnTo>
                    <a:pt x="6665" y="879"/>
                  </a:lnTo>
                  <a:lnTo>
                    <a:pt x="6186" y="868"/>
                  </a:lnTo>
                  <a:lnTo>
                    <a:pt x="5889" y="1141"/>
                  </a:lnTo>
                  <a:lnTo>
                    <a:pt x="5330" y="1153"/>
                  </a:lnTo>
                  <a:lnTo>
                    <a:pt x="5136" y="1267"/>
                  </a:lnTo>
                  <a:lnTo>
                    <a:pt x="4177" y="1005"/>
                  </a:lnTo>
                  <a:lnTo>
                    <a:pt x="3880" y="1050"/>
                  </a:lnTo>
                  <a:lnTo>
                    <a:pt x="3652" y="1906"/>
                  </a:lnTo>
                  <a:lnTo>
                    <a:pt x="3755" y="2945"/>
                  </a:lnTo>
                  <a:lnTo>
                    <a:pt x="3789" y="2945"/>
                  </a:lnTo>
                  <a:lnTo>
                    <a:pt x="4063" y="3230"/>
                  </a:lnTo>
                  <a:lnTo>
                    <a:pt x="4382" y="3892"/>
                  </a:lnTo>
                  <a:lnTo>
                    <a:pt x="4394" y="5056"/>
                  </a:lnTo>
                  <a:lnTo>
                    <a:pt x="4040" y="5250"/>
                  </a:lnTo>
                  <a:lnTo>
                    <a:pt x="3766" y="5889"/>
                  </a:lnTo>
                  <a:lnTo>
                    <a:pt x="3275" y="5318"/>
                  </a:lnTo>
                  <a:lnTo>
                    <a:pt x="3253" y="4679"/>
                  </a:lnTo>
                  <a:lnTo>
                    <a:pt x="3435" y="4257"/>
                  </a:lnTo>
                  <a:lnTo>
                    <a:pt x="3390" y="3892"/>
                  </a:lnTo>
                  <a:lnTo>
                    <a:pt x="3093" y="3664"/>
                  </a:lnTo>
                  <a:lnTo>
                    <a:pt x="2865" y="3743"/>
                  </a:lnTo>
                  <a:lnTo>
                    <a:pt x="2442" y="3321"/>
                  </a:lnTo>
                  <a:lnTo>
                    <a:pt x="0" y="4063"/>
                  </a:lnTo>
                  <a:lnTo>
                    <a:pt x="46" y="4702"/>
                  </a:lnTo>
                  <a:lnTo>
                    <a:pt x="80" y="5044"/>
                  </a:lnTo>
                  <a:lnTo>
                    <a:pt x="742" y="5033"/>
                  </a:lnTo>
                  <a:lnTo>
                    <a:pt x="1107" y="5216"/>
                  </a:lnTo>
                  <a:lnTo>
                    <a:pt x="1267" y="5444"/>
                  </a:lnTo>
                  <a:lnTo>
                    <a:pt x="1632" y="5512"/>
                  </a:lnTo>
                  <a:lnTo>
                    <a:pt x="2032" y="5798"/>
                  </a:lnTo>
                  <a:lnTo>
                    <a:pt x="1997" y="6962"/>
                  </a:lnTo>
                  <a:lnTo>
                    <a:pt x="1803" y="7589"/>
                  </a:lnTo>
                  <a:lnTo>
                    <a:pt x="1735" y="8251"/>
                  </a:lnTo>
                  <a:lnTo>
                    <a:pt x="1849" y="8525"/>
                  </a:lnTo>
                  <a:lnTo>
                    <a:pt x="1735" y="9050"/>
                  </a:lnTo>
                  <a:lnTo>
                    <a:pt x="1609" y="9141"/>
                  </a:lnTo>
                  <a:lnTo>
                    <a:pt x="1381" y="9792"/>
                  </a:lnTo>
                  <a:lnTo>
                    <a:pt x="491" y="10819"/>
                  </a:lnTo>
                  <a:lnTo>
                    <a:pt x="810" y="12109"/>
                  </a:lnTo>
                  <a:lnTo>
                    <a:pt x="970" y="12748"/>
                  </a:lnTo>
                  <a:lnTo>
                    <a:pt x="765" y="13763"/>
                  </a:lnTo>
                  <a:lnTo>
                    <a:pt x="822" y="14094"/>
                  </a:lnTo>
                  <a:lnTo>
                    <a:pt x="913" y="14505"/>
                  </a:lnTo>
                  <a:lnTo>
                    <a:pt x="947" y="14905"/>
                  </a:lnTo>
                  <a:lnTo>
                    <a:pt x="1541" y="14905"/>
                  </a:lnTo>
                  <a:lnTo>
                    <a:pt x="1632" y="14437"/>
                  </a:lnTo>
                  <a:lnTo>
                    <a:pt x="1438" y="14357"/>
                  </a:lnTo>
                  <a:lnTo>
                    <a:pt x="1392" y="13992"/>
                  </a:lnTo>
                  <a:lnTo>
                    <a:pt x="1769" y="13649"/>
                  </a:lnTo>
                  <a:lnTo>
                    <a:pt x="2739" y="13159"/>
                  </a:lnTo>
                  <a:lnTo>
                    <a:pt x="3390" y="12850"/>
                  </a:lnTo>
                  <a:lnTo>
                    <a:pt x="3743" y="12519"/>
                  </a:lnTo>
                  <a:lnTo>
                    <a:pt x="3880" y="12154"/>
                  </a:lnTo>
                  <a:lnTo>
                    <a:pt x="3709" y="11994"/>
                  </a:lnTo>
                  <a:lnTo>
                    <a:pt x="3857" y="11561"/>
                  </a:lnTo>
                  <a:lnTo>
                    <a:pt x="3937" y="10682"/>
                  </a:lnTo>
                  <a:lnTo>
                    <a:pt x="3789" y="10728"/>
                  </a:lnTo>
                  <a:lnTo>
                    <a:pt x="3789" y="10454"/>
                  </a:lnTo>
                  <a:lnTo>
                    <a:pt x="3675" y="9929"/>
                  </a:lnTo>
                  <a:lnTo>
                    <a:pt x="3332" y="9244"/>
                  </a:lnTo>
                  <a:lnTo>
                    <a:pt x="3435" y="8582"/>
                  </a:lnTo>
                  <a:lnTo>
                    <a:pt x="3766" y="8388"/>
                  </a:lnTo>
                  <a:lnTo>
                    <a:pt x="4348" y="7726"/>
                  </a:lnTo>
                  <a:lnTo>
                    <a:pt x="4656" y="7567"/>
                  </a:lnTo>
                  <a:lnTo>
                    <a:pt x="5615" y="6597"/>
                  </a:lnTo>
                  <a:lnTo>
                    <a:pt x="6528" y="6163"/>
                  </a:lnTo>
                  <a:lnTo>
                    <a:pt x="7270" y="5798"/>
                  </a:lnTo>
                  <a:lnTo>
                    <a:pt x="7795" y="5250"/>
                  </a:lnTo>
                  <a:lnTo>
                    <a:pt x="8137" y="4622"/>
                  </a:lnTo>
                  <a:lnTo>
                    <a:pt x="8411" y="3960"/>
                  </a:lnTo>
                  <a:lnTo>
                    <a:pt x="8285" y="3515"/>
                  </a:lnTo>
                  <a:lnTo>
                    <a:pt x="8308" y="2112"/>
                  </a:lnTo>
                  <a:lnTo>
                    <a:pt x="8251" y="131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3386175" y="2490425"/>
              <a:ext cx="239400" cy="290175"/>
            </a:xfrm>
            <a:custGeom>
              <a:rect b="b" l="l" r="r" t="t"/>
              <a:pathLst>
                <a:path extrusionOk="0" h="11607" w="9576">
                  <a:moveTo>
                    <a:pt x="9575" y="2203"/>
                  </a:moveTo>
                  <a:lnTo>
                    <a:pt x="6676" y="1"/>
                  </a:lnTo>
                  <a:lnTo>
                    <a:pt x="6642" y="1382"/>
                  </a:lnTo>
                  <a:lnTo>
                    <a:pt x="4097" y="1336"/>
                  </a:lnTo>
                  <a:lnTo>
                    <a:pt x="4063" y="3664"/>
                  </a:lnTo>
                  <a:lnTo>
                    <a:pt x="3321" y="3733"/>
                  </a:lnTo>
                  <a:lnTo>
                    <a:pt x="3116" y="4200"/>
                  </a:lnTo>
                  <a:lnTo>
                    <a:pt x="3253" y="5513"/>
                  </a:lnTo>
                  <a:lnTo>
                    <a:pt x="171" y="5501"/>
                  </a:lnTo>
                  <a:lnTo>
                    <a:pt x="0" y="5821"/>
                  </a:lnTo>
                  <a:lnTo>
                    <a:pt x="400" y="6198"/>
                  </a:lnTo>
                  <a:lnTo>
                    <a:pt x="594" y="6631"/>
                  </a:lnTo>
                  <a:lnTo>
                    <a:pt x="491" y="7088"/>
                  </a:lnTo>
                  <a:lnTo>
                    <a:pt x="582" y="7544"/>
                  </a:lnTo>
                  <a:lnTo>
                    <a:pt x="651" y="8434"/>
                  </a:lnTo>
                  <a:lnTo>
                    <a:pt x="537" y="9279"/>
                  </a:lnTo>
                  <a:lnTo>
                    <a:pt x="297" y="9735"/>
                  </a:lnTo>
                  <a:lnTo>
                    <a:pt x="354" y="10226"/>
                  </a:lnTo>
                  <a:lnTo>
                    <a:pt x="639" y="9941"/>
                  </a:lnTo>
                  <a:lnTo>
                    <a:pt x="1027" y="10009"/>
                  </a:lnTo>
                  <a:lnTo>
                    <a:pt x="1427" y="9804"/>
                  </a:lnTo>
                  <a:lnTo>
                    <a:pt x="1860" y="9804"/>
                  </a:lnTo>
                  <a:lnTo>
                    <a:pt x="2237" y="10066"/>
                  </a:lnTo>
                  <a:lnTo>
                    <a:pt x="2762" y="10306"/>
                  </a:lnTo>
                  <a:lnTo>
                    <a:pt x="3218" y="10979"/>
                  </a:lnTo>
                  <a:lnTo>
                    <a:pt x="3732" y="11607"/>
                  </a:lnTo>
                  <a:lnTo>
                    <a:pt x="4006" y="11436"/>
                  </a:lnTo>
                  <a:lnTo>
                    <a:pt x="4143" y="10911"/>
                  </a:lnTo>
                  <a:lnTo>
                    <a:pt x="4405" y="10877"/>
                  </a:lnTo>
                  <a:lnTo>
                    <a:pt x="4942" y="11139"/>
                  </a:lnTo>
                  <a:lnTo>
                    <a:pt x="5398" y="10945"/>
                  </a:lnTo>
                  <a:lnTo>
                    <a:pt x="5706" y="11002"/>
                  </a:lnTo>
                  <a:lnTo>
                    <a:pt x="5832" y="10808"/>
                  </a:lnTo>
                  <a:lnTo>
                    <a:pt x="9016" y="10797"/>
                  </a:lnTo>
                  <a:lnTo>
                    <a:pt x="9198" y="10169"/>
                  </a:lnTo>
                  <a:lnTo>
                    <a:pt x="9050" y="10055"/>
                  </a:lnTo>
                  <a:lnTo>
                    <a:pt x="8708" y="6129"/>
                  </a:lnTo>
                  <a:lnTo>
                    <a:pt x="8365" y="2215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4371050" y="3321525"/>
              <a:ext cx="59350" cy="172050"/>
            </a:xfrm>
            <a:custGeom>
              <a:rect b="b" l="l" r="r" t="t"/>
              <a:pathLst>
                <a:path extrusionOk="0" h="6882" w="2374">
                  <a:moveTo>
                    <a:pt x="1472" y="4371"/>
                  </a:moveTo>
                  <a:lnTo>
                    <a:pt x="1484" y="4040"/>
                  </a:lnTo>
                  <a:lnTo>
                    <a:pt x="1312" y="3766"/>
                  </a:lnTo>
                  <a:lnTo>
                    <a:pt x="1324" y="3367"/>
                  </a:lnTo>
                  <a:lnTo>
                    <a:pt x="1118" y="2705"/>
                  </a:lnTo>
                  <a:lnTo>
                    <a:pt x="1358" y="2203"/>
                  </a:lnTo>
                  <a:lnTo>
                    <a:pt x="1347" y="1107"/>
                  </a:lnTo>
                  <a:lnTo>
                    <a:pt x="1073" y="514"/>
                  </a:lnTo>
                  <a:lnTo>
                    <a:pt x="1096" y="411"/>
                  </a:lnTo>
                  <a:lnTo>
                    <a:pt x="1096" y="411"/>
                  </a:lnTo>
                  <a:lnTo>
                    <a:pt x="947" y="172"/>
                  </a:lnTo>
                  <a:lnTo>
                    <a:pt x="171" y="0"/>
                  </a:lnTo>
                  <a:lnTo>
                    <a:pt x="548" y="400"/>
                  </a:lnTo>
                  <a:lnTo>
                    <a:pt x="719" y="1176"/>
                  </a:lnTo>
                  <a:lnTo>
                    <a:pt x="571" y="1427"/>
                  </a:lnTo>
                  <a:lnTo>
                    <a:pt x="400" y="2157"/>
                  </a:lnTo>
                  <a:lnTo>
                    <a:pt x="525" y="2911"/>
                  </a:lnTo>
                  <a:lnTo>
                    <a:pt x="274" y="3230"/>
                  </a:lnTo>
                  <a:lnTo>
                    <a:pt x="0" y="4063"/>
                  </a:lnTo>
                  <a:lnTo>
                    <a:pt x="422" y="4314"/>
                  </a:lnTo>
                  <a:lnTo>
                    <a:pt x="845" y="4736"/>
                  </a:lnTo>
                  <a:lnTo>
                    <a:pt x="1073" y="4657"/>
                  </a:lnTo>
                  <a:lnTo>
                    <a:pt x="1370" y="4885"/>
                  </a:lnTo>
                  <a:lnTo>
                    <a:pt x="1415" y="5250"/>
                  </a:lnTo>
                  <a:lnTo>
                    <a:pt x="1233" y="5661"/>
                  </a:lnTo>
                  <a:lnTo>
                    <a:pt x="1255" y="6311"/>
                  </a:lnTo>
                  <a:lnTo>
                    <a:pt x="1746" y="6882"/>
                  </a:lnTo>
                  <a:lnTo>
                    <a:pt x="2020" y="6231"/>
                  </a:lnTo>
                  <a:lnTo>
                    <a:pt x="2374" y="6049"/>
                  </a:lnTo>
                  <a:lnTo>
                    <a:pt x="2362" y="4885"/>
                  </a:lnTo>
                  <a:lnTo>
                    <a:pt x="2043" y="4223"/>
                  </a:lnTo>
                  <a:lnTo>
                    <a:pt x="1769" y="3938"/>
                  </a:lnTo>
                  <a:lnTo>
                    <a:pt x="1735" y="3938"/>
                  </a:lnTo>
                  <a:lnTo>
                    <a:pt x="1735" y="4052"/>
                  </a:lnTo>
                  <a:lnTo>
                    <a:pt x="1883" y="4097"/>
                  </a:lnTo>
                  <a:lnTo>
                    <a:pt x="2031" y="4577"/>
                  </a:lnTo>
                  <a:lnTo>
                    <a:pt x="1997" y="4691"/>
                  </a:lnTo>
                  <a:lnTo>
                    <a:pt x="1723" y="4337"/>
                  </a:lnTo>
                  <a:lnTo>
                    <a:pt x="1586" y="456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5723100" y="2954900"/>
              <a:ext cx="383475" cy="139550"/>
            </a:xfrm>
            <a:custGeom>
              <a:rect b="b" l="l" r="r" t="t"/>
              <a:pathLst>
                <a:path extrusionOk="0" h="5582" w="15339">
                  <a:moveTo>
                    <a:pt x="799" y="663"/>
                  </a:moveTo>
                  <a:lnTo>
                    <a:pt x="126" y="263"/>
                  </a:lnTo>
                  <a:lnTo>
                    <a:pt x="0" y="423"/>
                  </a:lnTo>
                  <a:lnTo>
                    <a:pt x="206" y="800"/>
                  </a:lnTo>
                  <a:lnTo>
                    <a:pt x="137" y="1473"/>
                  </a:lnTo>
                  <a:lnTo>
                    <a:pt x="446" y="1964"/>
                  </a:lnTo>
                  <a:lnTo>
                    <a:pt x="583" y="2717"/>
                  </a:lnTo>
                  <a:lnTo>
                    <a:pt x="1073" y="3333"/>
                  </a:lnTo>
                  <a:lnTo>
                    <a:pt x="1187" y="3790"/>
                  </a:lnTo>
                  <a:lnTo>
                    <a:pt x="2135" y="4497"/>
                  </a:lnTo>
                  <a:lnTo>
                    <a:pt x="2911" y="5182"/>
                  </a:lnTo>
                  <a:lnTo>
                    <a:pt x="3481" y="5113"/>
                  </a:lnTo>
                  <a:lnTo>
                    <a:pt x="3493" y="4817"/>
                  </a:lnTo>
                  <a:lnTo>
                    <a:pt x="3162" y="4018"/>
                  </a:lnTo>
                  <a:lnTo>
                    <a:pt x="2865" y="3755"/>
                  </a:lnTo>
                  <a:lnTo>
                    <a:pt x="2796" y="3219"/>
                  </a:lnTo>
                  <a:lnTo>
                    <a:pt x="2717" y="2911"/>
                  </a:lnTo>
                  <a:lnTo>
                    <a:pt x="2785" y="2500"/>
                  </a:lnTo>
                  <a:lnTo>
                    <a:pt x="2717" y="1884"/>
                  </a:lnTo>
                  <a:lnTo>
                    <a:pt x="2340" y="1279"/>
                  </a:lnTo>
                  <a:lnTo>
                    <a:pt x="1838" y="731"/>
                  </a:lnTo>
                  <a:lnTo>
                    <a:pt x="1655" y="651"/>
                  </a:lnTo>
                  <a:lnTo>
                    <a:pt x="1416" y="1016"/>
                  </a:lnTo>
                  <a:lnTo>
                    <a:pt x="891" y="1131"/>
                  </a:lnTo>
                  <a:close/>
                  <a:moveTo>
                    <a:pt x="14928" y="2226"/>
                  </a:moveTo>
                  <a:lnTo>
                    <a:pt x="14756" y="1792"/>
                  </a:lnTo>
                  <a:lnTo>
                    <a:pt x="15293" y="1735"/>
                  </a:lnTo>
                  <a:lnTo>
                    <a:pt x="15338" y="1393"/>
                  </a:lnTo>
                  <a:lnTo>
                    <a:pt x="14654" y="1108"/>
                  </a:lnTo>
                  <a:lnTo>
                    <a:pt x="14106" y="857"/>
                  </a:lnTo>
                  <a:lnTo>
                    <a:pt x="14049" y="457"/>
                  </a:lnTo>
                  <a:lnTo>
                    <a:pt x="13615" y="1"/>
                  </a:lnTo>
                  <a:lnTo>
                    <a:pt x="13284" y="1"/>
                  </a:lnTo>
                  <a:lnTo>
                    <a:pt x="12931" y="720"/>
                  </a:lnTo>
                  <a:lnTo>
                    <a:pt x="12337" y="1347"/>
                  </a:lnTo>
                  <a:lnTo>
                    <a:pt x="12326" y="1792"/>
                  </a:lnTo>
                  <a:lnTo>
                    <a:pt x="12314" y="2374"/>
                  </a:lnTo>
                  <a:lnTo>
                    <a:pt x="11926" y="2340"/>
                  </a:lnTo>
                  <a:lnTo>
                    <a:pt x="11766" y="2660"/>
                  </a:lnTo>
                  <a:lnTo>
                    <a:pt x="11390" y="2192"/>
                  </a:lnTo>
                  <a:lnTo>
                    <a:pt x="11013" y="2763"/>
                  </a:lnTo>
                  <a:lnTo>
                    <a:pt x="10477" y="3470"/>
                  </a:lnTo>
                  <a:lnTo>
                    <a:pt x="9518" y="3675"/>
                  </a:lnTo>
                  <a:lnTo>
                    <a:pt x="9176" y="3847"/>
                  </a:lnTo>
                  <a:lnTo>
                    <a:pt x="9050" y="4611"/>
                  </a:lnTo>
                  <a:lnTo>
                    <a:pt x="8423" y="4782"/>
                  </a:lnTo>
                  <a:lnTo>
                    <a:pt x="7829" y="4474"/>
                  </a:lnTo>
                  <a:lnTo>
                    <a:pt x="7978" y="5079"/>
                  </a:lnTo>
                  <a:lnTo>
                    <a:pt x="8537" y="5581"/>
                  </a:lnTo>
                  <a:lnTo>
                    <a:pt x="9050" y="5410"/>
                  </a:lnTo>
                  <a:lnTo>
                    <a:pt x="9564" y="5467"/>
                  </a:lnTo>
                  <a:lnTo>
                    <a:pt x="10020" y="5011"/>
                  </a:lnTo>
                  <a:lnTo>
                    <a:pt x="10397" y="4919"/>
                  </a:lnTo>
                  <a:lnTo>
                    <a:pt x="11173" y="5182"/>
                  </a:lnTo>
                  <a:lnTo>
                    <a:pt x="11812" y="4999"/>
                  </a:lnTo>
                  <a:lnTo>
                    <a:pt x="12200" y="3721"/>
                  </a:lnTo>
                  <a:lnTo>
                    <a:pt x="12485" y="3413"/>
                  </a:lnTo>
                  <a:lnTo>
                    <a:pt x="12725" y="2386"/>
                  </a:lnTo>
                  <a:lnTo>
                    <a:pt x="13638" y="2386"/>
                  </a:lnTo>
                  <a:lnTo>
                    <a:pt x="14357" y="252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3953650" y="3496700"/>
              <a:ext cx="263350" cy="274775"/>
            </a:xfrm>
            <a:custGeom>
              <a:rect b="b" l="l" r="r" t="t"/>
              <a:pathLst>
                <a:path extrusionOk="0" h="10991" w="10534">
                  <a:moveTo>
                    <a:pt x="9073" y="525"/>
                  </a:moveTo>
                  <a:lnTo>
                    <a:pt x="7601" y="891"/>
                  </a:lnTo>
                  <a:lnTo>
                    <a:pt x="5683" y="754"/>
                  </a:lnTo>
                  <a:lnTo>
                    <a:pt x="5158" y="331"/>
                  </a:lnTo>
                  <a:lnTo>
                    <a:pt x="1952" y="377"/>
                  </a:lnTo>
                  <a:lnTo>
                    <a:pt x="1815" y="434"/>
                  </a:lnTo>
                  <a:lnTo>
                    <a:pt x="1358" y="12"/>
                  </a:lnTo>
                  <a:lnTo>
                    <a:pt x="856" y="0"/>
                  </a:lnTo>
                  <a:lnTo>
                    <a:pt x="377" y="149"/>
                  </a:lnTo>
                  <a:lnTo>
                    <a:pt x="0" y="320"/>
                  </a:lnTo>
                  <a:lnTo>
                    <a:pt x="23" y="1016"/>
                  </a:lnTo>
                  <a:lnTo>
                    <a:pt x="651" y="1895"/>
                  </a:lnTo>
                  <a:lnTo>
                    <a:pt x="810" y="2466"/>
                  </a:lnTo>
                  <a:lnTo>
                    <a:pt x="1210" y="3572"/>
                  </a:lnTo>
                  <a:lnTo>
                    <a:pt x="1598" y="4314"/>
                  </a:lnTo>
                  <a:lnTo>
                    <a:pt x="1894" y="4679"/>
                  </a:lnTo>
                  <a:lnTo>
                    <a:pt x="1974" y="5182"/>
                  </a:lnTo>
                  <a:lnTo>
                    <a:pt x="1974" y="6266"/>
                  </a:lnTo>
                  <a:lnTo>
                    <a:pt x="2203" y="7658"/>
                  </a:lnTo>
                  <a:lnTo>
                    <a:pt x="2374" y="8320"/>
                  </a:lnTo>
                  <a:lnTo>
                    <a:pt x="2522" y="9199"/>
                  </a:lnTo>
                  <a:lnTo>
                    <a:pt x="2785" y="9872"/>
                  </a:lnTo>
                  <a:lnTo>
                    <a:pt x="3344" y="10557"/>
                  </a:lnTo>
                  <a:lnTo>
                    <a:pt x="3732" y="10100"/>
                  </a:lnTo>
                  <a:lnTo>
                    <a:pt x="4029" y="10363"/>
                  </a:lnTo>
                  <a:lnTo>
                    <a:pt x="4143" y="10739"/>
                  </a:lnTo>
                  <a:lnTo>
                    <a:pt x="4485" y="10819"/>
                  </a:lnTo>
                  <a:lnTo>
                    <a:pt x="4953" y="10990"/>
                  </a:lnTo>
                  <a:lnTo>
                    <a:pt x="5375" y="10911"/>
                  </a:lnTo>
                  <a:lnTo>
                    <a:pt x="6083" y="10454"/>
                  </a:lnTo>
                  <a:lnTo>
                    <a:pt x="6243" y="7087"/>
                  </a:lnTo>
                  <a:lnTo>
                    <a:pt x="6322" y="4451"/>
                  </a:lnTo>
                  <a:lnTo>
                    <a:pt x="7098" y="4428"/>
                  </a:lnTo>
                  <a:lnTo>
                    <a:pt x="7224" y="1187"/>
                  </a:lnTo>
                  <a:lnTo>
                    <a:pt x="7806" y="1153"/>
                  </a:lnTo>
                  <a:lnTo>
                    <a:pt x="9039" y="845"/>
                  </a:lnTo>
                  <a:lnTo>
                    <a:pt x="9324" y="1210"/>
                  </a:lnTo>
                  <a:lnTo>
                    <a:pt x="9849" y="856"/>
                  </a:lnTo>
                  <a:lnTo>
                    <a:pt x="10077" y="856"/>
                  </a:lnTo>
                  <a:lnTo>
                    <a:pt x="10534" y="640"/>
                  </a:lnTo>
                  <a:lnTo>
                    <a:pt x="10534" y="571"/>
                  </a:lnTo>
                  <a:lnTo>
                    <a:pt x="10237" y="377"/>
                  </a:lnTo>
                  <a:lnTo>
                    <a:pt x="9723" y="32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3727100" y="2579450"/>
              <a:ext cx="307025" cy="268200"/>
            </a:xfrm>
            <a:custGeom>
              <a:rect b="b" l="l" r="r" t="t"/>
              <a:pathLst>
                <a:path extrusionOk="0" h="10728" w="12281">
                  <a:moveTo>
                    <a:pt x="10409" y="400"/>
                  </a:moveTo>
                  <a:lnTo>
                    <a:pt x="9153" y="0"/>
                  </a:lnTo>
                  <a:lnTo>
                    <a:pt x="6506" y="1746"/>
                  </a:lnTo>
                  <a:lnTo>
                    <a:pt x="4246" y="3527"/>
                  </a:lnTo>
                  <a:lnTo>
                    <a:pt x="3139" y="3926"/>
                  </a:lnTo>
                  <a:lnTo>
                    <a:pt x="3151" y="6003"/>
                  </a:lnTo>
                  <a:lnTo>
                    <a:pt x="2728" y="6619"/>
                  </a:lnTo>
                  <a:lnTo>
                    <a:pt x="2648" y="7179"/>
                  </a:lnTo>
                  <a:lnTo>
                    <a:pt x="1952" y="7316"/>
                  </a:lnTo>
                  <a:lnTo>
                    <a:pt x="868" y="7407"/>
                  </a:lnTo>
                  <a:lnTo>
                    <a:pt x="583" y="7715"/>
                  </a:lnTo>
                  <a:lnTo>
                    <a:pt x="69" y="7761"/>
                  </a:lnTo>
                  <a:lnTo>
                    <a:pt x="1" y="8206"/>
                  </a:lnTo>
                  <a:lnTo>
                    <a:pt x="115" y="8617"/>
                  </a:lnTo>
                  <a:lnTo>
                    <a:pt x="560" y="9199"/>
                  </a:lnTo>
                  <a:lnTo>
                    <a:pt x="583" y="9644"/>
                  </a:lnTo>
                  <a:lnTo>
                    <a:pt x="1496" y="9849"/>
                  </a:lnTo>
                  <a:lnTo>
                    <a:pt x="1484" y="10477"/>
                  </a:lnTo>
                  <a:lnTo>
                    <a:pt x="1758" y="10203"/>
                  </a:lnTo>
                  <a:lnTo>
                    <a:pt x="2044" y="10203"/>
                  </a:lnTo>
                  <a:lnTo>
                    <a:pt x="2648" y="10728"/>
                  </a:lnTo>
                  <a:lnTo>
                    <a:pt x="2694" y="9918"/>
                  </a:lnTo>
                  <a:lnTo>
                    <a:pt x="2922" y="9541"/>
                  </a:lnTo>
                  <a:lnTo>
                    <a:pt x="3036" y="9027"/>
                  </a:lnTo>
                  <a:lnTo>
                    <a:pt x="3230" y="8833"/>
                  </a:lnTo>
                  <a:lnTo>
                    <a:pt x="4086" y="8719"/>
                  </a:lnTo>
                  <a:lnTo>
                    <a:pt x="4885" y="9062"/>
                  </a:lnTo>
                  <a:lnTo>
                    <a:pt x="5193" y="9404"/>
                  </a:lnTo>
                  <a:lnTo>
                    <a:pt x="5604" y="9415"/>
                  </a:lnTo>
                  <a:lnTo>
                    <a:pt x="5981" y="9199"/>
                  </a:lnTo>
                  <a:lnTo>
                    <a:pt x="6951" y="9678"/>
                  </a:lnTo>
                  <a:lnTo>
                    <a:pt x="7350" y="9644"/>
                  </a:lnTo>
                  <a:lnTo>
                    <a:pt x="7818" y="9256"/>
                  </a:lnTo>
                  <a:lnTo>
                    <a:pt x="8286" y="9290"/>
                  </a:lnTo>
                  <a:lnTo>
                    <a:pt x="8514" y="9164"/>
                  </a:lnTo>
                  <a:lnTo>
                    <a:pt x="8937" y="9221"/>
                  </a:lnTo>
                  <a:lnTo>
                    <a:pt x="9553" y="9472"/>
                  </a:lnTo>
                  <a:lnTo>
                    <a:pt x="10169" y="8970"/>
                  </a:lnTo>
                  <a:lnTo>
                    <a:pt x="10352" y="9005"/>
                  </a:lnTo>
                  <a:lnTo>
                    <a:pt x="10911" y="9997"/>
                  </a:lnTo>
                  <a:lnTo>
                    <a:pt x="11048" y="9975"/>
                  </a:lnTo>
                  <a:lnTo>
                    <a:pt x="11082" y="9689"/>
                  </a:lnTo>
                  <a:lnTo>
                    <a:pt x="11310" y="9632"/>
                  </a:lnTo>
                  <a:lnTo>
                    <a:pt x="11379" y="9221"/>
                  </a:lnTo>
                  <a:lnTo>
                    <a:pt x="10865" y="9187"/>
                  </a:lnTo>
                  <a:lnTo>
                    <a:pt x="10865" y="8605"/>
                  </a:lnTo>
                  <a:lnTo>
                    <a:pt x="10523" y="8274"/>
                  </a:lnTo>
                  <a:lnTo>
                    <a:pt x="10854" y="7076"/>
                  </a:lnTo>
                  <a:lnTo>
                    <a:pt x="11835" y="6220"/>
                  </a:lnTo>
                  <a:lnTo>
                    <a:pt x="11869" y="5033"/>
                  </a:lnTo>
                  <a:lnTo>
                    <a:pt x="12121" y="3196"/>
                  </a:lnTo>
                  <a:lnTo>
                    <a:pt x="12280" y="2808"/>
                  </a:lnTo>
                  <a:lnTo>
                    <a:pt x="11949" y="2500"/>
                  </a:lnTo>
                  <a:lnTo>
                    <a:pt x="11927" y="2203"/>
                  </a:lnTo>
                  <a:lnTo>
                    <a:pt x="11641" y="1975"/>
                  </a:lnTo>
                  <a:lnTo>
                    <a:pt x="11413" y="560"/>
                  </a:lnTo>
                  <a:lnTo>
                    <a:pt x="10854" y="902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3775325" y="2797425"/>
              <a:ext cx="236250" cy="218550"/>
            </a:xfrm>
            <a:custGeom>
              <a:rect b="b" l="l" r="r" t="t"/>
              <a:pathLst>
                <a:path extrusionOk="0" h="8742" w="9450">
                  <a:moveTo>
                    <a:pt x="9130" y="1256"/>
                  </a:moveTo>
                  <a:lnTo>
                    <a:pt x="8982" y="1278"/>
                  </a:lnTo>
                  <a:lnTo>
                    <a:pt x="8423" y="286"/>
                  </a:lnTo>
                  <a:lnTo>
                    <a:pt x="8240" y="251"/>
                  </a:lnTo>
                  <a:lnTo>
                    <a:pt x="7624" y="753"/>
                  </a:lnTo>
                  <a:lnTo>
                    <a:pt x="7019" y="502"/>
                  </a:lnTo>
                  <a:lnTo>
                    <a:pt x="6585" y="445"/>
                  </a:lnTo>
                  <a:lnTo>
                    <a:pt x="6357" y="571"/>
                  </a:lnTo>
                  <a:lnTo>
                    <a:pt x="5889" y="537"/>
                  </a:lnTo>
                  <a:lnTo>
                    <a:pt x="5421" y="925"/>
                  </a:lnTo>
                  <a:lnTo>
                    <a:pt x="5022" y="959"/>
                  </a:lnTo>
                  <a:lnTo>
                    <a:pt x="4052" y="480"/>
                  </a:lnTo>
                  <a:lnTo>
                    <a:pt x="3675" y="696"/>
                  </a:lnTo>
                  <a:lnTo>
                    <a:pt x="3264" y="685"/>
                  </a:lnTo>
                  <a:lnTo>
                    <a:pt x="2968" y="343"/>
                  </a:lnTo>
                  <a:lnTo>
                    <a:pt x="2169" y="0"/>
                  </a:lnTo>
                  <a:lnTo>
                    <a:pt x="1313" y="114"/>
                  </a:lnTo>
                  <a:lnTo>
                    <a:pt x="1107" y="308"/>
                  </a:lnTo>
                  <a:lnTo>
                    <a:pt x="993" y="822"/>
                  </a:lnTo>
                  <a:lnTo>
                    <a:pt x="765" y="1199"/>
                  </a:lnTo>
                  <a:lnTo>
                    <a:pt x="719" y="2009"/>
                  </a:lnTo>
                  <a:lnTo>
                    <a:pt x="697" y="2306"/>
                  </a:lnTo>
                  <a:lnTo>
                    <a:pt x="868" y="2853"/>
                  </a:lnTo>
                  <a:lnTo>
                    <a:pt x="708" y="3207"/>
                  </a:lnTo>
                  <a:lnTo>
                    <a:pt x="799" y="3447"/>
                  </a:lnTo>
                  <a:lnTo>
                    <a:pt x="411" y="4017"/>
                  </a:lnTo>
                  <a:lnTo>
                    <a:pt x="172" y="4291"/>
                  </a:lnTo>
                  <a:lnTo>
                    <a:pt x="23" y="4862"/>
                  </a:lnTo>
                  <a:lnTo>
                    <a:pt x="35" y="5444"/>
                  </a:lnTo>
                  <a:lnTo>
                    <a:pt x="0" y="6905"/>
                  </a:lnTo>
                  <a:lnTo>
                    <a:pt x="697" y="6905"/>
                  </a:lnTo>
                  <a:lnTo>
                    <a:pt x="1313" y="6905"/>
                  </a:lnTo>
                  <a:lnTo>
                    <a:pt x="1861" y="7498"/>
                  </a:lnTo>
                  <a:lnTo>
                    <a:pt x="2135" y="8160"/>
                  </a:lnTo>
                  <a:lnTo>
                    <a:pt x="2568" y="8719"/>
                  </a:lnTo>
                  <a:lnTo>
                    <a:pt x="3207" y="8742"/>
                  </a:lnTo>
                  <a:lnTo>
                    <a:pt x="3515" y="8548"/>
                  </a:lnTo>
                  <a:lnTo>
                    <a:pt x="3824" y="8582"/>
                  </a:lnTo>
                  <a:lnTo>
                    <a:pt x="4645" y="8263"/>
                  </a:lnTo>
                  <a:lnTo>
                    <a:pt x="4851" y="7612"/>
                  </a:lnTo>
                  <a:lnTo>
                    <a:pt x="5227" y="6745"/>
                  </a:lnTo>
                  <a:lnTo>
                    <a:pt x="5455" y="6733"/>
                  </a:lnTo>
                  <a:lnTo>
                    <a:pt x="5935" y="6208"/>
                  </a:lnTo>
                  <a:lnTo>
                    <a:pt x="6231" y="6186"/>
                  </a:lnTo>
                  <a:lnTo>
                    <a:pt x="6688" y="6562"/>
                  </a:lnTo>
                  <a:lnTo>
                    <a:pt x="7247" y="6243"/>
                  </a:lnTo>
                  <a:lnTo>
                    <a:pt x="7316" y="5878"/>
                  </a:lnTo>
                  <a:lnTo>
                    <a:pt x="7487" y="5501"/>
                  </a:lnTo>
                  <a:lnTo>
                    <a:pt x="7601" y="5044"/>
                  </a:lnTo>
                  <a:lnTo>
                    <a:pt x="8023" y="4679"/>
                  </a:lnTo>
                  <a:lnTo>
                    <a:pt x="8183" y="4029"/>
                  </a:lnTo>
                  <a:lnTo>
                    <a:pt x="8354" y="3835"/>
                  </a:lnTo>
                  <a:lnTo>
                    <a:pt x="8457" y="3367"/>
                  </a:lnTo>
                  <a:lnTo>
                    <a:pt x="8674" y="2796"/>
                  </a:lnTo>
                  <a:lnTo>
                    <a:pt x="9324" y="2077"/>
                  </a:lnTo>
                  <a:lnTo>
                    <a:pt x="9370" y="1781"/>
                  </a:lnTo>
                  <a:lnTo>
                    <a:pt x="9450" y="162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977050" y="2771450"/>
              <a:ext cx="94450" cy="97325"/>
            </a:xfrm>
            <a:custGeom>
              <a:rect b="b" l="l" r="r" t="t"/>
              <a:pathLst>
                <a:path extrusionOk="0" h="3893" w="3778">
                  <a:moveTo>
                    <a:pt x="3778" y="24"/>
                  </a:moveTo>
                  <a:lnTo>
                    <a:pt x="3515" y="1"/>
                  </a:lnTo>
                  <a:lnTo>
                    <a:pt x="3378" y="126"/>
                  </a:lnTo>
                  <a:lnTo>
                    <a:pt x="3093" y="240"/>
                  </a:lnTo>
                  <a:lnTo>
                    <a:pt x="2899" y="240"/>
                  </a:lnTo>
                  <a:lnTo>
                    <a:pt x="2716" y="355"/>
                  </a:lnTo>
                  <a:lnTo>
                    <a:pt x="2557" y="309"/>
                  </a:lnTo>
                  <a:lnTo>
                    <a:pt x="2431" y="183"/>
                  </a:lnTo>
                  <a:lnTo>
                    <a:pt x="2340" y="206"/>
                  </a:lnTo>
                  <a:lnTo>
                    <a:pt x="2226" y="423"/>
                  </a:lnTo>
                  <a:lnTo>
                    <a:pt x="2157" y="412"/>
                  </a:lnTo>
                  <a:lnTo>
                    <a:pt x="2112" y="594"/>
                  </a:lnTo>
                  <a:lnTo>
                    <a:pt x="1815" y="857"/>
                  </a:lnTo>
                  <a:lnTo>
                    <a:pt x="1655" y="948"/>
                  </a:lnTo>
                  <a:lnTo>
                    <a:pt x="1575" y="1062"/>
                  </a:lnTo>
                  <a:lnTo>
                    <a:pt x="1358" y="879"/>
                  </a:lnTo>
                  <a:lnTo>
                    <a:pt x="1153" y="1119"/>
                  </a:lnTo>
                  <a:lnTo>
                    <a:pt x="982" y="1119"/>
                  </a:lnTo>
                  <a:lnTo>
                    <a:pt x="799" y="1153"/>
                  </a:lnTo>
                  <a:lnTo>
                    <a:pt x="776" y="1598"/>
                  </a:lnTo>
                  <a:lnTo>
                    <a:pt x="662" y="1598"/>
                  </a:lnTo>
                  <a:lnTo>
                    <a:pt x="548" y="1804"/>
                  </a:lnTo>
                  <a:lnTo>
                    <a:pt x="286" y="1850"/>
                  </a:lnTo>
                  <a:lnTo>
                    <a:pt x="229" y="1907"/>
                  </a:lnTo>
                  <a:lnTo>
                    <a:pt x="103" y="1770"/>
                  </a:lnTo>
                  <a:lnTo>
                    <a:pt x="0" y="1907"/>
                  </a:lnTo>
                  <a:lnTo>
                    <a:pt x="377" y="2317"/>
                  </a:lnTo>
                  <a:lnTo>
                    <a:pt x="685" y="2603"/>
                  </a:lnTo>
                  <a:lnTo>
                    <a:pt x="833" y="2911"/>
                  </a:lnTo>
                  <a:lnTo>
                    <a:pt x="1187" y="3276"/>
                  </a:lnTo>
                  <a:lnTo>
                    <a:pt x="1438" y="3561"/>
                  </a:lnTo>
                  <a:lnTo>
                    <a:pt x="1575" y="3447"/>
                  </a:lnTo>
                  <a:lnTo>
                    <a:pt x="2066" y="3687"/>
                  </a:lnTo>
                  <a:lnTo>
                    <a:pt x="2271" y="3573"/>
                  </a:lnTo>
                  <a:lnTo>
                    <a:pt x="2511" y="3653"/>
                  </a:lnTo>
                  <a:lnTo>
                    <a:pt x="2625" y="3835"/>
                  </a:lnTo>
                  <a:lnTo>
                    <a:pt x="2865" y="3892"/>
                  </a:lnTo>
                  <a:lnTo>
                    <a:pt x="3070" y="3710"/>
                  </a:lnTo>
                  <a:lnTo>
                    <a:pt x="2956" y="3550"/>
                  </a:lnTo>
                  <a:lnTo>
                    <a:pt x="2933" y="3299"/>
                  </a:lnTo>
                  <a:lnTo>
                    <a:pt x="3104" y="3071"/>
                  </a:lnTo>
                  <a:lnTo>
                    <a:pt x="3082" y="2831"/>
                  </a:lnTo>
                  <a:lnTo>
                    <a:pt x="3184" y="2443"/>
                  </a:lnTo>
                  <a:lnTo>
                    <a:pt x="3310" y="2352"/>
                  </a:lnTo>
                  <a:lnTo>
                    <a:pt x="3321" y="1952"/>
                  </a:lnTo>
                  <a:lnTo>
                    <a:pt x="3298" y="1713"/>
                  </a:lnTo>
                  <a:lnTo>
                    <a:pt x="3356" y="1302"/>
                  </a:lnTo>
                  <a:lnTo>
                    <a:pt x="3481" y="948"/>
                  </a:lnTo>
                  <a:lnTo>
                    <a:pt x="3675" y="640"/>
                  </a:lnTo>
                  <a:lnTo>
                    <a:pt x="3641" y="309"/>
                  </a:lnTo>
                  <a:lnTo>
                    <a:pt x="3698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778450" y="1905550"/>
              <a:ext cx="63375" cy="58800"/>
            </a:xfrm>
            <a:custGeom>
              <a:rect b="b" l="l" r="r" t="t"/>
              <a:pathLst>
                <a:path extrusionOk="0" h="2352" w="2535">
                  <a:moveTo>
                    <a:pt x="1827" y="1439"/>
                  </a:moveTo>
                  <a:lnTo>
                    <a:pt x="2238" y="1439"/>
                  </a:lnTo>
                  <a:lnTo>
                    <a:pt x="2398" y="1108"/>
                  </a:lnTo>
                  <a:lnTo>
                    <a:pt x="2534" y="309"/>
                  </a:lnTo>
                  <a:lnTo>
                    <a:pt x="2398" y="24"/>
                  </a:lnTo>
                  <a:lnTo>
                    <a:pt x="1838" y="1"/>
                  </a:lnTo>
                  <a:lnTo>
                    <a:pt x="914" y="366"/>
                  </a:lnTo>
                  <a:lnTo>
                    <a:pt x="355" y="1633"/>
                  </a:lnTo>
                  <a:lnTo>
                    <a:pt x="1" y="1884"/>
                  </a:lnTo>
                  <a:lnTo>
                    <a:pt x="1" y="1884"/>
                  </a:lnTo>
                  <a:lnTo>
                    <a:pt x="515" y="1952"/>
                  </a:lnTo>
                  <a:lnTo>
                    <a:pt x="1142" y="1770"/>
                  </a:lnTo>
                  <a:lnTo>
                    <a:pt x="1587" y="2146"/>
                  </a:lnTo>
                  <a:lnTo>
                    <a:pt x="1987" y="235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3799850" y="1383450"/>
              <a:ext cx="372075" cy="424550"/>
            </a:xfrm>
            <a:custGeom>
              <a:rect b="b" l="l" r="r" t="t"/>
              <a:pathLst>
                <a:path extrusionOk="0" h="16982" w="14883">
                  <a:moveTo>
                    <a:pt x="12851" y="6517"/>
                  </a:moveTo>
                  <a:lnTo>
                    <a:pt x="11870" y="6665"/>
                  </a:lnTo>
                  <a:lnTo>
                    <a:pt x="10820" y="6631"/>
                  </a:lnTo>
                  <a:lnTo>
                    <a:pt x="10101" y="7259"/>
                  </a:lnTo>
                  <a:lnTo>
                    <a:pt x="9142" y="7213"/>
                  </a:lnTo>
                  <a:lnTo>
                    <a:pt x="7932" y="7544"/>
                  </a:lnTo>
                  <a:lnTo>
                    <a:pt x="6494" y="8514"/>
                  </a:lnTo>
                  <a:lnTo>
                    <a:pt x="5581" y="9085"/>
                  </a:lnTo>
                  <a:lnTo>
                    <a:pt x="4326" y="10602"/>
                  </a:lnTo>
                  <a:lnTo>
                    <a:pt x="3310" y="11721"/>
                  </a:lnTo>
                  <a:lnTo>
                    <a:pt x="2158" y="12554"/>
                  </a:lnTo>
                  <a:lnTo>
                    <a:pt x="549" y="13239"/>
                  </a:lnTo>
                  <a:lnTo>
                    <a:pt x="1" y="13752"/>
                  </a:lnTo>
                  <a:lnTo>
                    <a:pt x="263" y="15658"/>
                  </a:lnTo>
                  <a:lnTo>
                    <a:pt x="537" y="16560"/>
                  </a:lnTo>
                  <a:lnTo>
                    <a:pt x="1450" y="16982"/>
                  </a:lnTo>
                  <a:lnTo>
                    <a:pt x="2306" y="16788"/>
                  </a:lnTo>
                  <a:lnTo>
                    <a:pt x="3516" y="15818"/>
                  </a:lnTo>
                  <a:lnTo>
                    <a:pt x="3995" y="16331"/>
                  </a:lnTo>
                  <a:lnTo>
                    <a:pt x="4235" y="15863"/>
                  </a:lnTo>
                  <a:lnTo>
                    <a:pt x="4726" y="15293"/>
                  </a:lnTo>
                  <a:lnTo>
                    <a:pt x="4851" y="14300"/>
                  </a:lnTo>
                  <a:lnTo>
                    <a:pt x="4406" y="13889"/>
                  </a:lnTo>
                  <a:lnTo>
                    <a:pt x="4269" y="12805"/>
                  </a:lnTo>
                  <a:lnTo>
                    <a:pt x="4589" y="12052"/>
                  </a:lnTo>
                  <a:lnTo>
                    <a:pt x="5205" y="12063"/>
                  </a:lnTo>
                  <a:lnTo>
                    <a:pt x="5387" y="11755"/>
                  </a:lnTo>
                  <a:lnTo>
                    <a:pt x="5136" y="11481"/>
                  </a:lnTo>
                  <a:lnTo>
                    <a:pt x="5947" y="10351"/>
                  </a:lnTo>
                  <a:lnTo>
                    <a:pt x="6437" y="9484"/>
                  </a:lnTo>
                  <a:lnTo>
                    <a:pt x="6745" y="8925"/>
                  </a:lnTo>
                  <a:lnTo>
                    <a:pt x="7316" y="8936"/>
                  </a:lnTo>
                  <a:lnTo>
                    <a:pt x="7407" y="8491"/>
                  </a:lnTo>
                  <a:lnTo>
                    <a:pt x="8526" y="8628"/>
                  </a:lnTo>
                  <a:lnTo>
                    <a:pt x="8526" y="8126"/>
                  </a:lnTo>
                  <a:lnTo>
                    <a:pt x="8891" y="8080"/>
                  </a:lnTo>
                  <a:lnTo>
                    <a:pt x="9188" y="7886"/>
                  </a:lnTo>
                  <a:lnTo>
                    <a:pt x="9918" y="8297"/>
                  </a:lnTo>
                  <a:lnTo>
                    <a:pt x="10671" y="8252"/>
                  </a:lnTo>
                  <a:lnTo>
                    <a:pt x="11345" y="8434"/>
                  </a:lnTo>
                  <a:lnTo>
                    <a:pt x="11824" y="8092"/>
                  </a:lnTo>
                  <a:lnTo>
                    <a:pt x="11984" y="7544"/>
                  </a:lnTo>
                  <a:lnTo>
                    <a:pt x="12805" y="7281"/>
                  </a:lnTo>
                  <a:lnTo>
                    <a:pt x="13627" y="7578"/>
                  </a:lnTo>
                  <a:lnTo>
                    <a:pt x="13513" y="8126"/>
                  </a:lnTo>
                  <a:lnTo>
                    <a:pt x="13969" y="8058"/>
                  </a:lnTo>
                  <a:lnTo>
                    <a:pt x="14882" y="7738"/>
                  </a:lnTo>
                  <a:lnTo>
                    <a:pt x="14882" y="7738"/>
                  </a:lnTo>
                  <a:lnTo>
                    <a:pt x="14106" y="7270"/>
                  </a:lnTo>
                  <a:lnTo>
                    <a:pt x="14791" y="7065"/>
                  </a:lnTo>
                  <a:close/>
                  <a:moveTo>
                    <a:pt x="9633" y="1769"/>
                  </a:moveTo>
                  <a:lnTo>
                    <a:pt x="8834" y="1621"/>
                  </a:lnTo>
                  <a:lnTo>
                    <a:pt x="8560" y="1381"/>
                  </a:lnTo>
                  <a:lnTo>
                    <a:pt x="7533" y="1507"/>
                  </a:lnTo>
                  <a:lnTo>
                    <a:pt x="7898" y="1724"/>
                  </a:lnTo>
                  <a:lnTo>
                    <a:pt x="7590" y="1895"/>
                  </a:lnTo>
                  <a:lnTo>
                    <a:pt x="8537" y="2055"/>
                  </a:lnTo>
                  <a:close/>
                  <a:moveTo>
                    <a:pt x="6004" y="583"/>
                  </a:moveTo>
                  <a:lnTo>
                    <a:pt x="5319" y="354"/>
                  </a:lnTo>
                  <a:lnTo>
                    <a:pt x="4589" y="377"/>
                  </a:lnTo>
                  <a:lnTo>
                    <a:pt x="4452" y="594"/>
                  </a:lnTo>
                  <a:lnTo>
                    <a:pt x="3733" y="594"/>
                  </a:lnTo>
                  <a:lnTo>
                    <a:pt x="3425" y="377"/>
                  </a:lnTo>
                  <a:lnTo>
                    <a:pt x="2101" y="605"/>
                  </a:lnTo>
                  <a:lnTo>
                    <a:pt x="2557" y="1107"/>
                  </a:lnTo>
                  <a:lnTo>
                    <a:pt x="3641" y="1655"/>
                  </a:lnTo>
                  <a:lnTo>
                    <a:pt x="4452" y="1849"/>
                  </a:lnTo>
                  <a:lnTo>
                    <a:pt x="4018" y="2089"/>
                  </a:lnTo>
                  <a:lnTo>
                    <a:pt x="5216" y="2511"/>
                  </a:lnTo>
                  <a:lnTo>
                    <a:pt x="5844" y="2477"/>
                  </a:lnTo>
                  <a:lnTo>
                    <a:pt x="5981" y="1918"/>
                  </a:lnTo>
                  <a:lnTo>
                    <a:pt x="6403" y="1792"/>
                  </a:lnTo>
                  <a:lnTo>
                    <a:pt x="6574" y="1313"/>
                  </a:lnTo>
                  <a:lnTo>
                    <a:pt x="7784" y="1050"/>
                  </a:lnTo>
                  <a:close/>
                  <a:moveTo>
                    <a:pt x="9462" y="137"/>
                  </a:moveTo>
                  <a:lnTo>
                    <a:pt x="8161" y="1"/>
                  </a:lnTo>
                  <a:lnTo>
                    <a:pt x="7704" y="172"/>
                  </a:lnTo>
                  <a:lnTo>
                    <a:pt x="6951" y="23"/>
                  </a:lnTo>
                  <a:lnTo>
                    <a:pt x="5467" y="195"/>
                  </a:lnTo>
                  <a:lnTo>
                    <a:pt x="6072" y="480"/>
                  </a:lnTo>
                  <a:lnTo>
                    <a:pt x="6803" y="480"/>
                  </a:lnTo>
                  <a:lnTo>
                    <a:pt x="6928" y="662"/>
                  </a:lnTo>
                  <a:lnTo>
                    <a:pt x="8446" y="765"/>
                  </a:lnTo>
                  <a:lnTo>
                    <a:pt x="9884" y="697"/>
                  </a:lnTo>
                  <a:lnTo>
                    <a:pt x="10500" y="35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268050" y="2421950"/>
              <a:ext cx="165500" cy="91050"/>
            </a:xfrm>
            <a:custGeom>
              <a:rect b="b" l="l" r="r" t="t"/>
              <a:pathLst>
                <a:path extrusionOk="0" h="3642" w="6620">
                  <a:moveTo>
                    <a:pt x="6391" y="2306"/>
                  </a:moveTo>
                  <a:lnTo>
                    <a:pt x="5466" y="2226"/>
                  </a:lnTo>
                  <a:lnTo>
                    <a:pt x="4554" y="2009"/>
                  </a:lnTo>
                  <a:lnTo>
                    <a:pt x="3835" y="1610"/>
                  </a:lnTo>
                  <a:lnTo>
                    <a:pt x="3195" y="1439"/>
                  </a:lnTo>
                  <a:lnTo>
                    <a:pt x="2842" y="994"/>
                  </a:lnTo>
                  <a:lnTo>
                    <a:pt x="2385" y="868"/>
                  </a:lnTo>
                  <a:lnTo>
                    <a:pt x="1472" y="286"/>
                  </a:lnTo>
                  <a:lnTo>
                    <a:pt x="799" y="1"/>
                  </a:lnTo>
                  <a:lnTo>
                    <a:pt x="525" y="206"/>
                  </a:lnTo>
                  <a:lnTo>
                    <a:pt x="126" y="617"/>
                  </a:lnTo>
                  <a:lnTo>
                    <a:pt x="0" y="1462"/>
                  </a:lnTo>
                  <a:lnTo>
                    <a:pt x="810" y="1815"/>
                  </a:lnTo>
                  <a:lnTo>
                    <a:pt x="1643" y="2260"/>
                  </a:lnTo>
                  <a:lnTo>
                    <a:pt x="2739" y="2763"/>
                  </a:lnTo>
                  <a:lnTo>
                    <a:pt x="3823" y="2888"/>
                  </a:lnTo>
                  <a:lnTo>
                    <a:pt x="4359" y="3345"/>
                  </a:lnTo>
                  <a:lnTo>
                    <a:pt x="4976" y="3436"/>
                  </a:lnTo>
                  <a:lnTo>
                    <a:pt x="5946" y="3641"/>
                  </a:lnTo>
                  <a:lnTo>
                    <a:pt x="6608" y="3630"/>
                  </a:lnTo>
                  <a:lnTo>
                    <a:pt x="6619" y="3276"/>
                  </a:lnTo>
                  <a:lnTo>
                    <a:pt x="6402" y="269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6693125" y="3893550"/>
              <a:ext cx="362375" cy="274500"/>
            </a:xfrm>
            <a:custGeom>
              <a:rect b="b" l="l" r="r" t="t"/>
              <a:pathLst>
                <a:path extrusionOk="0" h="10980" w="14495">
                  <a:moveTo>
                    <a:pt x="8366" y="5924"/>
                  </a:moveTo>
                  <a:lnTo>
                    <a:pt x="8492" y="5559"/>
                  </a:lnTo>
                  <a:lnTo>
                    <a:pt x="7659" y="5969"/>
                  </a:lnTo>
                  <a:lnTo>
                    <a:pt x="7179" y="6449"/>
                  </a:lnTo>
                  <a:lnTo>
                    <a:pt x="6723" y="6677"/>
                  </a:lnTo>
                  <a:lnTo>
                    <a:pt x="5878" y="7339"/>
                  </a:lnTo>
                  <a:lnTo>
                    <a:pt x="5079" y="7795"/>
                  </a:lnTo>
                  <a:lnTo>
                    <a:pt x="4087" y="8252"/>
                  </a:lnTo>
                  <a:lnTo>
                    <a:pt x="3299" y="8594"/>
                  </a:lnTo>
                  <a:lnTo>
                    <a:pt x="2683" y="8754"/>
                  </a:lnTo>
                  <a:lnTo>
                    <a:pt x="1074" y="9621"/>
                  </a:lnTo>
                  <a:lnTo>
                    <a:pt x="161" y="10272"/>
                  </a:lnTo>
                  <a:lnTo>
                    <a:pt x="1" y="10603"/>
                  </a:lnTo>
                  <a:lnTo>
                    <a:pt x="731" y="10660"/>
                  </a:lnTo>
                  <a:lnTo>
                    <a:pt x="948" y="10957"/>
                  </a:lnTo>
                  <a:lnTo>
                    <a:pt x="1587" y="10979"/>
                  </a:lnTo>
                  <a:lnTo>
                    <a:pt x="2158" y="10717"/>
                  </a:lnTo>
                  <a:lnTo>
                    <a:pt x="3059" y="10317"/>
                  </a:lnTo>
                  <a:lnTo>
                    <a:pt x="4212" y="9439"/>
                  </a:lnTo>
                  <a:lnTo>
                    <a:pt x="4874" y="8845"/>
                  </a:lnTo>
                  <a:lnTo>
                    <a:pt x="5764" y="8526"/>
                  </a:lnTo>
                  <a:lnTo>
                    <a:pt x="6335" y="8503"/>
                  </a:lnTo>
                  <a:lnTo>
                    <a:pt x="6415" y="8092"/>
                  </a:lnTo>
                  <a:lnTo>
                    <a:pt x="7077" y="7738"/>
                  </a:lnTo>
                  <a:lnTo>
                    <a:pt x="8069" y="7099"/>
                  </a:lnTo>
                  <a:lnTo>
                    <a:pt x="8674" y="6677"/>
                  </a:lnTo>
                  <a:lnTo>
                    <a:pt x="8971" y="6312"/>
                  </a:lnTo>
                  <a:lnTo>
                    <a:pt x="9039" y="5935"/>
                  </a:lnTo>
                  <a:lnTo>
                    <a:pt x="8241" y="6300"/>
                  </a:lnTo>
                  <a:close/>
                  <a:moveTo>
                    <a:pt x="12475" y="1576"/>
                  </a:moveTo>
                  <a:lnTo>
                    <a:pt x="12737" y="754"/>
                  </a:lnTo>
                  <a:lnTo>
                    <a:pt x="12303" y="514"/>
                  </a:lnTo>
                  <a:lnTo>
                    <a:pt x="12189" y="1"/>
                  </a:lnTo>
                  <a:lnTo>
                    <a:pt x="11858" y="69"/>
                  </a:lnTo>
                  <a:lnTo>
                    <a:pt x="11801" y="731"/>
                  </a:lnTo>
                  <a:lnTo>
                    <a:pt x="11915" y="1541"/>
                  </a:lnTo>
                  <a:lnTo>
                    <a:pt x="12041" y="1929"/>
                  </a:lnTo>
                  <a:lnTo>
                    <a:pt x="11915" y="2089"/>
                  </a:lnTo>
                  <a:lnTo>
                    <a:pt x="11824" y="2717"/>
                  </a:lnTo>
                  <a:lnTo>
                    <a:pt x="11482" y="3299"/>
                  </a:lnTo>
                  <a:lnTo>
                    <a:pt x="10888" y="4018"/>
                  </a:lnTo>
                  <a:lnTo>
                    <a:pt x="10135" y="4326"/>
                  </a:lnTo>
                  <a:lnTo>
                    <a:pt x="9884" y="4668"/>
                  </a:lnTo>
                  <a:lnTo>
                    <a:pt x="10420" y="5022"/>
                  </a:lnTo>
                  <a:lnTo>
                    <a:pt x="10306" y="5524"/>
                  </a:lnTo>
                  <a:lnTo>
                    <a:pt x="9313" y="6255"/>
                  </a:lnTo>
                  <a:lnTo>
                    <a:pt x="9519" y="6380"/>
                  </a:lnTo>
                  <a:lnTo>
                    <a:pt x="9462" y="6608"/>
                  </a:lnTo>
                  <a:lnTo>
                    <a:pt x="10306" y="6255"/>
                  </a:lnTo>
                  <a:lnTo>
                    <a:pt x="11139" y="5650"/>
                  </a:lnTo>
                  <a:lnTo>
                    <a:pt x="11790" y="5171"/>
                  </a:lnTo>
                  <a:lnTo>
                    <a:pt x="12018" y="4999"/>
                  </a:lnTo>
                  <a:lnTo>
                    <a:pt x="12223" y="4611"/>
                  </a:lnTo>
                  <a:lnTo>
                    <a:pt x="12623" y="4326"/>
                  </a:lnTo>
                  <a:lnTo>
                    <a:pt x="13171" y="4360"/>
                  </a:lnTo>
                  <a:lnTo>
                    <a:pt x="13764" y="3812"/>
                  </a:lnTo>
                  <a:lnTo>
                    <a:pt x="14494" y="3002"/>
                  </a:lnTo>
                  <a:lnTo>
                    <a:pt x="14198" y="2888"/>
                  </a:lnTo>
                  <a:lnTo>
                    <a:pt x="13536" y="3242"/>
                  </a:lnTo>
                  <a:lnTo>
                    <a:pt x="13079" y="3173"/>
                  </a:lnTo>
                  <a:lnTo>
                    <a:pt x="12669" y="2877"/>
                  </a:lnTo>
                  <a:lnTo>
                    <a:pt x="12999" y="2169"/>
                  </a:lnTo>
                  <a:lnTo>
                    <a:pt x="12828" y="1918"/>
                  </a:lnTo>
                  <a:lnTo>
                    <a:pt x="12406" y="254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746775" y="2513250"/>
              <a:ext cx="147250" cy="221150"/>
            </a:xfrm>
            <a:custGeom>
              <a:rect b="b" l="l" r="r" t="t"/>
              <a:pathLst>
                <a:path extrusionOk="0" h="8846" w="5890">
                  <a:moveTo>
                    <a:pt x="5251" y="4794"/>
                  </a:moveTo>
                  <a:lnTo>
                    <a:pt x="5547" y="4509"/>
                  </a:lnTo>
                  <a:lnTo>
                    <a:pt x="5661" y="4246"/>
                  </a:lnTo>
                  <a:lnTo>
                    <a:pt x="5890" y="3710"/>
                  </a:lnTo>
                  <a:lnTo>
                    <a:pt x="5867" y="3504"/>
                  </a:lnTo>
                  <a:lnTo>
                    <a:pt x="5570" y="3390"/>
                  </a:lnTo>
                  <a:lnTo>
                    <a:pt x="5342" y="3093"/>
                  </a:lnTo>
                  <a:lnTo>
                    <a:pt x="4931" y="2568"/>
                  </a:lnTo>
                  <a:lnTo>
                    <a:pt x="4463" y="2409"/>
                  </a:lnTo>
                  <a:lnTo>
                    <a:pt x="3881" y="2283"/>
                  </a:lnTo>
                  <a:lnTo>
                    <a:pt x="3402" y="1952"/>
                  </a:lnTo>
                  <a:lnTo>
                    <a:pt x="2991" y="1336"/>
                  </a:lnTo>
                  <a:lnTo>
                    <a:pt x="2592" y="1336"/>
                  </a:lnTo>
                  <a:lnTo>
                    <a:pt x="2580" y="1929"/>
                  </a:lnTo>
                  <a:lnTo>
                    <a:pt x="2740" y="2055"/>
                  </a:lnTo>
                  <a:lnTo>
                    <a:pt x="2398" y="2238"/>
                  </a:lnTo>
                  <a:lnTo>
                    <a:pt x="2432" y="2603"/>
                  </a:lnTo>
                  <a:lnTo>
                    <a:pt x="2238" y="2979"/>
                  </a:lnTo>
                  <a:lnTo>
                    <a:pt x="2249" y="3344"/>
                  </a:lnTo>
                  <a:lnTo>
                    <a:pt x="2660" y="3995"/>
                  </a:lnTo>
                  <a:lnTo>
                    <a:pt x="2295" y="5798"/>
                  </a:lnTo>
                  <a:lnTo>
                    <a:pt x="1" y="6711"/>
                  </a:lnTo>
                  <a:lnTo>
                    <a:pt x="743" y="8217"/>
                  </a:lnTo>
                  <a:lnTo>
                    <a:pt x="1039" y="8845"/>
                  </a:lnTo>
                  <a:lnTo>
                    <a:pt x="1393" y="8800"/>
                  </a:lnTo>
                  <a:lnTo>
                    <a:pt x="1907" y="8480"/>
                  </a:lnTo>
                  <a:lnTo>
                    <a:pt x="2352" y="8571"/>
                  </a:lnTo>
                  <a:lnTo>
                    <a:pt x="2706" y="8309"/>
                  </a:lnTo>
                  <a:lnTo>
                    <a:pt x="2671" y="7955"/>
                  </a:lnTo>
                  <a:lnTo>
                    <a:pt x="2980" y="7727"/>
                  </a:lnTo>
                  <a:lnTo>
                    <a:pt x="3459" y="7727"/>
                  </a:lnTo>
                  <a:lnTo>
                    <a:pt x="3630" y="7544"/>
                  </a:lnTo>
                  <a:lnTo>
                    <a:pt x="3664" y="7099"/>
                  </a:lnTo>
                  <a:lnTo>
                    <a:pt x="4132" y="6757"/>
                  </a:lnTo>
                  <a:lnTo>
                    <a:pt x="4497" y="6757"/>
                  </a:lnTo>
                  <a:lnTo>
                    <a:pt x="4554" y="6643"/>
                  </a:lnTo>
                  <a:lnTo>
                    <a:pt x="4417" y="6049"/>
                  </a:lnTo>
                  <a:lnTo>
                    <a:pt x="4497" y="5593"/>
                  </a:lnTo>
                  <a:lnTo>
                    <a:pt x="4646" y="5376"/>
                  </a:lnTo>
                  <a:lnTo>
                    <a:pt x="4999" y="5421"/>
                  </a:lnTo>
                  <a:close/>
                  <a:moveTo>
                    <a:pt x="2877" y="457"/>
                  </a:moveTo>
                  <a:lnTo>
                    <a:pt x="2911" y="81"/>
                  </a:lnTo>
                  <a:lnTo>
                    <a:pt x="2808" y="1"/>
                  </a:lnTo>
                  <a:lnTo>
                    <a:pt x="2626" y="309"/>
                  </a:lnTo>
                  <a:lnTo>
                    <a:pt x="2808" y="6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893150" y="2268750"/>
              <a:ext cx="296175" cy="305875"/>
            </a:xfrm>
            <a:custGeom>
              <a:rect b="b" l="l" r="r" t="t"/>
              <a:pathLst>
                <a:path extrusionOk="0" h="12235" w="11847">
                  <a:moveTo>
                    <a:pt x="11846" y="1518"/>
                  </a:moveTo>
                  <a:lnTo>
                    <a:pt x="10500" y="1142"/>
                  </a:lnTo>
                  <a:lnTo>
                    <a:pt x="10089" y="434"/>
                  </a:lnTo>
                  <a:lnTo>
                    <a:pt x="9415" y="0"/>
                  </a:lnTo>
                  <a:lnTo>
                    <a:pt x="9016" y="103"/>
                  </a:lnTo>
                  <a:lnTo>
                    <a:pt x="8674" y="274"/>
                  </a:lnTo>
                  <a:lnTo>
                    <a:pt x="7852" y="388"/>
                  </a:lnTo>
                  <a:lnTo>
                    <a:pt x="7087" y="571"/>
                  </a:lnTo>
                  <a:lnTo>
                    <a:pt x="6745" y="971"/>
                  </a:lnTo>
                  <a:lnTo>
                    <a:pt x="7019" y="1370"/>
                  </a:lnTo>
                  <a:lnTo>
                    <a:pt x="7224" y="1826"/>
                  </a:lnTo>
                  <a:lnTo>
                    <a:pt x="6939" y="2214"/>
                  </a:lnTo>
                  <a:lnTo>
                    <a:pt x="7053" y="2568"/>
                  </a:lnTo>
                  <a:lnTo>
                    <a:pt x="6916" y="2899"/>
                  </a:lnTo>
                  <a:lnTo>
                    <a:pt x="6197" y="2876"/>
                  </a:lnTo>
                  <a:lnTo>
                    <a:pt x="6619" y="3470"/>
                  </a:lnTo>
                  <a:lnTo>
                    <a:pt x="6197" y="3698"/>
                  </a:lnTo>
                  <a:lnTo>
                    <a:pt x="5980" y="4246"/>
                  </a:lnTo>
                  <a:lnTo>
                    <a:pt x="6140" y="4782"/>
                  </a:lnTo>
                  <a:lnTo>
                    <a:pt x="5889" y="5045"/>
                  </a:lnTo>
                  <a:lnTo>
                    <a:pt x="5592" y="4953"/>
                  </a:lnTo>
                  <a:lnTo>
                    <a:pt x="5022" y="5079"/>
                  </a:lnTo>
                  <a:lnTo>
                    <a:pt x="4999" y="5330"/>
                  </a:lnTo>
                  <a:lnTo>
                    <a:pt x="4428" y="5330"/>
                  </a:lnTo>
                  <a:lnTo>
                    <a:pt x="4097" y="5844"/>
                  </a:lnTo>
                  <a:lnTo>
                    <a:pt x="4212" y="6608"/>
                  </a:lnTo>
                  <a:lnTo>
                    <a:pt x="3264" y="6985"/>
                  </a:lnTo>
                  <a:lnTo>
                    <a:pt x="2728" y="6905"/>
                  </a:lnTo>
                  <a:lnTo>
                    <a:pt x="2602" y="7110"/>
                  </a:lnTo>
                  <a:lnTo>
                    <a:pt x="2123" y="6996"/>
                  </a:lnTo>
                  <a:lnTo>
                    <a:pt x="1370" y="7122"/>
                  </a:lnTo>
                  <a:lnTo>
                    <a:pt x="0" y="6665"/>
                  </a:lnTo>
                  <a:lnTo>
                    <a:pt x="457" y="7133"/>
                  </a:lnTo>
                  <a:lnTo>
                    <a:pt x="856" y="7692"/>
                  </a:lnTo>
                  <a:lnTo>
                    <a:pt x="1655" y="8080"/>
                  </a:lnTo>
                  <a:lnTo>
                    <a:pt x="1804" y="8891"/>
                  </a:lnTo>
                  <a:lnTo>
                    <a:pt x="2192" y="9028"/>
                  </a:lnTo>
                  <a:lnTo>
                    <a:pt x="2317" y="9450"/>
                  </a:lnTo>
                  <a:lnTo>
                    <a:pt x="1256" y="9918"/>
                  </a:lnTo>
                  <a:lnTo>
                    <a:pt x="1085" y="10968"/>
                  </a:lnTo>
                  <a:lnTo>
                    <a:pt x="2169" y="10842"/>
                  </a:lnTo>
                  <a:lnTo>
                    <a:pt x="3447" y="10831"/>
                  </a:lnTo>
                  <a:lnTo>
                    <a:pt x="4851" y="10659"/>
                  </a:lnTo>
                  <a:lnTo>
                    <a:pt x="5558" y="11344"/>
                  </a:lnTo>
                  <a:lnTo>
                    <a:pt x="5855" y="11995"/>
                  </a:lnTo>
                  <a:lnTo>
                    <a:pt x="6448" y="12234"/>
                  </a:lnTo>
                  <a:lnTo>
                    <a:pt x="6905" y="11629"/>
                  </a:lnTo>
                  <a:lnTo>
                    <a:pt x="8617" y="11629"/>
                  </a:lnTo>
                  <a:lnTo>
                    <a:pt x="8366" y="10842"/>
                  </a:lnTo>
                  <a:lnTo>
                    <a:pt x="7863" y="10386"/>
                  </a:lnTo>
                  <a:lnTo>
                    <a:pt x="7681" y="9689"/>
                  </a:lnTo>
                  <a:lnTo>
                    <a:pt x="7110" y="9279"/>
                  </a:lnTo>
                  <a:lnTo>
                    <a:pt x="7806" y="8331"/>
                  </a:lnTo>
                  <a:lnTo>
                    <a:pt x="8719" y="8411"/>
                  </a:lnTo>
                  <a:lnTo>
                    <a:pt x="9358" y="7453"/>
                  </a:lnTo>
                  <a:lnTo>
                    <a:pt x="9667" y="6528"/>
                  </a:lnTo>
                  <a:lnTo>
                    <a:pt x="10214" y="5627"/>
                  </a:lnTo>
                  <a:lnTo>
                    <a:pt x="10077" y="4988"/>
                  </a:lnTo>
                  <a:lnTo>
                    <a:pt x="10602" y="4451"/>
                  </a:lnTo>
                  <a:lnTo>
                    <a:pt x="9895" y="4018"/>
                  </a:lnTo>
                  <a:lnTo>
                    <a:pt x="9473" y="3401"/>
                  </a:lnTo>
                  <a:lnTo>
                    <a:pt x="9016" y="2602"/>
                  </a:lnTo>
                  <a:lnTo>
                    <a:pt x="9290" y="2203"/>
                  </a:lnTo>
                  <a:lnTo>
                    <a:pt x="10500" y="2431"/>
                  </a:lnTo>
                  <a:lnTo>
                    <a:pt x="11321" y="228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2063775" y="2894125"/>
              <a:ext cx="114150" cy="54250"/>
            </a:xfrm>
            <a:custGeom>
              <a:rect b="b" l="l" r="r" t="t"/>
              <a:pathLst>
                <a:path extrusionOk="0" h="2170" w="4566">
                  <a:moveTo>
                    <a:pt x="4508" y="857"/>
                  </a:moveTo>
                  <a:lnTo>
                    <a:pt x="4223" y="594"/>
                  </a:lnTo>
                  <a:lnTo>
                    <a:pt x="3972" y="321"/>
                  </a:lnTo>
                  <a:lnTo>
                    <a:pt x="3618" y="172"/>
                  </a:lnTo>
                  <a:lnTo>
                    <a:pt x="3173" y="138"/>
                  </a:lnTo>
                  <a:lnTo>
                    <a:pt x="3219" y="58"/>
                  </a:lnTo>
                  <a:lnTo>
                    <a:pt x="2774" y="1"/>
                  </a:lnTo>
                  <a:lnTo>
                    <a:pt x="2489" y="263"/>
                  </a:lnTo>
                  <a:lnTo>
                    <a:pt x="1998" y="446"/>
                  </a:lnTo>
                  <a:lnTo>
                    <a:pt x="1633" y="674"/>
                  </a:lnTo>
                  <a:lnTo>
                    <a:pt x="1256" y="754"/>
                  </a:lnTo>
                  <a:lnTo>
                    <a:pt x="1039" y="526"/>
                  </a:lnTo>
                  <a:lnTo>
                    <a:pt x="971" y="594"/>
                  </a:lnTo>
                  <a:lnTo>
                    <a:pt x="640" y="549"/>
                  </a:lnTo>
                  <a:lnTo>
                    <a:pt x="663" y="366"/>
                  </a:lnTo>
                  <a:lnTo>
                    <a:pt x="400" y="35"/>
                  </a:lnTo>
                  <a:lnTo>
                    <a:pt x="81" y="127"/>
                  </a:lnTo>
                  <a:lnTo>
                    <a:pt x="69" y="480"/>
                  </a:lnTo>
                  <a:lnTo>
                    <a:pt x="229" y="629"/>
                  </a:lnTo>
                  <a:lnTo>
                    <a:pt x="115" y="720"/>
                  </a:lnTo>
                  <a:lnTo>
                    <a:pt x="126" y="891"/>
                  </a:lnTo>
                  <a:lnTo>
                    <a:pt x="58" y="1085"/>
                  </a:lnTo>
                  <a:lnTo>
                    <a:pt x="1" y="1256"/>
                  </a:lnTo>
                  <a:lnTo>
                    <a:pt x="81" y="1393"/>
                  </a:lnTo>
                  <a:lnTo>
                    <a:pt x="126" y="1199"/>
                  </a:lnTo>
                  <a:lnTo>
                    <a:pt x="469" y="1199"/>
                  </a:lnTo>
                  <a:lnTo>
                    <a:pt x="663" y="1291"/>
                  </a:lnTo>
                  <a:lnTo>
                    <a:pt x="994" y="1370"/>
                  </a:lnTo>
                  <a:lnTo>
                    <a:pt x="1142" y="1724"/>
                  </a:lnTo>
                  <a:lnTo>
                    <a:pt x="1393" y="1781"/>
                  </a:lnTo>
                  <a:lnTo>
                    <a:pt x="1507" y="1621"/>
                  </a:lnTo>
                  <a:lnTo>
                    <a:pt x="1621" y="2169"/>
                  </a:lnTo>
                  <a:lnTo>
                    <a:pt x="1998" y="2124"/>
                  </a:lnTo>
                  <a:lnTo>
                    <a:pt x="2123" y="1998"/>
                  </a:lnTo>
                  <a:lnTo>
                    <a:pt x="2340" y="1861"/>
                  </a:lnTo>
                  <a:lnTo>
                    <a:pt x="1975" y="1382"/>
                  </a:lnTo>
                  <a:lnTo>
                    <a:pt x="2066" y="1199"/>
                  </a:lnTo>
                  <a:lnTo>
                    <a:pt x="2249" y="1154"/>
                  </a:lnTo>
                  <a:lnTo>
                    <a:pt x="2580" y="925"/>
                  </a:lnTo>
                  <a:lnTo>
                    <a:pt x="2751" y="606"/>
                  </a:lnTo>
                  <a:lnTo>
                    <a:pt x="3105" y="549"/>
                  </a:lnTo>
                  <a:lnTo>
                    <a:pt x="3493" y="811"/>
                  </a:lnTo>
                  <a:lnTo>
                    <a:pt x="3630" y="1108"/>
                  </a:lnTo>
                  <a:lnTo>
                    <a:pt x="3835" y="1165"/>
                  </a:lnTo>
                  <a:lnTo>
                    <a:pt x="3618" y="1405"/>
                  </a:lnTo>
                  <a:lnTo>
                    <a:pt x="3767" y="1907"/>
                  </a:lnTo>
                  <a:lnTo>
                    <a:pt x="4018" y="2169"/>
                  </a:lnTo>
                  <a:lnTo>
                    <a:pt x="4143" y="1724"/>
                  </a:lnTo>
                  <a:lnTo>
                    <a:pt x="4406" y="1793"/>
                  </a:lnTo>
                  <a:lnTo>
                    <a:pt x="4566" y="1519"/>
                  </a:lnTo>
                  <a:lnTo>
                    <a:pt x="4406" y="98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2091450" y="3113250"/>
              <a:ext cx="264225" cy="415150"/>
            </a:xfrm>
            <a:custGeom>
              <a:rect b="b" l="l" r="r" t="t"/>
              <a:pathLst>
                <a:path extrusionOk="0" h="16606" w="10569">
                  <a:moveTo>
                    <a:pt x="9222" y="3858"/>
                  </a:moveTo>
                  <a:lnTo>
                    <a:pt x="8811" y="3367"/>
                  </a:lnTo>
                  <a:lnTo>
                    <a:pt x="8560" y="3356"/>
                  </a:lnTo>
                  <a:lnTo>
                    <a:pt x="9062" y="2431"/>
                  </a:lnTo>
                  <a:lnTo>
                    <a:pt x="8434" y="1998"/>
                  </a:lnTo>
                  <a:lnTo>
                    <a:pt x="7966" y="2089"/>
                  </a:lnTo>
                  <a:lnTo>
                    <a:pt x="7670" y="1929"/>
                  </a:lnTo>
                  <a:lnTo>
                    <a:pt x="7236" y="2169"/>
                  </a:lnTo>
                  <a:lnTo>
                    <a:pt x="6631" y="2055"/>
                  </a:lnTo>
                  <a:lnTo>
                    <a:pt x="6152" y="1107"/>
                  </a:lnTo>
                  <a:lnTo>
                    <a:pt x="5764" y="856"/>
                  </a:lnTo>
                  <a:lnTo>
                    <a:pt x="5513" y="434"/>
                  </a:lnTo>
                  <a:lnTo>
                    <a:pt x="4976" y="1"/>
                  </a:lnTo>
                  <a:lnTo>
                    <a:pt x="4771" y="92"/>
                  </a:lnTo>
                  <a:lnTo>
                    <a:pt x="4885" y="788"/>
                  </a:lnTo>
                  <a:lnTo>
                    <a:pt x="4634" y="1370"/>
                  </a:lnTo>
                  <a:lnTo>
                    <a:pt x="3778" y="2329"/>
                  </a:lnTo>
                  <a:lnTo>
                    <a:pt x="2831" y="2682"/>
                  </a:lnTo>
                  <a:lnTo>
                    <a:pt x="2352" y="3470"/>
                  </a:lnTo>
                  <a:lnTo>
                    <a:pt x="2226" y="4086"/>
                  </a:lnTo>
                  <a:lnTo>
                    <a:pt x="1781" y="4451"/>
                  </a:lnTo>
                  <a:lnTo>
                    <a:pt x="1427" y="3995"/>
                  </a:lnTo>
                  <a:lnTo>
                    <a:pt x="1096" y="3892"/>
                  </a:lnTo>
                  <a:lnTo>
                    <a:pt x="777" y="3972"/>
                  </a:lnTo>
                  <a:lnTo>
                    <a:pt x="742" y="3641"/>
                  </a:lnTo>
                  <a:lnTo>
                    <a:pt x="959" y="3424"/>
                  </a:lnTo>
                  <a:lnTo>
                    <a:pt x="857" y="3036"/>
                  </a:lnTo>
                  <a:lnTo>
                    <a:pt x="229" y="3607"/>
                  </a:lnTo>
                  <a:lnTo>
                    <a:pt x="1" y="4257"/>
                  </a:lnTo>
                  <a:lnTo>
                    <a:pt x="434" y="5125"/>
                  </a:lnTo>
                  <a:lnTo>
                    <a:pt x="183" y="5524"/>
                  </a:lnTo>
                  <a:lnTo>
                    <a:pt x="777" y="5889"/>
                  </a:lnTo>
                  <a:lnTo>
                    <a:pt x="1416" y="6483"/>
                  </a:lnTo>
                  <a:lnTo>
                    <a:pt x="1701" y="7156"/>
                  </a:lnTo>
                  <a:lnTo>
                    <a:pt x="2043" y="7567"/>
                  </a:lnTo>
                  <a:lnTo>
                    <a:pt x="2899" y="9381"/>
                  </a:lnTo>
                  <a:lnTo>
                    <a:pt x="3778" y="11048"/>
                  </a:lnTo>
                  <a:lnTo>
                    <a:pt x="4554" y="12246"/>
                  </a:lnTo>
                  <a:lnTo>
                    <a:pt x="4440" y="12497"/>
                  </a:lnTo>
                  <a:lnTo>
                    <a:pt x="4839" y="13261"/>
                  </a:lnTo>
                  <a:lnTo>
                    <a:pt x="5490" y="13809"/>
                  </a:lnTo>
                  <a:lnTo>
                    <a:pt x="7019" y="14802"/>
                  </a:lnTo>
                  <a:lnTo>
                    <a:pt x="8674" y="15704"/>
                  </a:lnTo>
                  <a:lnTo>
                    <a:pt x="8777" y="16080"/>
                  </a:lnTo>
                  <a:lnTo>
                    <a:pt x="9621" y="16605"/>
                  </a:lnTo>
                  <a:lnTo>
                    <a:pt x="9998" y="16377"/>
                  </a:lnTo>
                  <a:lnTo>
                    <a:pt x="10180" y="15909"/>
                  </a:lnTo>
                  <a:lnTo>
                    <a:pt x="10568" y="14928"/>
                  </a:lnTo>
                  <a:lnTo>
                    <a:pt x="10180" y="14174"/>
                  </a:lnTo>
                  <a:lnTo>
                    <a:pt x="10329" y="13866"/>
                  </a:lnTo>
                  <a:lnTo>
                    <a:pt x="10157" y="13524"/>
                  </a:lnTo>
                  <a:lnTo>
                    <a:pt x="10431" y="13067"/>
                  </a:lnTo>
                  <a:lnTo>
                    <a:pt x="10386" y="12303"/>
                  </a:lnTo>
                  <a:lnTo>
                    <a:pt x="10374" y="11664"/>
                  </a:lnTo>
                  <a:lnTo>
                    <a:pt x="10534" y="11356"/>
                  </a:lnTo>
                  <a:lnTo>
                    <a:pt x="9747" y="9895"/>
                  </a:lnTo>
                  <a:lnTo>
                    <a:pt x="9324" y="10043"/>
                  </a:lnTo>
                  <a:lnTo>
                    <a:pt x="8948" y="9952"/>
                  </a:lnTo>
                  <a:lnTo>
                    <a:pt x="8914" y="8560"/>
                  </a:lnTo>
                  <a:lnTo>
                    <a:pt x="8286" y="9107"/>
                  </a:lnTo>
                  <a:lnTo>
                    <a:pt x="7590" y="9073"/>
                  </a:lnTo>
                  <a:lnTo>
                    <a:pt x="7270" y="8594"/>
                  </a:lnTo>
                  <a:lnTo>
                    <a:pt x="6734" y="8548"/>
                  </a:lnTo>
                  <a:lnTo>
                    <a:pt x="6882" y="8149"/>
                  </a:lnTo>
                  <a:lnTo>
                    <a:pt x="6414" y="7612"/>
                  </a:lnTo>
                  <a:lnTo>
                    <a:pt x="6038" y="6779"/>
                  </a:lnTo>
                  <a:lnTo>
                    <a:pt x="6255" y="6620"/>
                  </a:lnTo>
                  <a:lnTo>
                    <a:pt x="6243" y="6243"/>
                  </a:lnTo>
                  <a:lnTo>
                    <a:pt x="6711" y="5969"/>
                  </a:lnTo>
                  <a:lnTo>
                    <a:pt x="6608" y="5478"/>
                  </a:lnTo>
                  <a:lnTo>
                    <a:pt x="6791" y="5170"/>
                  </a:lnTo>
                  <a:lnTo>
                    <a:pt x="6848" y="4737"/>
                  </a:lnTo>
                  <a:lnTo>
                    <a:pt x="7738" y="4132"/>
                  </a:lnTo>
                  <a:lnTo>
                    <a:pt x="8389" y="3961"/>
                  </a:lnTo>
                  <a:lnTo>
                    <a:pt x="8491" y="38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6061750" y="2692150"/>
              <a:ext cx="189200" cy="293600"/>
            </a:xfrm>
            <a:custGeom>
              <a:rect b="b" l="l" r="r" t="t"/>
              <a:pathLst>
                <a:path extrusionOk="0" h="11744" w="7568">
                  <a:moveTo>
                    <a:pt x="7373" y="9164"/>
                  </a:moveTo>
                  <a:lnTo>
                    <a:pt x="7282" y="8833"/>
                  </a:lnTo>
                  <a:lnTo>
                    <a:pt x="7168" y="8377"/>
                  </a:lnTo>
                  <a:lnTo>
                    <a:pt x="6483" y="7943"/>
                  </a:lnTo>
                  <a:lnTo>
                    <a:pt x="6597" y="8651"/>
                  </a:lnTo>
                  <a:lnTo>
                    <a:pt x="6038" y="8673"/>
                  </a:lnTo>
                  <a:lnTo>
                    <a:pt x="5947" y="9073"/>
                  </a:lnTo>
                  <a:lnTo>
                    <a:pt x="5342" y="9312"/>
                  </a:lnTo>
                  <a:lnTo>
                    <a:pt x="5022" y="8913"/>
                  </a:lnTo>
                  <a:lnTo>
                    <a:pt x="4634" y="9255"/>
                  </a:lnTo>
                  <a:lnTo>
                    <a:pt x="4143" y="9506"/>
                  </a:lnTo>
                  <a:lnTo>
                    <a:pt x="3870" y="10271"/>
                  </a:lnTo>
                  <a:lnTo>
                    <a:pt x="4029" y="10545"/>
                  </a:lnTo>
                  <a:lnTo>
                    <a:pt x="4588" y="10031"/>
                  </a:lnTo>
                  <a:lnTo>
                    <a:pt x="4965" y="10077"/>
                  </a:lnTo>
                  <a:lnTo>
                    <a:pt x="5182" y="9689"/>
                  </a:lnTo>
                  <a:lnTo>
                    <a:pt x="5730" y="10111"/>
                  </a:lnTo>
                  <a:lnTo>
                    <a:pt x="5513" y="10556"/>
                  </a:lnTo>
                  <a:lnTo>
                    <a:pt x="5787" y="11218"/>
                  </a:lnTo>
                  <a:lnTo>
                    <a:pt x="6757" y="11743"/>
                  </a:lnTo>
                  <a:lnTo>
                    <a:pt x="6951" y="11310"/>
                  </a:lnTo>
                  <a:lnTo>
                    <a:pt x="6654" y="10648"/>
                  </a:lnTo>
                  <a:lnTo>
                    <a:pt x="6996" y="10180"/>
                  </a:lnTo>
                  <a:lnTo>
                    <a:pt x="7350" y="11093"/>
                  </a:lnTo>
                  <a:lnTo>
                    <a:pt x="7567" y="10271"/>
                  </a:lnTo>
                  <a:lnTo>
                    <a:pt x="7487" y="9769"/>
                  </a:lnTo>
                  <a:close/>
                  <a:moveTo>
                    <a:pt x="5296" y="7475"/>
                  </a:moveTo>
                  <a:lnTo>
                    <a:pt x="5296" y="6608"/>
                  </a:lnTo>
                  <a:lnTo>
                    <a:pt x="4782" y="7475"/>
                  </a:lnTo>
                  <a:lnTo>
                    <a:pt x="4862" y="6882"/>
                  </a:lnTo>
                  <a:lnTo>
                    <a:pt x="4429" y="6916"/>
                  </a:lnTo>
                  <a:lnTo>
                    <a:pt x="4383" y="7487"/>
                  </a:lnTo>
                  <a:lnTo>
                    <a:pt x="4212" y="7749"/>
                  </a:lnTo>
                  <a:lnTo>
                    <a:pt x="4075" y="7989"/>
                  </a:lnTo>
                  <a:lnTo>
                    <a:pt x="4611" y="8616"/>
                  </a:lnTo>
                  <a:lnTo>
                    <a:pt x="4840" y="8342"/>
                  </a:lnTo>
                  <a:lnTo>
                    <a:pt x="5045" y="7772"/>
                  </a:lnTo>
                  <a:close/>
                  <a:moveTo>
                    <a:pt x="1005" y="8342"/>
                  </a:moveTo>
                  <a:lnTo>
                    <a:pt x="1382" y="7715"/>
                  </a:lnTo>
                  <a:lnTo>
                    <a:pt x="1861" y="7224"/>
                  </a:lnTo>
                  <a:lnTo>
                    <a:pt x="1644" y="6482"/>
                  </a:lnTo>
                  <a:lnTo>
                    <a:pt x="1302" y="7372"/>
                  </a:lnTo>
                  <a:lnTo>
                    <a:pt x="891" y="8000"/>
                  </a:lnTo>
                  <a:lnTo>
                    <a:pt x="355" y="8571"/>
                  </a:lnTo>
                  <a:lnTo>
                    <a:pt x="1" y="9198"/>
                  </a:lnTo>
                  <a:close/>
                  <a:moveTo>
                    <a:pt x="3493" y="6003"/>
                  </a:moveTo>
                  <a:lnTo>
                    <a:pt x="3664" y="6437"/>
                  </a:lnTo>
                  <a:lnTo>
                    <a:pt x="3641" y="6905"/>
                  </a:lnTo>
                  <a:lnTo>
                    <a:pt x="3721" y="7315"/>
                  </a:lnTo>
                  <a:lnTo>
                    <a:pt x="4189" y="7053"/>
                  </a:lnTo>
                  <a:lnTo>
                    <a:pt x="4531" y="6665"/>
                  </a:lnTo>
                  <a:lnTo>
                    <a:pt x="4497" y="6288"/>
                  </a:lnTo>
                  <a:lnTo>
                    <a:pt x="3984" y="6288"/>
                  </a:lnTo>
                  <a:close/>
                  <a:moveTo>
                    <a:pt x="6346" y="5763"/>
                  </a:moveTo>
                  <a:lnTo>
                    <a:pt x="6083" y="5421"/>
                  </a:lnTo>
                  <a:lnTo>
                    <a:pt x="5319" y="5410"/>
                  </a:lnTo>
                  <a:lnTo>
                    <a:pt x="5889" y="6094"/>
                  </a:lnTo>
                  <a:lnTo>
                    <a:pt x="5924" y="6437"/>
                  </a:lnTo>
                  <a:lnTo>
                    <a:pt x="5456" y="6368"/>
                  </a:lnTo>
                  <a:lnTo>
                    <a:pt x="5627" y="6916"/>
                  </a:lnTo>
                  <a:lnTo>
                    <a:pt x="5867" y="6962"/>
                  </a:lnTo>
                  <a:lnTo>
                    <a:pt x="5969" y="7601"/>
                  </a:lnTo>
                  <a:lnTo>
                    <a:pt x="6323" y="7407"/>
                  </a:lnTo>
                  <a:lnTo>
                    <a:pt x="6083" y="6836"/>
                  </a:lnTo>
                  <a:lnTo>
                    <a:pt x="6026" y="6539"/>
                  </a:lnTo>
                  <a:lnTo>
                    <a:pt x="6665" y="6779"/>
                  </a:lnTo>
                  <a:close/>
                  <a:moveTo>
                    <a:pt x="3071" y="4942"/>
                  </a:moveTo>
                  <a:lnTo>
                    <a:pt x="2763" y="4611"/>
                  </a:lnTo>
                  <a:lnTo>
                    <a:pt x="2078" y="4576"/>
                  </a:lnTo>
                  <a:lnTo>
                    <a:pt x="2557" y="5261"/>
                  </a:lnTo>
                  <a:lnTo>
                    <a:pt x="2957" y="5718"/>
                  </a:lnTo>
                  <a:close/>
                  <a:moveTo>
                    <a:pt x="2158" y="0"/>
                  </a:moveTo>
                  <a:lnTo>
                    <a:pt x="1690" y="0"/>
                  </a:lnTo>
                  <a:lnTo>
                    <a:pt x="1564" y="833"/>
                  </a:lnTo>
                  <a:lnTo>
                    <a:pt x="1713" y="2237"/>
                  </a:lnTo>
                  <a:lnTo>
                    <a:pt x="1347" y="1952"/>
                  </a:lnTo>
                  <a:lnTo>
                    <a:pt x="1519" y="2808"/>
                  </a:lnTo>
                  <a:lnTo>
                    <a:pt x="1690" y="3207"/>
                  </a:lnTo>
                  <a:lnTo>
                    <a:pt x="2158" y="3743"/>
                  </a:lnTo>
                  <a:lnTo>
                    <a:pt x="2215" y="3412"/>
                  </a:lnTo>
                  <a:lnTo>
                    <a:pt x="2477" y="3606"/>
                  </a:lnTo>
                  <a:lnTo>
                    <a:pt x="2260" y="3846"/>
                  </a:lnTo>
                  <a:lnTo>
                    <a:pt x="2272" y="4223"/>
                  </a:lnTo>
                  <a:lnTo>
                    <a:pt x="2694" y="4417"/>
                  </a:lnTo>
                  <a:lnTo>
                    <a:pt x="3402" y="4291"/>
                  </a:lnTo>
                  <a:lnTo>
                    <a:pt x="3972" y="4839"/>
                  </a:lnTo>
                  <a:lnTo>
                    <a:pt x="4132" y="4497"/>
                  </a:lnTo>
                  <a:lnTo>
                    <a:pt x="4486" y="4976"/>
                  </a:lnTo>
                  <a:lnTo>
                    <a:pt x="5170" y="5421"/>
                  </a:lnTo>
                  <a:lnTo>
                    <a:pt x="5205" y="5010"/>
                  </a:lnTo>
                  <a:lnTo>
                    <a:pt x="4919" y="4782"/>
                  </a:lnTo>
                  <a:lnTo>
                    <a:pt x="4931" y="4291"/>
                  </a:lnTo>
                  <a:lnTo>
                    <a:pt x="3858" y="3778"/>
                  </a:lnTo>
                  <a:lnTo>
                    <a:pt x="3527" y="3892"/>
                  </a:lnTo>
                  <a:lnTo>
                    <a:pt x="3093" y="3800"/>
                  </a:lnTo>
                  <a:lnTo>
                    <a:pt x="2808" y="3070"/>
                  </a:lnTo>
                  <a:lnTo>
                    <a:pt x="2820" y="2340"/>
                  </a:lnTo>
                  <a:lnTo>
                    <a:pt x="3242" y="2043"/>
                  </a:lnTo>
                  <a:lnTo>
                    <a:pt x="3333" y="1278"/>
                  </a:lnTo>
                  <a:lnTo>
                    <a:pt x="2945" y="628"/>
                  </a:lnTo>
                  <a:lnTo>
                    <a:pt x="3002" y="251"/>
                  </a:lnTo>
                  <a:lnTo>
                    <a:pt x="2899" y="23"/>
                  </a:lnTo>
                  <a:lnTo>
                    <a:pt x="2683" y="25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6537350" y="3168875"/>
              <a:ext cx="304175" cy="184900"/>
            </a:xfrm>
            <a:custGeom>
              <a:rect b="b" l="l" r="r" t="t"/>
              <a:pathLst>
                <a:path extrusionOk="0" h="7396" w="12167">
                  <a:moveTo>
                    <a:pt x="12041" y="3927"/>
                  </a:moveTo>
                  <a:lnTo>
                    <a:pt x="12166" y="3676"/>
                  </a:lnTo>
                  <a:lnTo>
                    <a:pt x="11824" y="3356"/>
                  </a:lnTo>
                  <a:lnTo>
                    <a:pt x="11470" y="2785"/>
                  </a:lnTo>
                  <a:lnTo>
                    <a:pt x="11242" y="2569"/>
                  </a:lnTo>
                  <a:lnTo>
                    <a:pt x="11173" y="2306"/>
                  </a:lnTo>
                  <a:lnTo>
                    <a:pt x="11059" y="2397"/>
                  </a:lnTo>
                  <a:lnTo>
                    <a:pt x="11185" y="3082"/>
                  </a:lnTo>
                  <a:lnTo>
                    <a:pt x="11493" y="3653"/>
                  </a:lnTo>
                  <a:lnTo>
                    <a:pt x="11813" y="4018"/>
                  </a:lnTo>
                  <a:close/>
                  <a:moveTo>
                    <a:pt x="9017" y="2706"/>
                  </a:moveTo>
                  <a:lnTo>
                    <a:pt x="9313" y="2146"/>
                  </a:lnTo>
                  <a:lnTo>
                    <a:pt x="9370" y="1644"/>
                  </a:lnTo>
                  <a:lnTo>
                    <a:pt x="9211" y="1507"/>
                  </a:lnTo>
                  <a:lnTo>
                    <a:pt x="8731" y="1519"/>
                  </a:lnTo>
                  <a:lnTo>
                    <a:pt x="8788" y="2044"/>
                  </a:lnTo>
                  <a:lnTo>
                    <a:pt x="8320" y="2375"/>
                  </a:lnTo>
                  <a:lnTo>
                    <a:pt x="8069" y="2683"/>
                  </a:lnTo>
                  <a:lnTo>
                    <a:pt x="7613" y="2763"/>
                  </a:lnTo>
                  <a:lnTo>
                    <a:pt x="7556" y="2272"/>
                  </a:lnTo>
                  <a:lnTo>
                    <a:pt x="7442" y="2283"/>
                  </a:lnTo>
                  <a:lnTo>
                    <a:pt x="7305" y="2728"/>
                  </a:lnTo>
                  <a:lnTo>
                    <a:pt x="6860" y="2797"/>
                  </a:lnTo>
                  <a:lnTo>
                    <a:pt x="6152" y="2671"/>
                  </a:lnTo>
                  <a:lnTo>
                    <a:pt x="6061" y="2945"/>
                  </a:lnTo>
                  <a:lnTo>
                    <a:pt x="6506" y="3196"/>
                  </a:lnTo>
                  <a:lnTo>
                    <a:pt x="7145" y="3470"/>
                  </a:lnTo>
                  <a:lnTo>
                    <a:pt x="7556" y="3470"/>
                  </a:lnTo>
                  <a:lnTo>
                    <a:pt x="7989" y="3253"/>
                  </a:lnTo>
                  <a:lnTo>
                    <a:pt x="8446" y="3025"/>
                  </a:lnTo>
                  <a:lnTo>
                    <a:pt x="8583" y="2774"/>
                  </a:lnTo>
                  <a:close/>
                  <a:moveTo>
                    <a:pt x="5045" y="4440"/>
                  </a:moveTo>
                  <a:lnTo>
                    <a:pt x="4920" y="3824"/>
                  </a:lnTo>
                  <a:lnTo>
                    <a:pt x="5661" y="3733"/>
                  </a:lnTo>
                  <a:lnTo>
                    <a:pt x="5502" y="3253"/>
                  </a:lnTo>
                  <a:lnTo>
                    <a:pt x="4212" y="2683"/>
                  </a:lnTo>
                  <a:lnTo>
                    <a:pt x="4121" y="2158"/>
                  </a:lnTo>
                  <a:lnTo>
                    <a:pt x="3710" y="1701"/>
                  </a:lnTo>
                  <a:lnTo>
                    <a:pt x="3185" y="1233"/>
                  </a:lnTo>
                  <a:lnTo>
                    <a:pt x="1724" y="720"/>
                  </a:lnTo>
                  <a:lnTo>
                    <a:pt x="355" y="92"/>
                  </a:lnTo>
                  <a:lnTo>
                    <a:pt x="218" y="3048"/>
                  </a:lnTo>
                  <a:lnTo>
                    <a:pt x="1" y="6015"/>
                  </a:lnTo>
                  <a:lnTo>
                    <a:pt x="811" y="6038"/>
                  </a:lnTo>
                  <a:lnTo>
                    <a:pt x="1256" y="6198"/>
                  </a:lnTo>
                  <a:lnTo>
                    <a:pt x="1907" y="5878"/>
                  </a:lnTo>
                  <a:lnTo>
                    <a:pt x="1873" y="5216"/>
                  </a:lnTo>
                  <a:lnTo>
                    <a:pt x="2386" y="4908"/>
                  </a:lnTo>
                  <a:lnTo>
                    <a:pt x="3082" y="4657"/>
                  </a:lnTo>
                  <a:lnTo>
                    <a:pt x="4075" y="5056"/>
                  </a:lnTo>
                  <a:lnTo>
                    <a:pt x="4417" y="5855"/>
                  </a:lnTo>
                  <a:lnTo>
                    <a:pt x="4840" y="6357"/>
                  </a:lnTo>
                  <a:lnTo>
                    <a:pt x="5387" y="6928"/>
                  </a:lnTo>
                  <a:lnTo>
                    <a:pt x="6175" y="7065"/>
                  </a:lnTo>
                  <a:lnTo>
                    <a:pt x="6860" y="7168"/>
                  </a:lnTo>
                  <a:lnTo>
                    <a:pt x="7019" y="7396"/>
                  </a:lnTo>
                  <a:lnTo>
                    <a:pt x="7556" y="7339"/>
                  </a:lnTo>
                  <a:lnTo>
                    <a:pt x="7670" y="7076"/>
                  </a:lnTo>
                  <a:lnTo>
                    <a:pt x="6871" y="6700"/>
                  </a:lnTo>
                  <a:lnTo>
                    <a:pt x="7134" y="6529"/>
                  </a:lnTo>
                  <a:lnTo>
                    <a:pt x="6529" y="6369"/>
                  </a:lnTo>
                  <a:lnTo>
                    <a:pt x="6609" y="5969"/>
                  </a:lnTo>
                  <a:lnTo>
                    <a:pt x="6152" y="5992"/>
                  </a:lnTo>
                  <a:lnTo>
                    <a:pt x="5718" y="5022"/>
                  </a:lnTo>
                  <a:close/>
                  <a:moveTo>
                    <a:pt x="9998" y="1815"/>
                  </a:moveTo>
                  <a:lnTo>
                    <a:pt x="9930" y="1348"/>
                  </a:lnTo>
                  <a:lnTo>
                    <a:pt x="9644" y="1051"/>
                  </a:lnTo>
                  <a:lnTo>
                    <a:pt x="9348" y="674"/>
                  </a:lnTo>
                  <a:lnTo>
                    <a:pt x="9017" y="457"/>
                  </a:lnTo>
                  <a:lnTo>
                    <a:pt x="8743" y="263"/>
                  </a:lnTo>
                  <a:lnTo>
                    <a:pt x="8332" y="1"/>
                  </a:lnTo>
                  <a:lnTo>
                    <a:pt x="8104" y="218"/>
                  </a:lnTo>
                  <a:lnTo>
                    <a:pt x="8663" y="492"/>
                  </a:lnTo>
                  <a:lnTo>
                    <a:pt x="9096" y="880"/>
                  </a:lnTo>
                  <a:lnTo>
                    <a:pt x="9439" y="1176"/>
                  </a:lnTo>
                  <a:lnTo>
                    <a:pt x="9610" y="1519"/>
                  </a:lnTo>
                  <a:lnTo>
                    <a:pt x="9724" y="205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3959925" y="1876450"/>
              <a:ext cx="177200" cy="127000"/>
            </a:xfrm>
            <a:custGeom>
              <a:rect b="b" l="l" r="r" t="t"/>
              <a:pathLst>
                <a:path extrusionOk="0" h="5080" w="7088">
                  <a:moveTo>
                    <a:pt x="3686" y="377"/>
                  </a:moveTo>
                  <a:lnTo>
                    <a:pt x="3024" y="366"/>
                  </a:lnTo>
                  <a:lnTo>
                    <a:pt x="2956" y="161"/>
                  </a:lnTo>
                  <a:lnTo>
                    <a:pt x="2271" y="1"/>
                  </a:lnTo>
                  <a:lnTo>
                    <a:pt x="1461" y="309"/>
                  </a:lnTo>
                  <a:lnTo>
                    <a:pt x="445" y="708"/>
                  </a:lnTo>
                  <a:lnTo>
                    <a:pt x="0" y="948"/>
                  </a:lnTo>
                  <a:lnTo>
                    <a:pt x="206" y="1393"/>
                  </a:lnTo>
                  <a:lnTo>
                    <a:pt x="34" y="1621"/>
                  </a:lnTo>
                  <a:lnTo>
                    <a:pt x="320" y="1929"/>
                  </a:lnTo>
                  <a:lnTo>
                    <a:pt x="514" y="2397"/>
                  </a:lnTo>
                  <a:lnTo>
                    <a:pt x="502" y="2705"/>
                  </a:lnTo>
                  <a:lnTo>
                    <a:pt x="833" y="3253"/>
                  </a:lnTo>
                  <a:lnTo>
                    <a:pt x="1176" y="3527"/>
                  </a:lnTo>
                  <a:lnTo>
                    <a:pt x="1701" y="3618"/>
                  </a:lnTo>
                  <a:lnTo>
                    <a:pt x="1689" y="3858"/>
                  </a:lnTo>
                  <a:lnTo>
                    <a:pt x="2066" y="4029"/>
                  </a:lnTo>
                  <a:lnTo>
                    <a:pt x="2157" y="3812"/>
                  </a:lnTo>
                  <a:lnTo>
                    <a:pt x="2636" y="3892"/>
                  </a:lnTo>
                  <a:lnTo>
                    <a:pt x="2739" y="4178"/>
                  </a:lnTo>
                  <a:lnTo>
                    <a:pt x="3253" y="4223"/>
                  </a:lnTo>
                  <a:lnTo>
                    <a:pt x="3629" y="4668"/>
                  </a:lnTo>
                  <a:lnTo>
                    <a:pt x="3663" y="4725"/>
                  </a:lnTo>
                  <a:lnTo>
                    <a:pt x="3937" y="4600"/>
                  </a:lnTo>
                  <a:lnTo>
                    <a:pt x="4325" y="4908"/>
                  </a:lnTo>
                  <a:lnTo>
                    <a:pt x="4725" y="4725"/>
                  </a:lnTo>
                  <a:lnTo>
                    <a:pt x="5067" y="4805"/>
                  </a:lnTo>
                  <a:lnTo>
                    <a:pt x="5546" y="4691"/>
                  </a:lnTo>
                  <a:lnTo>
                    <a:pt x="6254" y="5022"/>
                  </a:lnTo>
                  <a:lnTo>
                    <a:pt x="6402" y="5079"/>
                  </a:lnTo>
                  <a:lnTo>
                    <a:pt x="6174" y="4680"/>
                  </a:lnTo>
                  <a:lnTo>
                    <a:pt x="6722" y="3949"/>
                  </a:lnTo>
                  <a:lnTo>
                    <a:pt x="7053" y="3858"/>
                  </a:lnTo>
                  <a:lnTo>
                    <a:pt x="7087" y="3596"/>
                  </a:lnTo>
                  <a:lnTo>
                    <a:pt x="6653" y="2842"/>
                  </a:lnTo>
                  <a:lnTo>
                    <a:pt x="6574" y="2454"/>
                  </a:lnTo>
                  <a:lnTo>
                    <a:pt x="6311" y="2044"/>
                  </a:lnTo>
                  <a:lnTo>
                    <a:pt x="6688" y="1872"/>
                  </a:lnTo>
                  <a:lnTo>
                    <a:pt x="6653" y="1530"/>
                  </a:lnTo>
                  <a:lnTo>
                    <a:pt x="6402" y="1199"/>
                  </a:lnTo>
                  <a:lnTo>
                    <a:pt x="6322" y="811"/>
                  </a:lnTo>
                  <a:lnTo>
                    <a:pt x="6117" y="549"/>
                  </a:lnTo>
                  <a:lnTo>
                    <a:pt x="5763" y="457"/>
                  </a:lnTo>
                  <a:lnTo>
                    <a:pt x="4519" y="46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017825" y="2136950"/>
              <a:ext cx="90750" cy="119275"/>
            </a:xfrm>
            <a:custGeom>
              <a:rect b="b" l="l" r="r" t="t"/>
              <a:pathLst>
                <a:path extrusionOk="0" h="4771" w="3630">
                  <a:moveTo>
                    <a:pt x="3435" y="514"/>
                  </a:moveTo>
                  <a:lnTo>
                    <a:pt x="3435" y="514"/>
                  </a:lnTo>
                  <a:lnTo>
                    <a:pt x="2648" y="0"/>
                  </a:lnTo>
                  <a:lnTo>
                    <a:pt x="2659" y="502"/>
                  </a:lnTo>
                  <a:lnTo>
                    <a:pt x="1769" y="867"/>
                  </a:lnTo>
                  <a:lnTo>
                    <a:pt x="2146" y="1335"/>
                  </a:lnTo>
                  <a:lnTo>
                    <a:pt x="1495" y="1312"/>
                  </a:lnTo>
                  <a:lnTo>
                    <a:pt x="982" y="1027"/>
                  </a:lnTo>
                  <a:lnTo>
                    <a:pt x="833" y="1655"/>
                  </a:lnTo>
                  <a:lnTo>
                    <a:pt x="297" y="2134"/>
                  </a:lnTo>
                  <a:lnTo>
                    <a:pt x="0" y="2705"/>
                  </a:lnTo>
                  <a:lnTo>
                    <a:pt x="468" y="2944"/>
                  </a:lnTo>
                  <a:lnTo>
                    <a:pt x="948" y="3047"/>
                  </a:lnTo>
                  <a:lnTo>
                    <a:pt x="1062" y="3195"/>
                  </a:lnTo>
                  <a:lnTo>
                    <a:pt x="1119" y="3686"/>
                  </a:lnTo>
                  <a:lnTo>
                    <a:pt x="1278" y="3857"/>
                  </a:lnTo>
                  <a:lnTo>
                    <a:pt x="1153" y="3960"/>
                  </a:lnTo>
                  <a:lnTo>
                    <a:pt x="1142" y="4371"/>
                  </a:lnTo>
                  <a:lnTo>
                    <a:pt x="1404" y="4519"/>
                  </a:lnTo>
                  <a:lnTo>
                    <a:pt x="1632" y="4599"/>
                  </a:lnTo>
                  <a:lnTo>
                    <a:pt x="1746" y="4770"/>
                  </a:lnTo>
                  <a:lnTo>
                    <a:pt x="1940" y="4702"/>
                  </a:lnTo>
                  <a:lnTo>
                    <a:pt x="1940" y="4519"/>
                  </a:lnTo>
                  <a:lnTo>
                    <a:pt x="2374" y="4702"/>
                  </a:lnTo>
                  <a:lnTo>
                    <a:pt x="2397" y="4622"/>
                  </a:lnTo>
                  <a:lnTo>
                    <a:pt x="2739" y="4645"/>
                  </a:lnTo>
                  <a:lnTo>
                    <a:pt x="2831" y="4234"/>
                  </a:lnTo>
                  <a:lnTo>
                    <a:pt x="3333" y="4188"/>
                  </a:lnTo>
                  <a:lnTo>
                    <a:pt x="3629" y="4131"/>
                  </a:lnTo>
                  <a:lnTo>
                    <a:pt x="3618" y="3903"/>
                  </a:lnTo>
                  <a:lnTo>
                    <a:pt x="3002" y="3504"/>
                  </a:lnTo>
                  <a:lnTo>
                    <a:pt x="2637" y="3367"/>
                  </a:lnTo>
                  <a:lnTo>
                    <a:pt x="2659" y="3264"/>
                  </a:lnTo>
                  <a:lnTo>
                    <a:pt x="2488" y="2865"/>
                  </a:lnTo>
                  <a:lnTo>
                    <a:pt x="2682" y="2625"/>
                  </a:lnTo>
                  <a:lnTo>
                    <a:pt x="3093" y="2477"/>
                  </a:lnTo>
                  <a:lnTo>
                    <a:pt x="3230" y="2203"/>
                  </a:lnTo>
                  <a:lnTo>
                    <a:pt x="3276" y="2054"/>
                  </a:lnTo>
                  <a:lnTo>
                    <a:pt x="3549" y="1849"/>
                  </a:lnTo>
                  <a:lnTo>
                    <a:pt x="3150" y="1210"/>
                  </a:lnTo>
                  <a:lnTo>
                    <a:pt x="3196" y="913"/>
                  </a:lnTo>
                  <a:lnTo>
                    <a:pt x="3321" y="628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lnTo>
                    <a:pt x="3629" y="66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3544225" y="2152350"/>
              <a:ext cx="59950" cy="123275"/>
            </a:xfrm>
            <a:custGeom>
              <a:rect b="b" l="l" r="r" t="t"/>
              <a:pathLst>
                <a:path extrusionOk="0" h="4931" w="2398">
                  <a:moveTo>
                    <a:pt x="1507" y="4691"/>
                  </a:moveTo>
                  <a:lnTo>
                    <a:pt x="1450" y="4383"/>
                  </a:lnTo>
                  <a:lnTo>
                    <a:pt x="1735" y="4029"/>
                  </a:lnTo>
                  <a:lnTo>
                    <a:pt x="1849" y="3789"/>
                  </a:lnTo>
                  <a:lnTo>
                    <a:pt x="1598" y="3515"/>
                  </a:lnTo>
                  <a:lnTo>
                    <a:pt x="1826" y="2899"/>
                  </a:lnTo>
                  <a:lnTo>
                    <a:pt x="1541" y="2363"/>
                  </a:lnTo>
                  <a:lnTo>
                    <a:pt x="1849" y="2294"/>
                  </a:lnTo>
                  <a:lnTo>
                    <a:pt x="1895" y="1861"/>
                  </a:lnTo>
                  <a:lnTo>
                    <a:pt x="2021" y="1735"/>
                  </a:lnTo>
                  <a:lnTo>
                    <a:pt x="2055" y="1039"/>
                  </a:lnTo>
                  <a:lnTo>
                    <a:pt x="2397" y="799"/>
                  </a:lnTo>
                  <a:lnTo>
                    <a:pt x="2203" y="354"/>
                  </a:lnTo>
                  <a:lnTo>
                    <a:pt x="1781" y="320"/>
                  </a:lnTo>
                  <a:lnTo>
                    <a:pt x="1655" y="434"/>
                  </a:lnTo>
                  <a:lnTo>
                    <a:pt x="1222" y="434"/>
                  </a:lnTo>
                  <a:lnTo>
                    <a:pt x="1050" y="0"/>
                  </a:lnTo>
                  <a:lnTo>
                    <a:pt x="754" y="126"/>
                  </a:lnTo>
                  <a:lnTo>
                    <a:pt x="480" y="354"/>
                  </a:lnTo>
                  <a:lnTo>
                    <a:pt x="491" y="651"/>
                  </a:lnTo>
                  <a:lnTo>
                    <a:pt x="628" y="970"/>
                  </a:lnTo>
                  <a:lnTo>
                    <a:pt x="640" y="1347"/>
                  </a:lnTo>
                  <a:lnTo>
                    <a:pt x="457" y="1895"/>
                  </a:lnTo>
                  <a:lnTo>
                    <a:pt x="400" y="2249"/>
                  </a:lnTo>
                  <a:lnTo>
                    <a:pt x="80" y="2579"/>
                  </a:lnTo>
                  <a:lnTo>
                    <a:pt x="1" y="3173"/>
                  </a:lnTo>
                  <a:lnTo>
                    <a:pt x="172" y="3515"/>
                  </a:lnTo>
                  <a:lnTo>
                    <a:pt x="491" y="3607"/>
                  </a:lnTo>
                  <a:lnTo>
                    <a:pt x="548" y="4177"/>
                  </a:lnTo>
                  <a:lnTo>
                    <a:pt x="411" y="4908"/>
                  </a:lnTo>
                  <a:lnTo>
                    <a:pt x="811" y="4805"/>
                  </a:lnTo>
                  <a:lnTo>
                    <a:pt x="1199" y="493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2492025" y="3550900"/>
              <a:ext cx="169500" cy="186625"/>
            </a:xfrm>
            <a:custGeom>
              <a:rect b="b" l="l" r="r" t="t"/>
              <a:pathLst>
                <a:path extrusionOk="0" h="7465" w="6780">
                  <a:moveTo>
                    <a:pt x="3378" y="754"/>
                  </a:moveTo>
                  <a:lnTo>
                    <a:pt x="3344" y="492"/>
                  </a:lnTo>
                  <a:lnTo>
                    <a:pt x="2568" y="12"/>
                  </a:lnTo>
                  <a:lnTo>
                    <a:pt x="1838" y="1"/>
                  </a:lnTo>
                  <a:lnTo>
                    <a:pt x="491" y="275"/>
                  </a:lnTo>
                  <a:lnTo>
                    <a:pt x="183" y="1074"/>
                  </a:lnTo>
                  <a:lnTo>
                    <a:pt x="217" y="1553"/>
                  </a:lnTo>
                  <a:lnTo>
                    <a:pt x="0" y="2637"/>
                  </a:lnTo>
                  <a:lnTo>
                    <a:pt x="1598" y="4121"/>
                  </a:lnTo>
                  <a:lnTo>
                    <a:pt x="2260" y="4269"/>
                  </a:lnTo>
                  <a:lnTo>
                    <a:pt x="3287" y="4942"/>
                  </a:lnTo>
                  <a:lnTo>
                    <a:pt x="4120" y="5296"/>
                  </a:lnTo>
                  <a:lnTo>
                    <a:pt x="4280" y="5695"/>
                  </a:lnTo>
                  <a:lnTo>
                    <a:pt x="3686" y="7065"/>
                  </a:lnTo>
                  <a:lnTo>
                    <a:pt x="4497" y="7316"/>
                  </a:lnTo>
                  <a:lnTo>
                    <a:pt x="5376" y="7464"/>
                  </a:lnTo>
                  <a:lnTo>
                    <a:pt x="5980" y="7305"/>
                  </a:lnTo>
                  <a:lnTo>
                    <a:pt x="6597" y="6620"/>
                  </a:lnTo>
                  <a:lnTo>
                    <a:pt x="6631" y="5810"/>
                  </a:lnTo>
                  <a:lnTo>
                    <a:pt x="6734" y="5296"/>
                  </a:lnTo>
                  <a:lnTo>
                    <a:pt x="6779" y="4748"/>
                  </a:lnTo>
                  <a:lnTo>
                    <a:pt x="6734" y="4258"/>
                  </a:lnTo>
                  <a:lnTo>
                    <a:pt x="6437" y="4086"/>
                  </a:lnTo>
                  <a:lnTo>
                    <a:pt x="6152" y="4235"/>
                  </a:lnTo>
                  <a:lnTo>
                    <a:pt x="5866" y="4200"/>
                  </a:lnTo>
                  <a:lnTo>
                    <a:pt x="5741" y="3835"/>
                  </a:lnTo>
                  <a:lnTo>
                    <a:pt x="5592" y="3014"/>
                  </a:lnTo>
                  <a:lnTo>
                    <a:pt x="5421" y="2740"/>
                  </a:lnTo>
                  <a:lnTo>
                    <a:pt x="4862" y="2500"/>
                  </a:lnTo>
                  <a:lnTo>
                    <a:pt x="4565" y="2671"/>
                  </a:lnTo>
                  <a:lnTo>
                    <a:pt x="3709" y="2500"/>
                  </a:lnTo>
                  <a:lnTo>
                    <a:pt x="3652" y="126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4390150" y="2374025"/>
              <a:ext cx="10875" cy="26850"/>
            </a:xfrm>
            <a:custGeom>
              <a:rect b="b" l="l" r="r" t="t"/>
              <a:pathLst>
                <a:path extrusionOk="0" h="1074" w="435">
                  <a:moveTo>
                    <a:pt x="377" y="126"/>
                  </a:moveTo>
                  <a:lnTo>
                    <a:pt x="92" y="1"/>
                  </a:lnTo>
                  <a:lnTo>
                    <a:pt x="1" y="617"/>
                  </a:lnTo>
                  <a:lnTo>
                    <a:pt x="195" y="720"/>
                  </a:lnTo>
                  <a:lnTo>
                    <a:pt x="24" y="834"/>
                  </a:lnTo>
                  <a:lnTo>
                    <a:pt x="12" y="1073"/>
                  </a:lnTo>
                  <a:lnTo>
                    <a:pt x="354" y="959"/>
                  </a:lnTo>
                  <a:lnTo>
                    <a:pt x="434" y="68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4709975" y="2519525"/>
              <a:ext cx="17425" cy="35400"/>
            </a:xfrm>
            <a:custGeom>
              <a:rect b="b" l="l" r="r" t="t"/>
              <a:pathLst>
                <a:path extrusionOk="0" h="1416" w="697">
                  <a:moveTo>
                    <a:pt x="583" y="1359"/>
                  </a:moveTo>
                  <a:lnTo>
                    <a:pt x="697" y="811"/>
                  </a:lnTo>
                  <a:lnTo>
                    <a:pt x="628" y="286"/>
                  </a:lnTo>
                  <a:lnTo>
                    <a:pt x="355" y="1"/>
                  </a:lnTo>
                  <a:lnTo>
                    <a:pt x="149" y="103"/>
                  </a:lnTo>
                  <a:lnTo>
                    <a:pt x="1" y="571"/>
                  </a:lnTo>
                  <a:lnTo>
                    <a:pt x="115" y="1245"/>
                  </a:lnTo>
                  <a:lnTo>
                    <a:pt x="366" y="141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4082300" y="2021400"/>
              <a:ext cx="171225" cy="100150"/>
            </a:xfrm>
            <a:custGeom>
              <a:rect b="b" l="l" r="r" t="t"/>
              <a:pathLst>
                <a:path extrusionOk="0" h="4006" w="6849">
                  <a:moveTo>
                    <a:pt x="4303" y="0"/>
                  </a:moveTo>
                  <a:lnTo>
                    <a:pt x="4007" y="0"/>
                  </a:lnTo>
                  <a:lnTo>
                    <a:pt x="3870" y="217"/>
                  </a:lnTo>
                  <a:lnTo>
                    <a:pt x="3356" y="297"/>
                  </a:lnTo>
                  <a:lnTo>
                    <a:pt x="3128" y="422"/>
                  </a:lnTo>
                  <a:lnTo>
                    <a:pt x="2786" y="217"/>
                  </a:lnTo>
                  <a:lnTo>
                    <a:pt x="2329" y="217"/>
                  </a:lnTo>
                  <a:lnTo>
                    <a:pt x="1873" y="114"/>
                  </a:lnTo>
                  <a:lnTo>
                    <a:pt x="1599" y="297"/>
                  </a:lnTo>
                  <a:lnTo>
                    <a:pt x="1176" y="479"/>
                  </a:lnTo>
                  <a:lnTo>
                    <a:pt x="914" y="1084"/>
                  </a:lnTo>
                  <a:lnTo>
                    <a:pt x="537" y="1701"/>
                  </a:lnTo>
                  <a:lnTo>
                    <a:pt x="1" y="1849"/>
                  </a:lnTo>
                  <a:lnTo>
                    <a:pt x="412" y="2214"/>
                  </a:lnTo>
                  <a:lnTo>
                    <a:pt x="526" y="2477"/>
                  </a:lnTo>
                  <a:lnTo>
                    <a:pt x="982" y="2693"/>
                  </a:lnTo>
                  <a:lnTo>
                    <a:pt x="1085" y="3047"/>
                  </a:lnTo>
                  <a:lnTo>
                    <a:pt x="1519" y="3310"/>
                  </a:lnTo>
                  <a:lnTo>
                    <a:pt x="1724" y="3127"/>
                  </a:lnTo>
                  <a:lnTo>
                    <a:pt x="1930" y="3218"/>
                  </a:lnTo>
                  <a:lnTo>
                    <a:pt x="1770" y="3378"/>
                  </a:lnTo>
                  <a:lnTo>
                    <a:pt x="1907" y="3526"/>
                  </a:lnTo>
                  <a:lnTo>
                    <a:pt x="2169" y="3892"/>
                  </a:lnTo>
                  <a:lnTo>
                    <a:pt x="2443" y="3823"/>
                  </a:lnTo>
                  <a:lnTo>
                    <a:pt x="3014" y="3960"/>
                  </a:lnTo>
                  <a:lnTo>
                    <a:pt x="4075" y="4006"/>
                  </a:lnTo>
                  <a:lnTo>
                    <a:pt x="4406" y="3778"/>
                  </a:lnTo>
                  <a:lnTo>
                    <a:pt x="5239" y="3584"/>
                  </a:lnTo>
                  <a:lnTo>
                    <a:pt x="5810" y="3892"/>
                  </a:lnTo>
                  <a:lnTo>
                    <a:pt x="6232" y="3994"/>
                  </a:lnTo>
                  <a:lnTo>
                    <a:pt x="6289" y="2933"/>
                  </a:lnTo>
                  <a:lnTo>
                    <a:pt x="6517" y="3013"/>
                  </a:lnTo>
                  <a:lnTo>
                    <a:pt x="6848" y="2819"/>
                  </a:lnTo>
                  <a:lnTo>
                    <a:pt x="6791" y="2591"/>
                  </a:lnTo>
                  <a:lnTo>
                    <a:pt x="6449" y="2442"/>
                  </a:lnTo>
                  <a:lnTo>
                    <a:pt x="6129" y="2579"/>
                  </a:lnTo>
                  <a:lnTo>
                    <a:pt x="5787" y="2420"/>
                  </a:lnTo>
                  <a:lnTo>
                    <a:pt x="5604" y="2020"/>
                  </a:lnTo>
                  <a:lnTo>
                    <a:pt x="5627" y="1643"/>
                  </a:lnTo>
                  <a:lnTo>
                    <a:pt x="5547" y="1255"/>
                  </a:lnTo>
                  <a:lnTo>
                    <a:pt x="5057" y="731"/>
                  </a:lnTo>
                  <a:lnTo>
                    <a:pt x="4794" y="354"/>
                  </a:lnTo>
                  <a:lnTo>
                    <a:pt x="4532" y="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4052075" y="1374325"/>
              <a:ext cx="2474475" cy="802875"/>
            </a:xfrm>
            <a:custGeom>
              <a:rect b="b" l="l" r="r" t="t"/>
              <a:pathLst>
                <a:path extrusionOk="0" h="32115" w="98979">
                  <a:moveTo>
                    <a:pt x="37501" y="1461"/>
                  </a:moveTo>
                  <a:lnTo>
                    <a:pt x="36862" y="890"/>
                  </a:lnTo>
                  <a:lnTo>
                    <a:pt x="34922" y="308"/>
                  </a:lnTo>
                  <a:lnTo>
                    <a:pt x="33575" y="0"/>
                  </a:lnTo>
                  <a:lnTo>
                    <a:pt x="32685" y="137"/>
                  </a:lnTo>
                  <a:lnTo>
                    <a:pt x="31932" y="548"/>
                  </a:lnTo>
                  <a:lnTo>
                    <a:pt x="32765" y="662"/>
                  </a:lnTo>
                  <a:lnTo>
                    <a:pt x="33700" y="1119"/>
                  </a:lnTo>
                  <a:lnTo>
                    <a:pt x="34842" y="1358"/>
                  </a:lnTo>
                  <a:lnTo>
                    <a:pt x="36485" y="1541"/>
                  </a:lnTo>
                  <a:close/>
                  <a:moveTo>
                    <a:pt x="12006" y="423"/>
                  </a:moveTo>
                  <a:lnTo>
                    <a:pt x="12131" y="331"/>
                  </a:lnTo>
                  <a:lnTo>
                    <a:pt x="11321" y="206"/>
                  </a:lnTo>
                  <a:lnTo>
                    <a:pt x="10922" y="308"/>
                  </a:lnTo>
                  <a:lnTo>
                    <a:pt x="10739" y="445"/>
                  </a:lnTo>
                  <a:lnTo>
                    <a:pt x="10522" y="274"/>
                  </a:lnTo>
                  <a:lnTo>
                    <a:pt x="9781" y="286"/>
                  </a:lnTo>
                  <a:lnTo>
                    <a:pt x="8902" y="400"/>
                  </a:lnTo>
                  <a:lnTo>
                    <a:pt x="9997" y="411"/>
                  </a:lnTo>
                  <a:lnTo>
                    <a:pt x="9838" y="605"/>
                  </a:lnTo>
                  <a:lnTo>
                    <a:pt x="10465" y="742"/>
                  </a:lnTo>
                  <a:lnTo>
                    <a:pt x="10979" y="639"/>
                  </a:lnTo>
                  <a:lnTo>
                    <a:pt x="10990" y="548"/>
                  </a:lnTo>
                  <a:lnTo>
                    <a:pt x="11412" y="502"/>
                  </a:lnTo>
                  <a:close/>
                  <a:moveTo>
                    <a:pt x="40605" y="1826"/>
                  </a:moveTo>
                  <a:lnTo>
                    <a:pt x="40399" y="1575"/>
                  </a:lnTo>
                  <a:lnTo>
                    <a:pt x="38608" y="1199"/>
                  </a:lnTo>
                  <a:lnTo>
                    <a:pt x="38185" y="1164"/>
                  </a:lnTo>
                  <a:lnTo>
                    <a:pt x="37866" y="1233"/>
                  </a:lnTo>
                  <a:lnTo>
                    <a:pt x="38037" y="2089"/>
                  </a:lnTo>
                  <a:close/>
                  <a:moveTo>
                    <a:pt x="42773" y="2728"/>
                  </a:moveTo>
                  <a:lnTo>
                    <a:pt x="41461" y="2625"/>
                  </a:lnTo>
                  <a:lnTo>
                    <a:pt x="41951" y="2454"/>
                  </a:lnTo>
                  <a:lnTo>
                    <a:pt x="40776" y="2249"/>
                  </a:lnTo>
                  <a:lnTo>
                    <a:pt x="39909" y="2511"/>
                  </a:lnTo>
                  <a:lnTo>
                    <a:pt x="39772" y="2796"/>
                  </a:lnTo>
                  <a:lnTo>
                    <a:pt x="39977" y="3104"/>
                  </a:lnTo>
                  <a:lnTo>
                    <a:pt x="38996" y="3082"/>
                  </a:lnTo>
                  <a:lnTo>
                    <a:pt x="38243" y="3458"/>
                  </a:lnTo>
                  <a:lnTo>
                    <a:pt x="37626" y="3298"/>
                  </a:lnTo>
                  <a:lnTo>
                    <a:pt x="36302" y="3367"/>
                  </a:lnTo>
                  <a:lnTo>
                    <a:pt x="36348" y="3561"/>
                  </a:lnTo>
                  <a:lnTo>
                    <a:pt x="35036" y="3652"/>
                  </a:lnTo>
                  <a:lnTo>
                    <a:pt x="34328" y="3995"/>
                  </a:lnTo>
                  <a:lnTo>
                    <a:pt x="33735" y="4029"/>
                  </a:lnTo>
                  <a:lnTo>
                    <a:pt x="33564" y="4497"/>
                  </a:lnTo>
                  <a:lnTo>
                    <a:pt x="34340" y="4873"/>
                  </a:lnTo>
                  <a:lnTo>
                    <a:pt x="33244" y="4965"/>
                  </a:lnTo>
                  <a:lnTo>
                    <a:pt x="31886" y="4930"/>
                  </a:lnTo>
                  <a:lnTo>
                    <a:pt x="31064" y="5079"/>
                  </a:lnTo>
                  <a:lnTo>
                    <a:pt x="31749" y="5855"/>
                  </a:lnTo>
                  <a:lnTo>
                    <a:pt x="32730" y="6471"/>
                  </a:lnTo>
                  <a:lnTo>
                    <a:pt x="31361" y="6037"/>
                  </a:lnTo>
                  <a:lnTo>
                    <a:pt x="30231" y="6083"/>
                  </a:lnTo>
                  <a:lnTo>
                    <a:pt x="29512" y="6368"/>
                  </a:lnTo>
                  <a:lnTo>
                    <a:pt x="30151" y="6905"/>
                  </a:lnTo>
                  <a:lnTo>
                    <a:pt x="29455" y="6768"/>
                  </a:lnTo>
                  <a:lnTo>
                    <a:pt x="29158" y="6049"/>
                  </a:lnTo>
                  <a:lnTo>
                    <a:pt x="28554" y="5649"/>
                  </a:lnTo>
                  <a:lnTo>
                    <a:pt x="28303" y="5672"/>
                  </a:lnTo>
                  <a:lnTo>
                    <a:pt x="28805" y="6197"/>
                  </a:lnTo>
                  <a:lnTo>
                    <a:pt x="28154" y="6699"/>
                  </a:lnTo>
                  <a:lnTo>
                    <a:pt x="29307" y="7293"/>
                  </a:lnTo>
                  <a:lnTo>
                    <a:pt x="29364" y="8069"/>
                  </a:lnTo>
                  <a:lnTo>
                    <a:pt x="29786" y="8480"/>
                  </a:lnTo>
                  <a:lnTo>
                    <a:pt x="30448" y="8548"/>
                  </a:lnTo>
                  <a:lnTo>
                    <a:pt x="30505" y="9050"/>
                  </a:lnTo>
                  <a:lnTo>
                    <a:pt x="31133" y="9495"/>
                  </a:lnTo>
                  <a:lnTo>
                    <a:pt x="30870" y="9860"/>
                  </a:lnTo>
                  <a:lnTo>
                    <a:pt x="30939" y="10248"/>
                  </a:lnTo>
                  <a:lnTo>
                    <a:pt x="30414" y="10442"/>
                  </a:lnTo>
                  <a:lnTo>
                    <a:pt x="30334" y="10728"/>
                  </a:lnTo>
                  <a:lnTo>
                    <a:pt x="29581" y="10614"/>
                  </a:lnTo>
                  <a:lnTo>
                    <a:pt x="30083" y="9507"/>
                  </a:lnTo>
                  <a:lnTo>
                    <a:pt x="30014" y="8993"/>
                  </a:lnTo>
                  <a:lnTo>
                    <a:pt x="29056" y="8514"/>
                  </a:lnTo>
                  <a:lnTo>
                    <a:pt x="28508" y="7475"/>
                  </a:lnTo>
                  <a:lnTo>
                    <a:pt x="27983" y="6950"/>
                  </a:lnTo>
                  <a:lnTo>
                    <a:pt x="27469" y="6722"/>
                  </a:lnTo>
                  <a:lnTo>
                    <a:pt x="27584" y="6117"/>
                  </a:lnTo>
                  <a:lnTo>
                    <a:pt x="27173" y="5706"/>
                  </a:lnTo>
                  <a:lnTo>
                    <a:pt x="25564" y="5512"/>
                  </a:lnTo>
                  <a:lnTo>
                    <a:pt x="25255" y="5649"/>
                  </a:lnTo>
                  <a:lnTo>
                    <a:pt x="25335" y="6323"/>
                  </a:lnTo>
                  <a:lnTo>
                    <a:pt x="24719" y="6996"/>
                  </a:lnTo>
                  <a:lnTo>
                    <a:pt x="24890" y="7236"/>
                  </a:lnTo>
                  <a:lnTo>
                    <a:pt x="25564" y="7818"/>
                  </a:lnTo>
                  <a:lnTo>
                    <a:pt x="25575" y="8194"/>
                  </a:lnTo>
                  <a:lnTo>
                    <a:pt x="26328" y="8263"/>
                  </a:lnTo>
                  <a:lnTo>
                    <a:pt x="26442" y="8423"/>
                  </a:lnTo>
                  <a:lnTo>
                    <a:pt x="27275" y="8833"/>
                  </a:lnTo>
                  <a:lnTo>
                    <a:pt x="27127" y="9233"/>
                  </a:lnTo>
                  <a:lnTo>
                    <a:pt x="24491" y="8365"/>
                  </a:lnTo>
                  <a:lnTo>
                    <a:pt x="23544" y="8114"/>
                  </a:lnTo>
                  <a:lnTo>
                    <a:pt x="21718" y="7886"/>
                  </a:lnTo>
                  <a:lnTo>
                    <a:pt x="21546" y="8137"/>
                  </a:lnTo>
                  <a:lnTo>
                    <a:pt x="22391" y="8571"/>
                  </a:lnTo>
                  <a:lnTo>
                    <a:pt x="22003" y="9084"/>
                  </a:lnTo>
                  <a:lnTo>
                    <a:pt x="21090" y="8628"/>
                  </a:lnTo>
                  <a:lnTo>
                    <a:pt x="20382" y="8947"/>
                  </a:lnTo>
                  <a:lnTo>
                    <a:pt x="19298" y="8959"/>
                  </a:lnTo>
                  <a:lnTo>
                    <a:pt x="19002" y="9233"/>
                  </a:lnTo>
                  <a:lnTo>
                    <a:pt x="18237" y="9141"/>
                  </a:lnTo>
                  <a:lnTo>
                    <a:pt x="18602" y="8674"/>
                  </a:lnTo>
                  <a:lnTo>
                    <a:pt x="18146" y="8651"/>
                  </a:lnTo>
                  <a:lnTo>
                    <a:pt x="16388" y="9301"/>
                  </a:lnTo>
                  <a:lnTo>
                    <a:pt x="15304" y="9678"/>
                  </a:lnTo>
                  <a:lnTo>
                    <a:pt x="15361" y="10169"/>
                  </a:lnTo>
                  <a:lnTo>
                    <a:pt x="14505" y="10340"/>
                  </a:lnTo>
                  <a:lnTo>
                    <a:pt x="13935" y="10077"/>
                  </a:lnTo>
                  <a:lnTo>
                    <a:pt x="13763" y="9644"/>
                  </a:lnTo>
                  <a:lnTo>
                    <a:pt x="14471" y="9541"/>
                  </a:lnTo>
                  <a:lnTo>
                    <a:pt x="13957" y="9119"/>
                  </a:lnTo>
                  <a:lnTo>
                    <a:pt x="12223" y="8856"/>
                  </a:lnTo>
                  <a:lnTo>
                    <a:pt x="12839" y="9347"/>
                  </a:lnTo>
                  <a:lnTo>
                    <a:pt x="12725" y="9803"/>
                  </a:lnTo>
                  <a:lnTo>
                    <a:pt x="13387" y="10271"/>
                  </a:lnTo>
                  <a:lnTo>
                    <a:pt x="13238" y="10819"/>
                  </a:lnTo>
                  <a:lnTo>
                    <a:pt x="12576" y="10545"/>
                  </a:lnTo>
                  <a:lnTo>
                    <a:pt x="12006" y="10500"/>
                  </a:lnTo>
                  <a:lnTo>
                    <a:pt x="10865" y="11276"/>
                  </a:lnTo>
                  <a:lnTo>
                    <a:pt x="11470" y="11858"/>
                  </a:lnTo>
                  <a:lnTo>
                    <a:pt x="11013" y="12052"/>
                  </a:lnTo>
                  <a:lnTo>
                    <a:pt x="9381" y="11561"/>
                  </a:lnTo>
                  <a:lnTo>
                    <a:pt x="9084" y="11858"/>
                  </a:lnTo>
                  <a:lnTo>
                    <a:pt x="9552" y="12200"/>
                  </a:lnTo>
                  <a:lnTo>
                    <a:pt x="9587" y="12588"/>
                  </a:lnTo>
                  <a:lnTo>
                    <a:pt x="9039" y="12383"/>
                  </a:lnTo>
                  <a:lnTo>
                    <a:pt x="8183" y="12143"/>
                  </a:lnTo>
                  <a:lnTo>
                    <a:pt x="7909" y="11310"/>
                  </a:lnTo>
                  <a:lnTo>
                    <a:pt x="7772" y="10945"/>
                  </a:lnTo>
                  <a:lnTo>
                    <a:pt x="6631" y="10374"/>
                  </a:lnTo>
                  <a:lnTo>
                    <a:pt x="7042" y="10271"/>
                  </a:lnTo>
                  <a:lnTo>
                    <a:pt x="9906" y="10876"/>
                  </a:lnTo>
                  <a:lnTo>
                    <a:pt x="10819" y="10659"/>
                  </a:lnTo>
                  <a:lnTo>
                    <a:pt x="11355" y="10248"/>
                  </a:lnTo>
                  <a:lnTo>
                    <a:pt x="11127" y="9735"/>
                  </a:lnTo>
                  <a:lnTo>
                    <a:pt x="10557" y="9358"/>
                  </a:lnTo>
                  <a:lnTo>
                    <a:pt x="8046" y="8491"/>
                  </a:lnTo>
                  <a:lnTo>
                    <a:pt x="6391" y="8308"/>
                  </a:lnTo>
                  <a:lnTo>
                    <a:pt x="5307" y="7852"/>
                  </a:lnTo>
                  <a:lnTo>
                    <a:pt x="4793" y="8103"/>
                  </a:lnTo>
                  <a:lnTo>
                    <a:pt x="4793" y="8103"/>
                  </a:lnTo>
                  <a:lnTo>
                    <a:pt x="3880" y="8423"/>
                  </a:lnTo>
                  <a:lnTo>
                    <a:pt x="3424" y="8491"/>
                  </a:lnTo>
                  <a:lnTo>
                    <a:pt x="3481" y="9016"/>
                  </a:lnTo>
                  <a:lnTo>
                    <a:pt x="4508" y="9541"/>
                  </a:lnTo>
                  <a:lnTo>
                    <a:pt x="4109" y="10134"/>
                  </a:lnTo>
                  <a:lnTo>
                    <a:pt x="5022" y="11024"/>
                  </a:lnTo>
                  <a:lnTo>
                    <a:pt x="4771" y="11709"/>
                  </a:lnTo>
                  <a:lnTo>
                    <a:pt x="5478" y="12303"/>
                  </a:lnTo>
                  <a:lnTo>
                    <a:pt x="5341" y="12828"/>
                  </a:lnTo>
                  <a:lnTo>
                    <a:pt x="6391" y="13387"/>
                  </a:lnTo>
                  <a:lnTo>
                    <a:pt x="6254" y="13798"/>
                  </a:lnTo>
                  <a:lnTo>
                    <a:pt x="5786" y="14266"/>
                  </a:lnTo>
                  <a:lnTo>
                    <a:pt x="4656" y="15327"/>
                  </a:lnTo>
                  <a:lnTo>
                    <a:pt x="4656" y="15327"/>
                  </a:lnTo>
                  <a:lnTo>
                    <a:pt x="5421" y="15726"/>
                  </a:lnTo>
                  <a:lnTo>
                    <a:pt x="4771" y="16183"/>
                  </a:lnTo>
                  <a:lnTo>
                    <a:pt x="4771" y="16183"/>
                  </a:lnTo>
                  <a:lnTo>
                    <a:pt x="4908" y="16320"/>
                  </a:lnTo>
                  <a:lnTo>
                    <a:pt x="4531" y="16810"/>
                  </a:lnTo>
                  <a:lnTo>
                    <a:pt x="4885" y="17586"/>
                  </a:lnTo>
                  <a:lnTo>
                    <a:pt x="4656" y="17860"/>
                  </a:lnTo>
                  <a:lnTo>
                    <a:pt x="4999" y="18066"/>
                  </a:lnTo>
                  <a:lnTo>
                    <a:pt x="5147" y="18465"/>
                  </a:lnTo>
                  <a:lnTo>
                    <a:pt x="5444" y="18979"/>
                  </a:lnTo>
                  <a:lnTo>
                    <a:pt x="6186" y="19184"/>
                  </a:lnTo>
                  <a:lnTo>
                    <a:pt x="6334" y="19390"/>
                  </a:lnTo>
                  <a:lnTo>
                    <a:pt x="6654" y="19287"/>
                  </a:lnTo>
                  <a:lnTo>
                    <a:pt x="7338" y="19492"/>
                  </a:lnTo>
                  <a:lnTo>
                    <a:pt x="7487" y="19903"/>
                  </a:lnTo>
                  <a:lnTo>
                    <a:pt x="7395" y="20131"/>
                  </a:lnTo>
                  <a:lnTo>
                    <a:pt x="7932" y="20691"/>
                  </a:lnTo>
                  <a:lnTo>
                    <a:pt x="8240" y="20839"/>
                  </a:lnTo>
                  <a:lnTo>
                    <a:pt x="8228" y="20999"/>
                  </a:lnTo>
                  <a:lnTo>
                    <a:pt x="8708" y="21158"/>
                  </a:lnTo>
                  <a:lnTo>
                    <a:pt x="8959" y="21387"/>
                  </a:lnTo>
                  <a:lnTo>
                    <a:pt x="8731" y="21569"/>
                  </a:lnTo>
                  <a:lnTo>
                    <a:pt x="8171" y="21547"/>
                  </a:lnTo>
                  <a:lnTo>
                    <a:pt x="8057" y="21626"/>
                  </a:lnTo>
                  <a:lnTo>
                    <a:pt x="8274" y="21912"/>
                  </a:lnTo>
                  <a:lnTo>
                    <a:pt x="8559" y="22471"/>
                  </a:lnTo>
                  <a:lnTo>
                    <a:pt x="8559" y="22471"/>
                  </a:lnTo>
                  <a:lnTo>
                    <a:pt x="8810" y="22494"/>
                  </a:lnTo>
                  <a:lnTo>
                    <a:pt x="8959" y="22300"/>
                  </a:lnTo>
                  <a:lnTo>
                    <a:pt x="9164" y="22345"/>
                  </a:lnTo>
                  <a:lnTo>
                    <a:pt x="9849" y="22265"/>
                  </a:lnTo>
                  <a:lnTo>
                    <a:pt x="10397" y="22756"/>
                  </a:lnTo>
                  <a:lnTo>
                    <a:pt x="10271" y="22939"/>
                  </a:lnTo>
                  <a:lnTo>
                    <a:pt x="10363" y="23213"/>
                  </a:lnTo>
                  <a:lnTo>
                    <a:pt x="10933" y="23247"/>
                  </a:lnTo>
                  <a:lnTo>
                    <a:pt x="11253" y="23624"/>
                  </a:lnTo>
                  <a:lnTo>
                    <a:pt x="11276" y="23795"/>
                  </a:lnTo>
                  <a:lnTo>
                    <a:pt x="12223" y="24114"/>
                  </a:lnTo>
                  <a:lnTo>
                    <a:pt x="12725" y="23966"/>
                  </a:lnTo>
                  <a:lnTo>
                    <a:pt x="13238" y="24377"/>
                  </a:lnTo>
                  <a:lnTo>
                    <a:pt x="13649" y="24365"/>
                  </a:lnTo>
                  <a:lnTo>
                    <a:pt x="14733" y="24651"/>
                  </a:lnTo>
                  <a:lnTo>
                    <a:pt x="14790" y="24925"/>
                  </a:lnTo>
                  <a:lnTo>
                    <a:pt x="14608" y="25381"/>
                  </a:lnTo>
                  <a:lnTo>
                    <a:pt x="14859" y="25860"/>
                  </a:lnTo>
                  <a:lnTo>
                    <a:pt x="14813" y="26168"/>
                  </a:lnTo>
                  <a:lnTo>
                    <a:pt x="14151" y="26237"/>
                  </a:lnTo>
                  <a:lnTo>
                    <a:pt x="13832" y="26477"/>
                  </a:lnTo>
                  <a:lnTo>
                    <a:pt x="13889" y="26876"/>
                  </a:lnTo>
                  <a:lnTo>
                    <a:pt x="14494" y="26739"/>
                  </a:lnTo>
                  <a:lnTo>
                    <a:pt x="14551" y="26922"/>
                  </a:lnTo>
                  <a:lnTo>
                    <a:pt x="13581" y="27287"/>
                  </a:lnTo>
                  <a:lnTo>
                    <a:pt x="14037" y="27629"/>
                  </a:lnTo>
                  <a:lnTo>
                    <a:pt x="13581" y="28371"/>
                  </a:lnTo>
                  <a:lnTo>
                    <a:pt x="13090" y="28519"/>
                  </a:lnTo>
                  <a:lnTo>
                    <a:pt x="13809" y="29033"/>
                  </a:lnTo>
                  <a:lnTo>
                    <a:pt x="14688" y="29375"/>
                  </a:lnTo>
                  <a:lnTo>
                    <a:pt x="15749" y="30106"/>
                  </a:lnTo>
                  <a:lnTo>
                    <a:pt x="15818" y="30003"/>
                  </a:lnTo>
                  <a:lnTo>
                    <a:pt x="16457" y="30163"/>
                  </a:lnTo>
                  <a:lnTo>
                    <a:pt x="17552" y="30300"/>
                  </a:lnTo>
                  <a:lnTo>
                    <a:pt x="18625" y="30710"/>
                  </a:lnTo>
                  <a:lnTo>
                    <a:pt x="18785" y="30882"/>
                  </a:lnTo>
                  <a:lnTo>
                    <a:pt x="19196" y="30745"/>
                  </a:lnTo>
                  <a:lnTo>
                    <a:pt x="19926" y="30927"/>
                  </a:lnTo>
                  <a:lnTo>
                    <a:pt x="20223" y="31281"/>
                  </a:lnTo>
                  <a:lnTo>
                    <a:pt x="20725" y="31487"/>
                  </a:lnTo>
                  <a:lnTo>
                    <a:pt x="20942" y="31509"/>
                  </a:lnTo>
                  <a:lnTo>
                    <a:pt x="21546" y="32057"/>
                  </a:lnTo>
                  <a:lnTo>
                    <a:pt x="21889" y="32114"/>
                  </a:lnTo>
                  <a:lnTo>
                    <a:pt x="21969" y="31897"/>
                  </a:lnTo>
                  <a:lnTo>
                    <a:pt x="22334" y="31544"/>
                  </a:lnTo>
                  <a:lnTo>
                    <a:pt x="22334" y="31544"/>
                  </a:lnTo>
                  <a:lnTo>
                    <a:pt x="21295" y="30505"/>
                  </a:lnTo>
                  <a:lnTo>
                    <a:pt x="21238" y="29912"/>
                  </a:lnTo>
                  <a:lnTo>
                    <a:pt x="20394" y="29079"/>
                  </a:lnTo>
                  <a:lnTo>
                    <a:pt x="20896" y="28177"/>
                  </a:lnTo>
                  <a:lnTo>
                    <a:pt x="21546" y="28017"/>
                  </a:lnTo>
                  <a:lnTo>
                    <a:pt x="21752" y="27492"/>
                  </a:lnTo>
                  <a:lnTo>
                    <a:pt x="21352" y="27344"/>
                  </a:lnTo>
                  <a:lnTo>
                    <a:pt x="21318" y="26887"/>
                  </a:lnTo>
                  <a:lnTo>
                    <a:pt x="20725" y="26305"/>
                  </a:lnTo>
                  <a:lnTo>
                    <a:pt x="20211" y="26340"/>
                  </a:lnTo>
                  <a:lnTo>
                    <a:pt x="19458" y="25723"/>
                  </a:lnTo>
                  <a:lnTo>
                    <a:pt x="19698" y="25050"/>
                  </a:lnTo>
                  <a:lnTo>
                    <a:pt x="19458" y="24879"/>
                  </a:lnTo>
                  <a:lnTo>
                    <a:pt x="19755" y="23909"/>
                  </a:lnTo>
                  <a:lnTo>
                    <a:pt x="20611" y="24422"/>
                  </a:lnTo>
                  <a:lnTo>
                    <a:pt x="20508" y="23772"/>
                  </a:lnTo>
                  <a:lnTo>
                    <a:pt x="21661" y="22825"/>
                  </a:lnTo>
                  <a:lnTo>
                    <a:pt x="22733" y="22802"/>
                  </a:lnTo>
                  <a:lnTo>
                    <a:pt x="24434" y="23407"/>
                  </a:lnTo>
                  <a:lnTo>
                    <a:pt x="25370" y="23749"/>
                  </a:lnTo>
                  <a:lnTo>
                    <a:pt x="25986" y="23395"/>
                  </a:lnTo>
                  <a:lnTo>
                    <a:pt x="27070" y="23372"/>
                  </a:lnTo>
                  <a:lnTo>
                    <a:pt x="28108" y="23829"/>
                  </a:lnTo>
                  <a:lnTo>
                    <a:pt x="28223" y="23566"/>
                  </a:lnTo>
                  <a:lnTo>
                    <a:pt x="29215" y="23612"/>
                  </a:lnTo>
                  <a:lnTo>
                    <a:pt x="29238" y="23178"/>
                  </a:lnTo>
                  <a:lnTo>
                    <a:pt x="27903" y="22585"/>
                  </a:lnTo>
                  <a:lnTo>
                    <a:pt x="28417" y="22174"/>
                  </a:lnTo>
                  <a:lnTo>
                    <a:pt x="28200" y="21923"/>
                  </a:lnTo>
                  <a:lnTo>
                    <a:pt x="28759" y="21695"/>
                  </a:lnTo>
                  <a:lnTo>
                    <a:pt x="28040" y="21113"/>
                  </a:lnTo>
                  <a:lnTo>
                    <a:pt x="28245" y="20816"/>
                  </a:lnTo>
                  <a:lnTo>
                    <a:pt x="30642" y="20519"/>
                  </a:lnTo>
                  <a:lnTo>
                    <a:pt x="30882" y="20303"/>
                  </a:lnTo>
                  <a:lnTo>
                    <a:pt x="32422" y="19983"/>
                  </a:lnTo>
                  <a:lnTo>
                    <a:pt x="32867" y="19629"/>
                  </a:lnTo>
                  <a:lnTo>
                    <a:pt x="34146" y="19812"/>
                  </a:lnTo>
                  <a:lnTo>
                    <a:pt x="34762" y="20713"/>
                  </a:lnTo>
                  <a:lnTo>
                    <a:pt x="35378" y="20497"/>
                  </a:lnTo>
                  <a:lnTo>
                    <a:pt x="36371" y="20805"/>
                  </a:lnTo>
                  <a:lnTo>
                    <a:pt x="36542" y="21273"/>
                  </a:lnTo>
                  <a:lnTo>
                    <a:pt x="37170" y="21216"/>
                  </a:lnTo>
                  <a:lnTo>
                    <a:pt x="38471" y="20405"/>
                  </a:lnTo>
                  <a:lnTo>
                    <a:pt x="38357" y="20679"/>
                  </a:lnTo>
                  <a:lnTo>
                    <a:pt x="39544" y="21341"/>
                  </a:lnTo>
                  <a:lnTo>
                    <a:pt x="42123" y="23555"/>
                  </a:lnTo>
                  <a:lnTo>
                    <a:pt x="42282" y="23087"/>
                  </a:lnTo>
                  <a:lnTo>
                    <a:pt x="43458" y="23601"/>
                  </a:lnTo>
                  <a:lnTo>
                    <a:pt x="44348" y="23372"/>
                  </a:lnTo>
                  <a:lnTo>
                    <a:pt x="44805" y="23521"/>
                  </a:lnTo>
                  <a:lnTo>
                    <a:pt x="45387" y="24034"/>
                  </a:lnTo>
                  <a:lnTo>
                    <a:pt x="45946" y="24206"/>
                  </a:lnTo>
                  <a:lnTo>
                    <a:pt x="46414" y="24582"/>
                  </a:lnTo>
                  <a:lnTo>
                    <a:pt x="47270" y="24457"/>
                  </a:lnTo>
                  <a:lnTo>
                    <a:pt x="47886" y="24993"/>
                  </a:lnTo>
                  <a:lnTo>
                    <a:pt x="48125" y="24925"/>
                  </a:lnTo>
                  <a:lnTo>
                    <a:pt x="48799" y="24776"/>
                  </a:lnTo>
                  <a:lnTo>
                    <a:pt x="49735" y="24012"/>
                  </a:lnTo>
                  <a:lnTo>
                    <a:pt x="50579" y="23601"/>
                  </a:lnTo>
                  <a:lnTo>
                    <a:pt x="51332" y="23863"/>
                  </a:lnTo>
                  <a:lnTo>
                    <a:pt x="52063" y="23886"/>
                  </a:lnTo>
                  <a:lnTo>
                    <a:pt x="52736" y="24297"/>
                  </a:lnTo>
                  <a:lnTo>
                    <a:pt x="53444" y="24320"/>
                  </a:lnTo>
                  <a:lnTo>
                    <a:pt x="54573" y="24548"/>
                  </a:lnTo>
                  <a:lnTo>
                    <a:pt x="54916" y="23943"/>
                  </a:lnTo>
                  <a:lnTo>
                    <a:pt x="54345" y="23430"/>
                  </a:lnTo>
                  <a:lnTo>
                    <a:pt x="54528" y="22517"/>
                  </a:lnTo>
                  <a:lnTo>
                    <a:pt x="55521" y="22870"/>
                  </a:lnTo>
                  <a:lnTo>
                    <a:pt x="56205" y="22984"/>
                  </a:lnTo>
                  <a:lnTo>
                    <a:pt x="57141" y="23201"/>
                  </a:lnTo>
                  <a:lnTo>
                    <a:pt x="57666" y="23852"/>
                  </a:lnTo>
                  <a:lnTo>
                    <a:pt x="58864" y="24228"/>
                  </a:lnTo>
                  <a:lnTo>
                    <a:pt x="59424" y="24069"/>
                  </a:lnTo>
                  <a:lnTo>
                    <a:pt x="60234" y="23954"/>
                  </a:lnTo>
                  <a:lnTo>
                    <a:pt x="61010" y="24069"/>
                  </a:lnTo>
                  <a:lnTo>
                    <a:pt x="61934" y="24491"/>
                  </a:lnTo>
                  <a:lnTo>
                    <a:pt x="62630" y="24936"/>
                  </a:lnTo>
                  <a:lnTo>
                    <a:pt x="63281" y="24936"/>
                  </a:lnTo>
                  <a:lnTo>
                    <a:pt x="64228" y="25084"/>
                  </a:lnTo>
                  <a:lnTo>
                    <a:pt x="64742" y="24856"/>
                  </a:lnTo>
                  <a:lnTo>
                    <a:pt x="65575" y="24708"/>
                  </a:lnTo>
                  <a:lnTo>
                    <a:pt x="66214" y="24080"/>
                  </a:lnTo>
                  <a:lnTo>
                    <a:pt x="66682" y="24183"/>
                  </a:lnTo>
                  <a:lnTo>
                    <a:pt x="67241" y="24479"/>
                  </a:lnTo>
                  <a:lnTo>
                    <a:pt x="68028" y="24411"/>
                  </a:lnTo>
                  <a:lnTo>
                    <a:pt x="69067" y="24742"/>
                  </a:lnTo>
                  <a:lnTo>
                    <a:pt x="69695" y="24183"/>
                  </a:lnTo>
                  <a:lnTo>
                    <a:pt x="69421" y="23795"/>
                  </a:lnTo>
                  <a:lnTo>
                    <a:pt x="69409" y="22870"/>
                  </a:lnTo>
                  <a:lnTo>
                    <a:pt x="69580" y="22585"/>
                  </a:lnTo>
                  <a:lnTo>
                    <a:pt x="69227" y="22117"/>
                  </a:lnTo>
                  <a:lnTo>
                    <a:pt x="68702" y="21900"/>
                  </a:lnTo>
                  <a:lnTo>
                    <a:pt x="68941" y="21467"/>
                  </a:lnTo>
                  <a:lnTo>
                    <a:pt x="69672" y="21318"/>
                  </a:lnTo>
                  <a:lnTo>
                    <a:pt x="70550" y="21284"/>
                  </a:lnTo>
                  <a:lnTo>
                    <a:pt x="71760" y="21547"/>
                  </a:lnTo>
                  <a:lnTo>
                    <a:pt x="72605" y="21866"/>
                  </a:lnTo>
                  <a:lnTo>
                    <a:pt x="73700" y="22745"/>
                  </a:lnTo>
                  <a:lnTo>
                    <a:pt x="74248" y="23121"/>
                  </a:lnTo>
                  <a:lnTo>
                    <a:pt x="74876" y="23658"/>
                  </a:lnTo>
                  <a:lnTo>
                    <a:pt x="75743" y="24525"/>
                  </a:lnTo>
                  <a:lnTo>
                    <a:pt x="77158" y="24799"/>
                  </a:lnTo>
                  <a:lnTo>
                    <a:pt x="78425" y="25438"/>
                  </a:lnTo>
                  <a:lnTo>
                    <a:pt x="79281" y="26260"/>
                  </a:lnTo>
                  <a:lnTo>
                    <a:pt x="80354" y="26260"/>
                  </a:lnTo>
                  <a:lnTo>
                    <a:pt x="80719" y="25906"/>
                  </a:lnTo>
                  <a:lnTo>
                    <a:pt x="81712" y="25655"/>
                  </a:lnTo>
                  <a:lnTo>
                    <a:pt x="81894" y="26454"/>
                  </a:lnTo>
                  <a:lnTo>
                    <a:pt x="81837" y="26773"/>
                  </a:lnTo>
                  <a:lnTo>
                    <a:pt x="82237" y="27743"/>
                  </a:lnTo>
                  <a:lnTo>
                    <a:pt x="82316" y="28599"/>
                  </a:lnTo>
                  <a:lnTo>
                    <a:pt x="81346" y="28451"/>
                  </a:lnTo>
                  <a:lnTo>
                    <a:pt x="80936" y="28759"/>
                  </a:lnTo>
                  <a:lnTo>
                    <a:pt x="81609" y="29512"/>
                  </a:lnTo>
                  <a:lnTo>
                    <a:pt x="82145" y="30562"/>
                  </a:lnTo>
                  <a:lnTo>
                    <a:pt x="81791" y="30574"/>
                  </a:lnTo>
                  <a:lnTo>
                    <a:pt x="82065" y="31019"/>
                  </a:lnTo>
                  <a:lnTo>
                    <a:pt x="82065" y="31019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59" y="31167"/>
                  </a:lnTo>
                  <a:lnTo>
                    <a:pt x="82202" y="30882"/>
                  </a:lnTo>
                  <a:lnTo>
                    <a:pt x="82773" y="30243"/>
                  </a:lnTo>
                  <a:lnTo>
                    <a:pt x="83503" y="30676"/>
                  </a:lnTo>
                  <a:lnTo>
                    <a:pt x="83960" y="30653"/>
                  </a:lnTo>
                  <a:lnTo>
                    <a:pt x="84587" y="30140"/>
                  </a:lnTo>
                  <a:lnTo>
                    <a:pt x="84736" y="29615"/>
                  </a:lnTo>
                  <a:lnTo>
                    <a:pt x="85033" y="28599"/>
                  </a:lnTo>
                  <a:lnTo>
                    <a:pt x="85306" y="27572"/>
                  </a:lnTo>
                  <a:lnTo>
                    <a:pt x="85112" y="26967"/>
                  </a:lnTo>
                  <a:lnTo>
                    <a:pt x="85261" y="25678"/>
                  </a:lnTo>
                  <a:lnTo>
                    <a:pt x="84519" y="24263"/>
                  </a:lnTo>
                  <a:lnTo>
                    <a:pt x="83732" y="23224"/>
                  </a:lnTo>
                  <a:lnTo>
                    <a:pt x="83549" y="22345"/>
                  </a:lnTo>
                  <a:lnTo>
                    <a:pt x="82876" y="21615"/>
                  </a:lnTo>
                  <a:lnTo>
                    <a:pt x="81061" y="20656"/>
                  </a:lnTo>
                  <a:lnTo>
                    <a:pt x="80262" y="20599"/>
                  </a:lnTo>
                  <a:lnTo>
                    <a:pt x="80228" y="21033"/>
                  </a:lnTo>
                  <a:lnTo>
                    <a:pt x="79395" y="20839"/>
                  </a:lnTo>
                  <a:lnTo>
                    <a:pt x="78585" y="20303"/>
                  </a:lnTo>
                  <a:lnTo>
                    <a:pt x="77443" y="20200"/>
                  </a:lnTo>
                  <a:lnTo>
                    <a:pt x="78140" y="18191"/>
                  </a:lnTo>
                  <a:lnTo>
                    <a:pt x="78642" y="16548"/>
                  </a:lnTo>
                  <a:lnTo>
                    <a:pt x="80513" y="16297"/>
                  </a:lnTo>
                  <a:lnTo>
                    <a:pt x="82636" y="16434"/>
                  </a:lnTo>
                  <a:lnTo>
                    <a:pt x="82990" y="16034"/>
                  </a:lnTo>
                  <a:lnTo>
                    <a:pt x="84120" y="16149"/>
                  </a:lnTo>
                  <a:lnTo>
                    <a:pt x="84736" y="16765"/>
                  </a:lnTo>
                  <a:lnTo>
                    <a:pt x="85649" y="16674"/>
                  </a:lnTo>
                  <a:lnTo>
                    <a:pt x="86847" y="16445"/>
                  </a:lnTo>
                  <a:lnTo>
                    <a:pt x="85740" y="15955"/>
                  </a:lnTo>
                  <a:lnTo>
                    <a:pt x="85740" y="14551"/>
                  </a:lnTo>
                  <a:lnTo>
                    <a:pt x="87041" y="14277"/>
                  </a:lnTo>
                  <a:lnTo>
                    <a:pt x="88764" y="15293"/>
                  </a:lnTo>
                  <a:lnTo>
                    <a:pt x="89278" y="14380"/>
                  </a:lnTo>
                  <a:lnTo>
                    <a:pt x="88821" y="13706"/>
                  </a:lnTo>
                  <a:lnTo>
                    <a:pt x="89495" y="13638"/>
                  </a:lnTo>
                  <a:lnTo>
                    <a:pt x="90419" y="14790"/>
                  </a:lnTo>
                  <a:lnTo>
                    <a:pt x="90077" y="15452"/>
                  </a:lnTo>
                  <a:lnTo>
                    <a:pt x="89963" y="16308"/>
                  </a:lnTo>
                  <a:lnTo>
                    <a:pt x="90008" y="17381"/>
                  </a:lnTo>
                  <a:lnTo>
                    <a:pt x="89198" y="17564"/>
                  </a:lnTo>
                  <a:lnTo>
                    <a:pt x="89597" y="17952"/>
                  </a:lnTo>
                  <a:lnTo>
                    <a:pt x="89586" y="18465"/>
                  </a:lnTo>
                  <a:lnTo>
                    <a:pt x="90499" y="19641"/>
                  </a:lnTo>
                  <a:lnTo>
                    <a:pt x="92781" y="21558"/>
                  </a:lnTo>
                  <a:lnTo>
                    <a:pt x="94276" y="22813"/>
                  </a:lnTo>
                  <a:lnTo>
                    <a:pt x="95087" y="23430"/>
                  </a:lnTo>
                  <a:lnTo>
                    <a:pt x="95315" y="22608"/>
                  </a:lnTo>
                  <a:lnTo>
                    <a:pt x="94676" y="21729"/>
                  </a:lnTo>
                  <a:lnTo>
                    <a:pt x="95486" y="21512"/>
                  </a:lnTo>
                  <a:lnTo>
                    <a:pt x="94721" y="20531"/>
                  </a:lnTo>
                  <a:lnTo>
                    <a:pt x="95429" y="20086"/>
                  </a:lnTo>
                  <a:lnTo>
                    <a:pt x="94756" y="19721"/>
                  </a:lnTo>
                  <a:lnTo>
                    <a:pt x="94276" y="19002"/>
                  </a:lnTo>
                  <a:lnTo>
                    <a:pt x="94858" y="18979"/>
                  </a:lnTo>
                  <a:lnTo>
                    <a:pt x="93580" y="17746"/>
                  </a:lnTo>
                  <a:lnTo>
                    <a:pt x="92622" y="17552"/>
                  </a:lnTo>
                  <a:lnTo>
                    <a:pt x="92211" y="17210"/>
                  </a:lnTo>
                  <a:lnTo>
                    <a:pt x="92051" y="16411"/>
                  </a:lnTo>
                  <a:lnTo>
                    <a:pt x="91606" y="15852"/>
                  </a:lnTo>
                  <a:lnTo>
                    <a:pt x="92610" y="15966"/>
                  </a:lnTo>
                  <a:lnTo>
                    <a:pt x="92793" y="15612"/>
                  </a:lnTo>
                  <a:lnTo>
                    <a:pt x="93466" y="15920"/>
                  </a:lnTo>
                  <a:lnTo>
                    <a:pt x="94333" y="15270"/>
                  </a:lnTo>
                  <a:lnTo>
                    <a:pt x="95954" y="15840"/>
                  </a:lnTo>
                  <a:lnTo>
                    <a:pt x="95714" y="15464"/>
                  </a:lnTo>
                  <a:lnTo>
                    <a:pt x="96000" y="14950"/>
                  </a:lnTo>
                  <a:lnTo>
                    <a:pt x="96216" y="14380"/>
                  </a:lnTo>
                  <a:lnTo>
                    <a:pt x="96662" y="14288"/>
                  </a:lnTo>
                  <a:lnTo>
                    <a:pt x="97586" y="13672"/>
                  </a:lnTo>
                  <a:lnTo>
                    <a:pt x="98978" y="13843"/>
                  </a:lnTo>
                  <a:lnTo>
                    <a:pt x="98853" y="13626"/>
                  </a:lnTo>
                  <a:lnTo>
                    <a:pt x="98316" y="13296"/>
                  </a:lnTo>
                  <a:lnTo>
                    <a:pt x="97723" y="13067"/>
                  </a:lnTo>
                  <a:lnTo>
                    <a:pt x="96433" y="12417"/>
                  </a:lnTo>
                  <a:lnTo>
                    <a:pt x="95269" y="11983"/>
                  </a:lnTo>
                  <a:lnTo>
                    <a:pt x="96148" y="12040"/>
                  </a:lnTo>
                  <a:lnTo>
                    <a:pt x="96433" y="11686"/>
                  </a:lnTo>
                  <a:lnTo>
                    <a:pt x="96433" y="11686"/>
                  </a:lnTo>
                  <a:lnTo>
                    <a:pt x="91731" y="8559"/>
                  </a:lnTo>
                  <a:lnTo>
                    <a:pt x="90396" y="8228"/>
                  </a:lnTo>
                  <a:lnTo>
                    <a:pt x="88159" y="7863"/>
                  </a:lnTo>
                  <a:lnTo>
                    <a:pt x="87030" y="7909"/>
                  </a:lnTo>
                  <a:lnTo>
                    <a:pt x="84861" y="7704"/>
                  </a:lnTo>
                  <a:lnTo>
                    <a:pt x="85112" y="8034"/>
                  </a:lnTo>
                  <a:lnTo>
                    <a:pt x="86334" y="8525"/>
                  </a:lnTo>
                  <a:lnTo>
                    <a:pt x="85968" y="8776"/>
                  </a:lnTo>
                  <a:lnTo>
                    <a:pt x="83948" y="8092"/>
                  </a:lnTo>
                  <a:lnTo>
                    <a:pt x="82978" y="8171"/>
                  </a:lnTo>
                  <a:lnTo>
                    <a:pt x="81666" y="8023"/>
                  </a:lnTo>
                  <a:lnTo>
                    <a:pt x="80662" y="8046"/>
                  </a:lnTo>
                  <a:lnTo>
                    <a:pt x="80114" y="8206"/>
                  </a:lnTo>
                  <a:lnTo>
                    <a:pt x="79087" y="7977"/>
                  </a:lnTo>
                  <a:lnTo>
                    <a:pt x="78356" y="7430"/>
                  </a:lnTo>
                  <a:lnTo>
                    <a:pt x="77432" y="7122"/>
                  </a:lnTo>
                  <a:lnTo>
                    <a:pt x="76120" y="6996"/>
                  </a:lnTo>
                  <a:lnTo>
                    <a:pt x="74020" y="7133"/>
                  </a:lnTo>
                  <a:lnTo>
                    <a:pt x="71726" y="6562"/>
                  </a:lnTo>
                  <a:lnTo>
                    <a:pt x="70608" y="6140"/>
                  </a:lnTo>
                  <a:lnTo>
                    <a:pt x="64890" y="5649"/>
                  </a:lnTo>
                  <a:lnTo>
                    <a:pt x="64593" y="5969"/>
                  </a:lnTo>
                  <a:lnTo>
                    <a:pt x="65917" y="6654"/>
                  </a:lnTo>
                  <a:lnTo>
                    <a:pt x="64844" y="6551"/>
                  </a:lnTo>
                  <a:lnTo>
                    <a:pt x="64707" y="6768"/>
                  </a:lnTo>
                  <a:lnTo>
                    <a:pt x="63315" y="6539"/>
                  </a:lnTo>
                  <a:lnTo>
                    <a:pt x="62608" y="6734"/>
                  </a:lnTo>
                  <a:lnTo>
                    <a:pt x="61284" y="6391"/>
                  </a:lnTo>
                  <a:lnTo>
                    <a:pt x="61706" y="7179"/>
                  </a:lnTo>
                  <a:lnTo>
                    <a:pt x="60439" y="6882"/>
                  </a:lnTo>
                  <a:lnTo>
                    <a:pt x="59013" y="6300"/>
                  </a:lnTo>
                  <a:lnTo>
                    <a:pt x="58956" y="5980"/>
                  </a:lnTo>
                  <a:lnTo>
                    <a:pt x="58100" y="5512"/>
                  </a:lnTo>
                  <a:lnTo>
                    <a:pt x="56696" y="5136"/>
                  </a:lnTo>
                  <a:lnTo>
                    <a:pt x="55829" y="5136"/>
                  </a:lnTo>
                  <a:lnTo>
                    <a:pt x="54505" y="5010"/>
                  </a:lnTo>
                  <a:lnTo>
                    <a:pt x="55178" y="5569"/>
                  </a:lnTo>
                  <a:lnTo>
                    <a:pt x="52725" y="5455"/>
                  </a:lnTo>
                  <a:lnTo>
                    <a:pt x="52165" y="5124"/>
                  </a:lnTo>
                  <a:lnTo>
                    <a:pt x="50271" y="4999"/>
                  </a:lnTo>
                  <a:lnTo>
                    <a:pt x="49506" y="5113"/>
                  </a:lnTo>
                  <a:lnTo>
                    <a:pt x="49495" y="5296"/>
                  </a:lnTo>
                  <a:lnTo>
                    <a:pt x="48673" y="4839"/>
                  </a:lnTo>
                  <a:lnTo>
                    <a:pt x="48342" y="4965"/>
                  </a:lnTo>
                  <a:lnTo>
                    <a:pt x="47315" y="4793"/>
                  </a:lnTo>
                  <a:lnTo>
                    <a:pt x="46516" y="4702"/>
                  </a:lnTo>
                  <a:lnTo>
                    <a:pt x="46676" y="4485"/>
                  </a:lnTo>
                  <a:lnTo>
                    <a:pt x="47612" y="4086"/>
                  </a:lnTo>
                  <a:lnTo>
                    <a:pt x="47943" y="3869"/>
                  </a:lnTo>
                  <a:lnTo>
                    <a:pt x="47601" y="3515"/>
                  </a:lnTo>
                  <a:lnTo>
                    <a:pt x="46813" y="3241"/>
                  </a:lnTo>
                  <a:lnTo>
                    <a:pt x="45170" y="2910"/>
                  </a:lnTo>
                  <a:lnTo>
                    <a:pt x="43629" y="2899"/>
                  </a:lnTo>
                  <a:lnTo>
                    <a:pt x="43367" y="3070"/>
                  </a:lnTo>
                  <a:close/>
                  <a:moveTo>
                    <a:pt x="19641" y="7236"/>
                  </a:moveTo>
                  <a:lnTo>
                    <a:pt x="18226" y="6619"/>
                  </a:lnTo>
                  <a:lnTo>
                    <a:pt x="17780" y="6003"/>
                  </a:lnTo>
                  <a:lnTo>
                    <a:pt x="18248" y="5307"/>
                  </a:lnTo>
                  <a:lnTo>
                    <a:pt x="18648" y="4599"/>
                  </a:lnTo>
                  <a:lnTo>
                    <a:pt x="19880" y="3926"/>
                  </a:lnTo>
                  <a:lnTo>
                    <a:pt x="21273" y="3584"/>
                  </a:lnTo>
                  <a:lnTo>
                    <a:pt x="22893" y="3241"/>
                  </a:lnTo>
                  <a:lnTo>
                    <a:pt x="23076" y="3025"/>
                  </a:lnTo>
                  <a:lnTo>
                    <a:pt x="22471" y="2751"/>
                  </a:lnTo>
                  <a:lnTo>
                    <a:pt x="21535" y="2842"/>
                  </a:lnTo>
                  <a:lnTo>
                    <a:pt x="20839" y="3093"/>
                  </a:lnTo>
                  <a:lnTo>
                    <a:pt x="19161" y="3230"/>
                  </a:lnTo>
                  <a:lnTo>
                    <a:pt x="17723" y="3664"/>
                  </a:lnTo>
                  <a:lnTo>
                    <a:pt x="16753" y="4052"/>
                  </a:lnTo>
                  <a:lnTo>
                    <a:pt x="17107" y="4371"/>
                  </a:lnTo>
                  <a:lnTo>
                    <a:pt x="16171" y="4999"/>
                  </a:lnTo>
                  <a:lnTo>
                    <a:pt x="16731" y="5090"/>
                  </a:lnTo>
                  <a:lnTo>
                    <a:pt x="15955" y="5706"/>
                  </a:lnTo>
                  <a:lnTo>
                    <a:pt x="16183" y="6106"/>
                  </a:lnTo>
                  <a:lnTo>
                    <a:pt x="15703" y="6266"/>
                  </a:lnTo>
                  <a:lnTo>
                    <a:pt x="15966" y="6665"/>
                  </a:lnTo>
                  <a:lnTo>
                    <a:pt x="17096" y="6859"/>
                  </a:lnTo>
                  <a:lnTo>
                    <a:pt x="17415" y="7190"/>
                  </a:lnTo>
                  <a:lnTo>
                    <a:pt x="19321" y="7293"/>
                  </a:lnTo>
                  <a:close/>
                  <a:moveTo>
                    <a:pt x="64434" y="3709"/>
                  </a:moveTo>
                  <a:lnTo>
                    <a:pt x="61877" y="3344"/>
                  </a:lnTo>
                  <a:lnTo>
                    <a:pt x="60416" y="3310"/>
                  </a:lnTo>
                  <a:lnTo>
                    <a:pt x="59937" y="3447"/>
                  </a:lnTo>
                  <a:lnTo>
                    <a:pt x="60416" y="3926"/>
                  </a:lnTo>
                  <a:lnTo>
                    <a:pt x="62197" y="4383"/>
                  </a:lnTo>
                  <a:lnTo>
                    <a:pt x="62836" y="4211"/>
                  </a:lnTo>
                  <a:lnTo>
                    <a:pt x="64856" y="4246"/>
                  </a:lnTo>
                  <a:close/>
                  <a:moveTo>
                    <a:pt x="68028" y="4040"/>
                  </a:moveTo>
                  <a:lnTo>
                    <a:pt x="66362" y="3858"/>
                  </a:lnTo>
                  <a:lnTo>
                    <a:pt x="65187" y="3755"/>
                  </a:lnTo>
                  <a:lnTo>
                    <a:pt x="65426" y="3983"/>
                  </a:lnTo>
                  <a:lnTo>
                    <a:pt x="66899" y="4268"/>
                  </a:lnTo>
                  <a:lnTo>
                    <a:pt x="67869" y="4326"/>
                  </a:lnTo>
                  <a:close/>
                  <a:moveTo>
                    <a:pt x="66248" y="5398"/>
                  </a:moveTo>
                  <a:lnTo>
                    <a:pt x="65883" y="5193"/>
                  </a:lnTo>
                  <a:lnTo>
                    <a:pt x="64707" y="4919"/>
                  </a:lnTo>
                  <a:lnTo>
                    <a:pt x="64114" y="4999"/>
                  </a:lnTo>
                  <a:lnTo>
                    <a:pt x="64000" y="5284"/>
                  </a:lnTo>
                  <a:lnTo>
                    <a:pt x="64160" y="5307"/>
                  </a:lnTo>
                  <a:lnTo>
                    <a:pt x="65415" y="5398"/>
                  </a:lnTo>
                  <a:close/>
                  <a:moveTo>
                    <a:pt x="89438" y="7156"/>
                  </a:moveTo>
                  <a:lnTo>
                    <a:pt x="88582" y="6642"/>
                  </a:lnTo>
                  <a:lnTo>
                    <a:pt x="88376" y="6950"/>
                  </a:lnTo>
                  <a:lnTo>
                    <a:pt x="88878" y="7179"/>
                  </a:lnTo>
                  <a:close/>
                  <a:moveTo>
                    <a:pt x="2077" y="20542"/>
                  </a:moveTo>
                  <a:lnTo>
                    <a:pt x="1997" y="20337"/>
                  </a:lnTo>
                  <a:lnTo>
                    <a:pt x="2020" y="20086"/>
                  </a:lnTo>
                  <a:lnTo>
                    <a:pt x="1712" y="19960"/>
                  </a:lnTo>
                  <a:lnTo>
                    <a:pt x="993" y="19800"/>
                  </a:lnTo>
                  <a:lnTo>
                    <a:pt x="92" y="20086"/>
                  </a:lnTo>
                  <a:lnTo>
                    <a:pt x="0" y="20462"/>
                  </a:lnTo>
                  <a:lnTo>
                    <a:pt x="833" y="20565"/>
                  </a:lnTo>
                  <a:close/>
                  <a:moveTo>
                    <a:pt x="86197" y="23658"/>
                  </a:moveTo>
                  <a:lnTo>
                    <a:pt x="85169" y="22768"/>
                  </a:lnTo>
                  <a:lnTo>
                    <a:pt x="84451" y="21912"/>
                  </a:lnTo>
                  <a:lnTo>
                    <a:pt x="83480" y="21090"/>
                  </a:lnTo>
                  <a:lnTo>
                    <a:pt x="82773" y="20519"/>
                  </a:lnTo>
                  <a:lnTo>
                    <a:pt x="82590" y="20634"/>
                  </a:lnTo>
                  <a:lnTo>
                    <a:pt x="83218" y="21033"/>
                  </a:lnTo>
                  <a:lnTo>
                    <a:pt x="82944" y="21432"/>
                  </a:lnTo>
                  <a:lnTo>
                    <a:pt x="83914" y="22619"/>
                  </a:lnTo>
                  <a:lnTo>
                    <a:pt x="85033" y="23475"/>
                  </a:lnTo>
                  <a:lnTo>
                    <a:pt x="85946" y="24651"/>
                  </a:lnTo>
                  <a:lnTo>
                    <a:pt x="86288" y="25313"/>
                  </a:lnTo>
                  <a:lnTo>
                    <a:pt x="87075" y="26283"/>
                  </a:lnTo>
                  <a:lnTo>
                    <a:pt x="87612" y="27138"/>
                  </a:lnTo>
                  <a:lnTo>
                    <a:pt x="88274" y="27880"/>
                  </a:lnTo>
                  <a:lnTo>
                    <a:pt x="88251" y="27196"/>
                  </a:lnTo>
                  <a:lnTo>
                    <a:pt x="89187" y="27732"/>
                  </a:lnTo>
                  <a:lnTo>
                    <a:pt x="88753" y="27104"/>
                  </a:lnTo>
                  <a:lnTo>
                    <a:pt x="87395" y="26214"/>
                  </a:lnTo>
                  <a:lnTo>
                    <a:pt x="86870" y="24925"/>
                  </a:lnTo>
                  <a:lnTo>
                    <a:pt x="88137" y="2521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302575" y="3138075"/>
              <a:ext cx="36525" cy="40250"/>
            </a:xfrm>
            <a:custGeom>
              <a:rect b="b" l="l" r="r" t="t"/>
              <a:pathLst>
                <a:path extrusionOk="0" h="1610" w="1461">
                  <a:moveTo>
                    <a:pt x="1130" y="0"/>
                  </a:moveTo>
                  <a:lnTo>
                    <a:pt x="662" y="263"/>
                  </a:lnTo>
                  <a:lnTo>
                    <a:pt x="457" y="183"/>
                  </a:lnTo>
                  <a:lnTo>
                    <a:pt x="228" y="434"/>
                  </a:lnTo>
                  <a:lnTo>
                    <a:pt x="206" y="982"/>
                  </a:lnTo>
                  <a:lnTo>
                    <a:pt x="91" y="1039"/>
                  </a:lnTo>
                  <a:lnTo>
                    <a:pt x="0" y="1530"/>
                  </a:lnTo>
                  <a:lnTo>
                    <a:pt x="502" y="1609"/>
                  </a:lnTo>
                  <a:lnTo>
                    <a:pt x="742" y="1096"/>
                  </a:lnTo>
                  <a:lnTo>
                    <a:pt x="1176" y="1153"/>
                  </a:lnTo>
                  <a:lnTo>
                    <a:pt x="1176" y="1153"/>
                  </a:lnTo>
                  <a:lnTo>
                    <a:pt x="1404" y="1039"/>
                  </a:lnTo>
                  <a:lnTo>
                    <a:pt x="1461" y="50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3386175" y="2484725"/>
              <a:ext cx="167200" cy="151225"/>
            </a:xfrm>
            <a:custGeom>
              <a:rect b="b" l="l" r="r" t="t"/>
              <a:pathLst>
                <a:path extrusionOk="0" h="6049" w="6688">
                  <a:moveTo>
                    <a:pt x="6688" y="0"/>
                  </a:moveTo>
                  <a:lnTo>
                    <a:pt x="6574" y="0"/>
                  </a:lnTo>
                  <a:lnTo>
                    <a:pt x="6574" y="0"/>
                  </a:lnTo>
                  <a:lnTo>
                    <a:pt x="6585" y="480"/>
                  </a:lnTo>
                  <a:lnTo>
                    <a:pt x="6106" y="503"/>
                  </a:lnTo>
                  <a:lnTo>
                    <a:pt x="5843" y="719"/>
                  </a:lnTo>
                  <a:lnTo>
                    <a:pt x="5489" y="719"/>
                  </a:lnTo>
                  <a:lnTo>
                    <a:pt x="5216" y="594"/>
                  </a:lnTo>
                  <a:lnTo>
                    <a:pt x="4565" y="697"/>
                  </a:lnTo>
                  <a:lnTo>
                    <a:pt x="4291" y="1404"/>
                  </a:lnTo>
                  <a:lnTo>
                    <a:pt x="4052" y="1461"/>
                  </a:lnTo>
                  <a:lnTo>
                    <a:pt x="3652" y="2625"/>
                  </a:lnTo>
                  <a:lnTo>
                    <a:pt x="2534" y="3595"/>
                  </a:lnTo>
                  <a:lnTo>
                    <a:pt x="2248" y="4851"/>
                  </a:lnTo>
                  <a:lnTo>
                    <a:pt x="1929" y="5262"/>
                  </a:lnTo>
                  <a:lnTo>
                    <a:pt x="1826" y="5592"/>
                  </a:lnTo>
                  <a:lnTo>
                    <a:pt x="57" y="5661"/>
                  </a:lnTo>
                  <a:lnTo>
                    <a:pt x="46" y="5661"/>
                  </a:lnTo>
                  <a:lnTo>
                    <a:pt x="0" y="6049"/>
                  </a:lnTo>
                  <a:lnTo>
                    <a:pt x="171" y="5729"/>
                  </a:lnTo>
                  <a:lnTo>
                    <a:pt x="3253" y="5741"/>
                  </a:lnTo>
                  <a:lnTo>
                    <a:pt x="3127" y="4428"/>
                  </a:lnTo>
                  <a:lnTo>
                    <a:pt x="3321" y="3961"/>
                  </a:lnTo>
                  <a:lnTo>
                    <a:pt x="4063" y="3892"/>
                  </a:lnTo>
                  <a:lnTo>
                    <a:pt x="4097" y="1564"/>
                  </a:lnTo>
                  <a:lnTo>
                    <a:pt x="6642" y="1610"/>
                  </a:lnTo>
                  <a:lnTo>
                    <a:pt x="6676" y="229"/>
                  </a:lnTo>
                  <a:lnTo>
                    <a:pt x="6688" y="58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4391300" y="2382575"/>
              <a:ext cx="421975" cy="358950"/>
            </a:xfrm>
            <a:custGeom>
              <a:rect b="b" l="l" r="r" t="t"/>
              <a:pathLst>
                <a:path extrusionOk="0" h="14358" w="16879">
                  <a:moveTo>
                    <a:pt x="9153" y="2774"/>
                  </a:moveTo>
                  <a:lnTo>
                    <a:pt x="7692" y="2694"/>
                  </a:lnTo>
                  <a:lnTo>
                    <a:pt x="5318" y="891"/>
                  </a:lnTo>
                  <a:lnTo>
                    <a:pt x="4097" y="241"/>
                  </a:lnTo>
                  <a:lnTo>
                    <a:pt x="3139" y="1"/>
                  </a:lnTo>
                  <a:lnTo>
                    <a:pt x="3013" y="149"/>
                  </a:lnTo>
                  <a:lnTo>
                    <a:pt x="1530" y="583"/>
                  </a:lnTo>
                  <a:lnTo>
                    <a:pt x="2397" y="1496"/>
                  </a:lnTo>
                  <a:lnTo>
                    <a:pt x="2157" y="1644"/>
                  </a:lnTo>
                  <a:lnTo>
                    <a:pt x="2055" y="1952"/>
                  </a:lnTo>
                  <a:lnTo>
                    <a:pt x="1484" y="2067"/>
                  </a:lnTo>
                  <a:lnTo>
                    <a:pt x="1336" y="2397"/>
                  </a:lnTo>
                  <a:lnTo>
                    <a:pt x="1027" y="2683"/>
                  </a:lnTo>
                  <a:lnTo>
                    <a:pt x="160" y="2546"/>
                  </a:lnTo>
                  <a:lnTo>
                    <a:pt x="92" y="2900"/>
                  </a:lnTo>
                  <a:lnTo>
                    <a:pt x="92" y="3208"/>
                  </a:lnTo>
                  <a:lnTo>
                    <a:pt x="0" y="3710"/>
                  </a:lnTo>
                  <a:lnTo>
                    <a:pt x="388" y="3710"/>
                  </a:lnTo>
                  <a:lnTo>
                    <a:pt x="845" y="4338"/>
                  </a:lnTo>
                  <a:lnTo>
                    <a:pt x="1381" y="5068"/>
                  </a:lnTo>
                  <a:lnTo>
                    <a:pt x="1735" y="5741"/>
                  </a:lnTo>
                  <a:lnTo>
                    <a:pt x="1975" y="5947"/>
                  </a:lnTo>
                  <a:lnTo>
                    <a:pt x="2214" y="6426"/>
                  </a:lnTo>
                  <a:lnTo>
                    <a:pt x="2192" y="6620"/>
                  </a:lnTo>
                  <a:lnTo>
                    <a:pt x="2488" y="7145"/>
                  </a:lnTo>
                  <a:lnTo>
                    <a:pt x="2922" y="7339"/>
                  </a:lnTo>
                  <a:lnTo>
                    <a:pt x="3321" y="7693"/>
                  </a:lnTo>
                  <a:lnTo>
                    <a:pt x="3823" y="8686"/>
                  </a:lnTo>
                  <a:lnTo>
                    <a:pt x="3823" y="9233"/>
                  </a:lnTo>
                  <a:lnTo>
                    <a:pt x="3960" y="9861"/>
                  </a:lnTo>
                  <a:lnTo>
                    <a:pt x="4531" y="10728"/>
                  </a:lnTo>
                  <a:lnTo>
                    <a:pt x="4885" y="10877"/>
                  </a:lnTo>
                  <a:lnTo>
                    <a:pt x="5467" y="11504"/>
                  </a:lnTo>
                  <a:lnTo>
                    <a:pt x="5741" y="12246"/>
                  </a:lnTo>
                  <a:lnTo>
                    <a:pt x="6197" y="12999"/>
                  </a:lnTo>
                  <a:lnTo>
                    <a:pt x="6631" y="13330"/>
                  </a:lnTo>
                  <a:lnTo>
                    <a:pt x="6711" y="13684"/>
                  </a:lnTo>
                  <a:lnTo>
                    <a:pt x="6962" y="13958"/>
                  </a:lnTo>
                  <a:lnTo>
                    <a:pt x="7099" y="14357"/>
                  </a:lnTo>
                  <a:lnTo>
                    <a:pt x="7418" y="14049"/>
                  </a:lnTo>
                  <a:lnTo>
                    <a:pt x="7327" y="13673"/>
                  </a:lnTo>
                  <a:lnTo>
                    <a:pt x="7498" y="13228"/>
                  </a:lnTo>
                  <a:lnTo>
                    <a:pt x="7841" y="13467"/>
                  </a:lnTo>
                  <a:lnTo>
                    <a:pt x="8057" y="13376"/>
                  </a:lnTo>
                  <a:lnTo>
                    <a:pt x="8970" y="13353"/>
                  </a:lnTo>
                  <a:lnTo>
                    <a:pt x="9107" y="13456"/>
                  </a:lnTo>
                  <a:lnTo>
                    <a:pt x="9883" y="13536"/>
                  </a:lnTo>
                  <a:lnTo>
                    <a:pt x="10180" y="13490"/>
                  </a:lnTo>
                  <a:lnTo>
                    <a:pt x="10408" y="13798"/>
                  </a:lnTo>
                  <a:lnTo>
                    <a:pt x="10762" y="13650"/>
                  </a:lnTo>
                  <a:lnTo>
                    <a:pt x="11264" y="12703"/>
                  </a:lnTo>
                  <a:lnTo>
                    <a:pt x="11972" y="12280"/>
                  </a:lnTo>
                  <a:lnTo>
                    <a:pt x="14220" y="11938"/>
                  </a:lnTo>
                  <a:lnTo>
                    <a:pt x="16514" y="11025"/>
                  </a:lnTo>
                  <a:lnTo>
                    <a:pt x="16879" y="9222"/>
                  </a:lnTo>
                  <a:lnTo>
                    <a:pt x="16468" y="8571"/>
                  </a:lnTo>
                  <a:lnTo>
                    <a:pt x="16320" y="8765"/>
                  </a:lnTo>
                  <a:lnTo>
                    <a:pt x="13923" y="8309"/>
                  </a:lnTo>
                  <a:lnTo>
                    <a:pt x="13558" y="7396"/>
                  </a:lnTo>
                  <a:lnTo>
                    <a:pt x="13501" y="7179"/>
                  </a:lnTo>
                  <a:lnTo>
                    <a:pt x="13330" y="6837"/>
                  </a:lnTo>
                  <a:lnTo>
                    <a:pt x="13113" y="6894"/>
                  </a:lnTo>
                  <a:lnTo>
                    <a:pt x="12862" y="6723"/>
                  </a:lnTo>
                  <a:lnTo>
                    <a:pt x="12714" y="6494"/>
                  </a:lnTo>
                  <a:lnTo>
                    <a:pt x="12588" y="6198"/>
                  </a:lnTo>
                  <a:lnTo>
                    <a:pt x="12348" y="5935"/>
                  </a:lnTo>
                  <a:lnTo>
                    <a:pt x="12200" y="5639"/>
                  </a:lnTo>
                  <a:lnTo>
                    <a:pt x="12257" y="5342"/>
                  </a:lnTo>
                  <a:lnTo>
                    <a:pt x="12177" y="4954"/>
                  </a:lnTo>
                  <a:lnTo>
                    <a:pt x="11607" y="4577"/>
                  </a:lnTo>
                  <a:lnTo>
                    <a:pt x="11435" y="4258"/>
                  </a:lnTo>
                  <a:lnTo>
                    <a:pt x="11013" y="4052"/>
                  </a:lnTo>
                  <a:lnTo>
                    <a:pt x="10637" y="3265"/>
                  </a:lnTo>
                  <a:lnTo>
                    <a:pt x="10089" y="3299"/>
                  </a:lnTo>
                  <a:lnTo>
                    <a:pt x="9849" y="285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4157925" y="2613100"/>
              <a:ext cx="321850" cy="303325"/>
            </a:xfrm>
            <a:custGeom>
              <a:rect b="b" l="l" r="r" t="t"/>
              <a:pathLst>
                <a:path extrusionOk="0" h="12133" w="12874">
                  <a:moveTo>
                    <a:pt x="11652" y="5171"/>
                  </a:moveTo>
                  <a:lnTo>
                    <a:pt x="11709" y="4577"/>
                  </a:lnTo>
                  <a:lnTo>
                    <a:pt x="11937" y="4292"/>
                  </a:lnTo>
                  <a:lnTo>
                    <a:pt x="12508" y="4144"/>
                  </a:lnTo>
                  <a:lnTo>
                    <a:pt x="12873" y="3630"/>
                  </a:lnTo>
                  <a:lnTo>
                    <a:pt x="12439" y="3288"/>
                  </a:lnTo>
                  <a:lnTo>
                    <a:pt x="12120" y="3059"/>
                  </a:lnTo>
                  <a:lnTo>
                    <a:pt x="11766" y="1975"/>
                  </a:lnTo>
                  <a:lnTo>
                    <a:pt x="11606" y="1051"/>
                  </a:lnTo>
                  <a:lnTo>
                    <a:pt x="11766" y="880"/>
                  </a:lnTo>
                  <a:lnTo>
                    <a:pt x="11469" y="1"/>
                  </a:lnTo>
                  <a:lnTo>
                    <a:pt x="8354" y="1"/>
                  </a:lnTo>
                  <a:lnTo>
                    <a:pt x="5307" y="1"/>
                  </a:lnTo>
                  <a:lnTo>
                    <a:pt x="2157" y="1"/>
                  </a:lnTo>
                  <a:lnTo>
                    <a:pt x="2226" y="1804"/>
                  </a:lnTo>
                  <a:lnTo>
                    <a:pt x="1324" y="1804"/>
                  </a:lnTo>
                  <a:lnTo>
                    <a:pt x="1324" y="2192"/>
                  </a:lnTo>
                  <a:lnTo>
                    <a:pt x="1484" y="5787"/>
                  </a:lnTo>
                  <a:lnTo>
                    <a:pt x="799" y="5730"/>
                  </a:lnTo>
                  <a:lnTo>
                    <a:pt x="457" y="6403"/>
                  </a:lnTo>
                  <a:lnTo>
                    <a:pt x="251" y="6951"/>
                  </a:lnTo>
                  <a:lnTo>
                    <a:pt x="422" y="7168"/>
                  </a:lnTo>
                  <a:lnTo>
                    <a:pt x="171" y="7442"/>
                  </a:lnTo>
                  <a:lnTo>
                    <a:pt x="274" y="7830"/>
                  </a:lnTo>
                  <a:lnTo>
                    <a:pt x="69" y="8195"/>
                  </a:lnTo>
                  <a:lnTo>
                    <a:pt x="0" y="8537"/>
                  </a:lnTo>
                  <a:lnTo>
                    <a:pt x="285" y="8480"/>
                  </a:lnTo>
                  <a:lnTo>
                    <a:pt x="457" y="8834"/>
                  </a:lnTo>
                  <a:lnTo>
                    <a:pt x="468" y="9370"/>
                  </a:lnTo>
                  <a:lnTo>
                    <a:pt x="765" y="9621"/>
                  </a:lnTo>
                  <a:lnTo>
                    <a:pt x="765" y="9850"/>
                  </a:lnTo>
                  <a:lnTo>
                    <a:pt x="868" y="10238"/>
                  </a:lnTo>
                  <a:lnTo>
                    <a:pt x="1335" y="10808"/>
                  </a:lnTo>
                  <a:lnTo>
                    <a:pt x="1335" y="11185"/>
                  </a:lnTo>
                  <a:lnTo>
                    <a:pt x="1221" y="11550"/>
                  </a:lnTo>
                  <a:lnTo>
                    <a:pt x="1267" y="11835"/>
                  </a:lnTo>
                  <a:lnTo>
                    <a:pt x="1552" y="12086"/>
                  </a:lnTo>
                  <a:lnTo>
                    <a:pt x="1621" y="12132"/>
                  </a:lnTo>
                  <a:lnTo>
                    <a:pt x="1860" y="12029"/>
                  </a:lnTo>
                  <a:lnTo>
                    <a:pt x="2134" y="11858"/>
                  </a:lnTo>
                  <a:lnTo>
                    <a:pt x="2317" y="11048"/>
                  </a:lnTo>
                  <a:lnTo>
                    <a:pt x="2534" y="10637"/>
                  </a:lnTo>
                  <a:lnTo>
                    <a:pt x="3104" y="10512"/>
                  </a:lnTo>
                  <a:lnTo>
                    <a:pt x="3253" y="10763"/>
                  </a:lnTo>
                  <a:lnTo>
                    <a:pt x="3675" y="11288"/>
                  </a:lnTo>
                  <a:lnTo>
                    <a:pt x="3892" y="11368"/>
                  </a:lnTo>
                  <a:lnTo>
                    <a:pt x="4177" y="11208"/>
                  </a:lnTo>
                  <a:lnTo>
                    <a:pt x="4759" y="11253"/>
                  </a:lnTo>
                  <a:lnTo>
                    <a:pt x="4873" y="11436"/>
                  </a:lnTo>
                  <a:lnTo>
                    <a:pt x="5661" y="11436"/>
                  </a:lnTo>
                  <a:lnTo>
                    <a:pt x="5683" y="11253"/>
                  </a:lnTo>
                  <a:lnTo>
                    <a:pt x="6106" y="11082"/>
                  </a:lnTo>
                  <a:lnTo>
                    <a:pt x="6174" y="10808"/>
                  </a:lnTo>
                  <a:lnTo>
                    <a:pt x="6471" y="10626"/>
                  </a:lnTo>
                  <a:lnTo>
                    <a:pt x="7156" y="11151"/>
                  </a:lnTo>
                  <a:lnTo>
                    <a:pt x="7555" y="11048"/>
                  </a:lnTo>
                  <a:lnTo>
                    <a:pt x="7943" y="10409"/>
                  </a:lnTo>
                  <a:lnTo>
                    <a:pt x="8365" y="9907"/>
                  </a:lnTo>
                  <a:lnTo>
                    <a:pt x="8285" y="9348"/>
                  </a:lnTo>
                  <a:lnTo>
                    <a:pt x="8080" y="9096"/>
                  </a:lnTo>
                  <a:lnTo>
                    <a:pt x="8571" y="9051"/>
                  </a:lnTo>
                  <a:lnTo>
                    <a:pt x="8616" y="8834"/>
                  </a:lnTo>
                  <a:lnTo>
                    <a:pt x="8982" y="8914"/>
                  </a:lnTo>
                  <a:lnTo>
                    <a:pt x="8913" y="9576"/>
                  </a:lnTo>
                  <a:lnTo>
                    <a:pt x="9027" y="10238"/>
                  </a:lnTo>
                  <a:lnTo>
                    <a:pt x="9438" y="10591"/>
                  </a:lnTo>
                  <a:lnTo>
                    <a:pt x="9541" y="10911"/>
                  </a:lnTo>
                  <a:lnTo>
                    <a:pt x="9541" y="11345"/>
                  </a:lnTo>
                  <a:lnTo>
                    <a:pt x="9655" y="11368"/>
                  </a:lnTo>
                  <a:lnTo>
                    <a:pt x="9655" y="11265"/>
                  </a:lnTo>
                  <a:lnTo>
                    <a:pt x="9849" y="10306"/>
                  </a:lnTo>
                  <a:lnTo>
                    <a:pt x="10226" y="10055"/>
                  </a:lnTo>
                  <a:lnTo>
                    <a:pt x="10294" y="9679"/>
                  </a:lnTo>
                  <a:lnTo>
                    <a:pt x="10625" y="8994"/>
                  </a:lnTo>
                  <a:lnTo>
                    <a:pt x="11081" y="8537"/>
                  </a:lnTo>
                  <a:lnTo>
                    <a:pt x="11378" y="7659"/>
                  </a:lnTo>
                  <a:lnTo>
                    <a:pt x="11481" y="6871"/>
                  </a:lnTo>
                  <a:lnTo>
                    <a:pt x="11378" y="651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4198425" y="2834225"/>
              <a:ext cx="229425" cy="198300"/>
            </a:xfrm>
            <a:custGeom>
              <a:rect b="b" l="l" r="r" t="t"/>
              <a:pathLst>
                <a:path extrusionOk="0" h="7932" w="9177">
                  <a:moveTo>
                    <a:pt x="7921" y="2066"/>
                  </a:moveTo>
                  <a:lnTo>
                    <a:pt x="7818" y="1746"/>
                  </a:lnTo>
                  <a:lnTo>
                    <a:pt x="7407" y="1393"/>
                  </a:lnTo>
                  <a:lnTo>
                    <a:pt x="7293" y="742"/>
                  </a:lnTo>
                  <a:lnTo>
                    <a:pt x="7362" y="69"/>
                  </a:lnTo>
                  <a:lnTo>
                    <a:pt x="6996" y="0"/>
                  </a:lnTo>
                  <a:lnTo>
                    <a:pt x="6951" y="206"/>
                  </a:lnTo>
                  <a:lnTo>
                    <a:pt x="6471" y="251"/>
                  </a:lnTo>
                  <a:lnTo>
                    <a:pt x="6665" y="514"/>
                  </a:lnTo>
                  <a:lnTo>
                    <a:pt x="6757" y="1062"/>
                  </a:lnTo>
                  <a:lnTo>
                    <a:pt x="6323" y="1564"/>
                  </a:lnTo>
                  <a:lnTo>
                    <a:pt x="5935" y="2203"/>
                  </a:lnTo>
                  <a:lnTo>
                    <a:pt x="5536" y="2306"/>
                  </a:lnTo>
                  <a:lnTo>
                    <a:pt x="4851" y="1781"/>
                  </a:lnTo>
                  <a:lnTo>
                    <a:pt x="4554" y="1963"/>
                  </a:lnTo>
                  <a:lnTo>
                    <a:pt x="4486" y="2237"/>
                  </a:lnTo>
                  <a:lnTo>
                    <a:pt x="4075" y="2408"/>
                  </a:lnTo>
                  <a:lnTo>
                    <a:pt x="4041" y="2591"/>
                  </a:lnTo>
                  <a:lnTo>
                    <a:pt x="3253" y="2591"/>
                  </a:lnTo>
                  <a:lnTo>
                    <a:pt x="3139" y="2408"/>
                  </a:lnTo>
                  <a:lnTo>
                    <a:pt x="2557" y="2363"/>
                  </a:lnTo>
                  <a:lnTo>
                    <a:pt x="2272" y="2523"/>
                  </a:lnTo>
                  <a:lnTo>
                    <a:pt x="2055" y="2454"/>
                  </a:lnTo>
                  <a:lnTo>
                    <a:pt x="1633" y="1918"/>
                  </a:lnTo>
                  <a:lnTo>
                    <a:pt x="1484" y="1667"/>
                  </a:lnTo>
                  <a:lnTo>
                    <a:pt x="914" y="1792"/>
                  </a:lnTo>
                  <a:lnTo>
                    <a:pt x="708" y="2203"/>
                  </a:lnTo>
                  <a:lnTo>
                    <a:pt x="514" y="3025"/>
                  </a:lnTo>
                  <a:lnTo>
                    <a:pt x="252" y="3196"/>
                  </a:lnTo>
                  <a:lnTo>
                    <a:pt x="1" y="3287"/>
                  </a:lnTo>
                  <a:lnTo>
                    <a:pt x="548" y="3652"/>
                  </a:lnTo>
                  <a:lnTo>
                    <a:pt x="982" y="4017"/>
                  </a:lnTo>
                  <a:lnTo>
                    <a:pt x="1005" y="4303"/>
                  </a:lnTo>
                  <a:lnTo>
                    <a:pt x="1541" y="4794"/>
                  </a:lnTo>
                  <a:lnTo>
                    <a:pt x="1884" y="5170"/>
                  </a:lnTo>
                  <a:lnTo>
                    <a:pt x="2101" y="5718"/>
                  </a:lnTo>
                  <a:lnTo>
                    <a:pt x="2694" y="6072"/>
                  </a:lnTo>
                  <a:lnTo>
                    <a:pt x="2831" y="6368"/>
                  </a:lnTo>
                  <a:lnTo>
                    <a:pt x="3333" y="7110"/>
                  </a:lnTo>
                  <a:lnTo>
                    <a:pt x="3687" y="7224"/>
                  </a:lnTo>
                  <a:lnTo>
                    <a:pt x="3904" y="7076"/>
                  </a:lnTo>
                  <a:lnTo>
                    <a:pt x="4269" y="7133"/>
                  </a:lnTo>
                  <a:lnTo>
                    <a:pt x="4714" y="6939"/>
                  </a:lnTo>
                  <a:lnTo>
                    <a:pt x="4908" y="7327"/>
                  </a:lnTo>
                  <a:lnTo>
                    <a:pt x="5627" y="7932"/>
                  </a:lnTo>
                  <a:lnTo>
                    <a:pt x="5627" y="7932"/>
                  </a:lnTo>
                  <a:lnTo>
                    <a:pt x="5946" y="7681"/>
                  </a:lnTo>
                  <a:lnTo>
                    <a:pt x="6449" y="7886"/>
                  </a:lnTo>
                  <a:lnTo>
                    <a:pt x="7088" y="7669"/>
                  </a:lnTo>
                  <a:lnTo>
                    <a:pt x="7658" y="7681"/>
                  </a:lnTo>
                  <a:lnTo>
                    <a:pt x="8149" y="7259"/>
                  </a:lnTo>
                  <a:lnTo>
                    <a:pt x="8640" y="6711"/>
                  </a:lnTo>
                  <a:lnTo>
                    <a:pt x="9176" y="6117"/>
                  </a:lnTo>
                  <a:lnTo>
                    <a:pt x="8674" y="5136"/>
                  </a:lnTo>
                  <a:lnTo>
                    <a:pt x="8309" y="4919"/>
                  </a:lnTo>
                  <a:lnTo>
                    <a:pt x="8160" y="4565"/>
                  </a:lnTo>
                  <a:lnTo>
                    <a:pt x="7750" y="4120"/>
                  </a:lnTo>
                  <a:lnTo>
                    <a:pt x="7259" y="4052"/>
                  </a:lnTo>
                  <a:lnTo>
                    <a:pt x="7521" y="3538"/>
                  </a:lnTo>
                  <a:lnTo>
                    <a:pt x="7944" y="3515"/>
                  </a:lnTo>
                  <a:lnTo>
                    <a:pt x="8058" y="3230"/>
                  </a:lnTo>
                  <a:lnTo>
                    <a:pt x="8035" y="2523"/>
                  </a:lnTo>
                  <a:lnTo>
                    <a:pt x="7921" y="251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3371325" y="2735800"/>
              <a:ext cx="121850" cy="96450"/>
            </a:xfrm>
            <a:custGeom>
              <a:rect b="b" l="l" r="r" t="t"/>
              <a:pathLst>
                <a:path extrusionOk="0" h="3858" w="4874">
                  <a:moveTo>
                    <a:pt x="4326" y="1792"/>
                  </a:moveTo>
                  <a:lnTo>
                    <a:pt x="3812" y="1164"/>
                  </a:lnTo>
                  <a:lnTo>
                    <a:pt x="3356" y="491"/>
                  </a:lnTo>
                  <a:lnTo>
                    <a:pt x="2831" y="251"/>
                  </a:lnTo>
                  <a:lnTo>
                    <a:pt x="2454" y="0"/>
                  </a:lnTo>
                  <a:lnTo>
                    <a:pt x="2021" y="0"/>
                  </a:lnTo>
                  <a:lnTo>
                    <a:pt x="1621" y="194"/>
                  </a:lnTo>
                  <a:lnTo>
                    <a:pt x="1233" y="126"/>
                  </a:lnTo>
                  <a:lnTo>
                    <a:pt x="948" y="411"/>
                  </a:lnTo>
                  <a:lnTo>
                    <a:pt x="765" y="879"/>
                  </a:lnTo>
                  <a:lnTo>
                    <a:pt x="366" y="1507"/>
                  </a:lnTo>
                  <a:lnTo>
                    <a:pt x="1" y="1678"/>
                  </a:lnTo>
                  <a:lnTo>
                    <a:pt x="389" y="2009"/>
                  </a:lnTo>
                  <a:lnTo>
                    <a:pt x="708" y="2716"/>
                  </a:lnTo>
                  <a:lnTo>
                    <a:pt x="1576" y="2693"/>
                  </a:lnTo>
                  <a:lnTo>
                    <a:pt x="1758" y="2477"/>
                  </a:lnTo>
                  <a:lnTo>
                    <a:pt x="2021" y="2465"/>
                  </a:lnTo>
                  <a:lnTo>
                    <a:pt x="2317" y="2682"/>
                  </a:lnTo>
                  <a:lnTo>
                    <a:pt x="2568" y="2693"/>
                  </a:lnTo>
                  <a:lnTo>
                    <a:pt x="2831" y="2534"/>
                  </a:lnTo>
                  <a:lnTo>
                    <a:pt x="2991" y="2796"/>
                  </a:lnTo>
                  <a:lnTo>
                    <a:pt x="2648" y="3002"/>
                  </a:lnTo>
                  <a:lnTo>
                    <a:pt x="2306" y="2990"/>
                  </a:lnTo>
                  <a:lnTo>
                    <a:pt x="1964" y="2796"/>
                  </a:lnTo>
                  <a:lnTo>
                    <a:pt x="1667" y="3002"/>
                  </a:lnTo>
                  <a:lnTo>
                    <a:pt x="1519" y="3002"/>
                  </a:lnTo>
                  <a:lnTo>
                    <a:pt x="1325" y="3139"/>
                  </a:lnTo>
                  <a:lnTo>
                    <a:pt x="606" y="3116"/>
                  </a:lnTo>
                  <a:lnTo>
                    <a:pt x="720" y="3812"/>
                  </a:lnTo>
                  <a:lnTo>
                    <a:pt x="1142" y="3664"/>
                  </a:lnTo>
                  <a:lnTo>
                    <a:pt x="1404" y="3686"/>
                  </a:lnTo>
                  <a:lnTo>
                    <a:pt x="1621" y="3584"/>
                  </a:lnTo>
                  <a:lnTo>
                    <a:pt x="3082" y="3629"/>
                  </a:lnTo>
                  <a:lnTo>
                    <a:pt x="3470" y="3641"/>
                  </a:lnTo>
                  <a:lnTo>
                    <a:pt x="4041" y="3858"/>
                  </a:lnTo>
                  <a:lnTo>
                    <a:pt x="4223" y="3846"/>
                  </a:lnTo>
                  <a:lnTo>
                    <a:pt x="4280" y="3743"/>
                  </a:lnTo>
                  <a:lnTo>
                    <a:pt x="4714" y="3812"/>
                  </a:lnTo>
                  <a:lnTo>
                    <a:pt x="4828" y="3755"/>
                  </a:lnTo>
                  <a:lnTo>
                    <a:pt x="4874" y="3470"/>
                  </a:lnTo>
                  <a:lnTo>
                    <a:pt x="4817" y="3139"/>
                  </a:lnTo>
                  <a:lnTo>
                    <a:pt x="4509" y="2876"/>
                  </a:lnTo>
                  <a:lnTo>
                    <a:pt x="4360" y="2351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3456650" y="2884150"/>
              <a:ext cx="60500" cy="74200"/>
            </a:xfrm>
            <a:custGeom>
              <a:rect b="b" l="l" r="r" t="t"/>
              <a:pathLst>
                <a:path extrusionOk="0" h="2968" w="2420">
                  <a:moveTo>
                    <a:pt x="2419" y="1496"/>
                  </a:moveTo>
                  <a:lnTo>
                    <a:pt x="2203" y="1541"/>
                  </a:lnTo>
                  <a:lnTo>
                    <a:pt x="2203" y="1210"/>
                  </a:lnTo>
                  <a:lnTo>
                    <a:pt x="2077" y="971"/>
                  </a:lnTo>
                  <a:lnTo>
                    <a:pt x="2100" y="708"/>
                  </a:lnTo>
                  <a:lnTo>
                    <a:pt x="1929" y="320"/>
                  </a:lnTo>
                  <a:lnTo>
                    <a:pt x="1712" y="1"/>
                  </a:lnTo>
                  <a:lnTo>
                    <a:pt x="1073" y="1"/>
                  </a:lnTo>
                  <a:lnTo>
                    <a:pt x="890" y="172"/>
                  </a:lnTo>
                  <a:lnTo>
                    <a:pt x="673" y="195"/>
                  </a:lnTo>
                  <a:lnTo>
                    <a:pt x="536" y="400"/>
                  </a:lnTo>
                  <a:lnTo>
                    <a:pt x="434" y="640"/>
                  </a:lnTo>
                  <a:lnTo>
                    <a:pt x="0" y="1039"/>
                  </a:lnTo>
                  <a:lnTo>
                    <a:pt x="103" y="1712"/>
                  </a:lnTo>
                  <a:lnTo>
                    <a:pt x="228" y="2032"/>
                  </a:lnTo>
                  <a:lnTo>
                    <a:pt x="650" y="2534"/>
                  </a:lnTo>
                  <a:lnTo>
                    <a:pt x="1233" y="2888"/>
                  </a:lnTo>
                  <a:lnTo>
                    <a:pt x="1449" y="2968"/>
                  </a:lnTo>
                  <a:lnTo>
                    <a:pt x="1632" y="2682"/>
                  </a:lnTo>
                  <a:lnTo>
                    <a:pt x="1678" y="2409"/>
                  </a:lnTo>
                  <a:lnTo>
                    <a:pt x="2043" y="1918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1930550" y="2784875"/>
              <a:ext cx="47375" cy="28825"/>
            </a:xfrm>
            <a:custGeom>
              <a:rect b="b" l="l" r="r" t="t"/>
              <a:pathLst>
                <a:path extrusionOk="0" h="1153" w="1895">
                  <a:moveTo>
                    <a:pt x="1803" y="947"/>
                  </a:moveTo>
                  <a:lnTo>
                    <a:pt x="1895" y="582"/>
                  </a:lnTo>
                  <a:lnTo>
                    <a:pt x="1792" y="491"/>
                  </a:lnTo>
                  <a:lnTo>
                    <a:pt x="1632" y="411"/>
                  </a:lnTo>
                  <a:lnTo>
                    <a:pt x="1278" y="525"/>
                  </a:lnTo>
                  <a:lnTo>
                    <a:pt x="1267" y="400"/>
                  </a:lnTo>
                  <a:lnTo>
                    <a:pt x="1027" y="263"/>
                  </a:lnTo>
                  <a:lnTo>
                    <a:pt x="879" y="69"/>
                  </a:lnTo>
                  <a:lnTo>
                    <a:pt x="662" y="0"/>
                  </a:lnTo>
                  <a:lnTo>
                    <a:pt x="457" y="57"/>
                  </a:lnTo>
                  <a:lnTo>
                    <a:pt x="491" y="160"/>
                  </a:lnTo>
                  <a:lnTo>
                    <a:pt x="331" y="263"/>
                  </a:lnTo>
                  <a:lnTo>
                    <a:pt x="34" y="491"/>
                  </a:lnTo>
                  <a:lnTo>
                    <a:pt x="0" y="628"/>
                  </a:lnTo>
                  <a:lnTo>
                    <a:pt x="206" y="810"/>
                  </a:lnTo>
                  <a:lnTo>
                    <a:pt x="651" y="867"/>
                  </a:lnTo>
                  <a:lnTo>
                    <a:pt x="959" y="1061"/>
                  </a:lnTo>
                  <a:lnTo>
                    <a:pt x="1233" y="1141"/>
                  </a:lnTo>
                  <a:lnTo>
                    <a:pt x="1701" y="115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4057500" y="2067050"/>
              <a:ext cx="81050" cy="86175"/>
            </a:xfrm>
            <a:custGeom>
              <a:rect b="b" l="l" r="r" t="t"/>
              <a:pathLst>
                <a:path extrusionOk="0" h="3447" w="3242">
                  <a:moveTo>
                    <a:pt x="1974" y="867"/>
                  </a:moveTo>
                  <a:lnTo>
                    <a:pt x="1518" y="651"/>
                  </a:lnTo>
                  <a:lnTo>
                    <a:pt x="1404" y="388"/>
                  </a:lnTo>
                  <a:lnTo>
                    <a:pt x="993" y="23"/>
                  </a:lnTo>
                  <a:lnTo>
                    <a:pt x="536" y="0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217" y="571"/>
                  </a:lnTo>
                  <a:lnTo>
                    <a:pt x="457" y="822"/>
                  </a:lnTo>
                  <a:lnTo>
                    <a:pt x="217" y="1153"/>
                  </a:lnTo>
                  <a:lnTo>
                    <a:pt x="217" y="1153"/>
                  </a:lnTo>
                  <a:lnTo>
                    <a:pt x="479" y="1153"/>
                  </a:lnTo>
                  <a:lnTo>
                    <a:pt x="331" y="1541"/>
                  </a:lnTo>
                  <a:lnTo>
                    <a:pt x="719" y="1872"/>
                  </a:lnTo>
                  <a:lnTo>
                    <a:pt x="651" y="2283"/>
                  </a:lnTo>
                  <a:lnTo>
                    <a:pt x="479" y="2328"/>
                  </a:lnTo>
                  <a:lnTo>
                    <a:pt x="685" y="2477"/>
                  </a:lnTo>
                  <a:lnTo>
                    <a:pt x="799" y="2591"/>
                  </a:lnTo>
                  <a:lnTo>
                    <a:pt x="1061" y="2693"/>
                  </a:lnTo>
                  <a:lnTo>
                    <a:pt x="1347" y="2865"/>
                  </a:lnTo>
                  <a:lnTo>
                    <a:pt x="1290" y="2956"/>
                  </a:lnTo>
                  <a:lnTo>
                    <a:pt x="1461" y="2876"/>
                  </a:lnTo>
                  <a:lnTo>
                    <a:pt x="1529" y="2591"/>
                  </a:lnTo>
                  <a:lnTo>
                    <a:pt x="1655" y="2534"/>
                  </a:lnTo>
                  <a:lnTo>
                    <a:pt x="1769" y="2671"/>
                  </a:lnTo>
                  <a:lnTo>
                    <a:pt x="1917" y="2728"/>
                  </a:lnTo>
                  <a:lnTo>
                    <a:pt x="2031" y="2865"/>
                  </a:lnTo>
                  <a:lnTo>
                    <a:pt x="2146" y="2910"/>
                  </a:lnTo>
                  <a:lnTo>
                    <a:pt x="2305" y="3070"/>
                  </a:lnTo>
                  <a:lnTo>
                    <a:pt x="2419" y="3070"/>
                  </a:lnTo>
                  <a:lnTo>
                    <a:pt x="2340" y="3275"/>
                  </a:lnTo>
                  <a:lnTo>
                    <a:pt x="2271" y="3378"/>
                  </a:lnTo>
                  <a:lnTo>
                    <a:pt x="2305" y="3447"/>
                  </a:lnTo>
                  <a:lnTo>
                    <a:pt x="2545" y="3389"/>
                  </a:lnTo>
                  <a:lnTo>
                    <a:pt x="2887" y="3378"/>
                  </a:lnTo>
                  <a:lnTo>
                    <a:pt x="2990" y="3253"/>
                  </a:lnTo>
                  <a:lnTo>
                    <a:pt x="2899" y="3150"/>
                  </a:lnTo>
                  <a:lnTo>
                    <a:pt x="3001" y="2865"/>
                  </a:lnTo>
                  <a:lnTo>
                    <a:pt x="3241" y="2591"/>
                  </a:lnTo>
                  <a:lnTo>
                    <a:pt x="2842" y="2225"/>
                  </a:lnTo>
                  <a:lnTo>
                    <a:pt x="2739" y="1894"/>
                  </a:lnTo>
                  <a:lnTo>
                    <a:pt x="2899" y="1700"/>
                  </a:lnTo>
                  <a:lnTo>
                    <a:pt x="2762" y="1552"/>
                  </a:lnTo>
                  <a:lnTo>
                    <a:pt x="2910" y="1392"/>
                  </a:lnTo>
                  <a:lnTo>
                    <a:pt x="2716" y="1301"/>
                  </a:lnTo>
                  <a:lnTo>
                    <a:pt x="2511" y="1484"/>
                  </a:lnTo>
                  <a:lnTo>
                    <a:pt x="2077" y="122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2559075" y="2975175"/>
              <a:ext cx="82750" cy="95875"/>
            </a:xfrm>
            <a:custGeom>
              <a:rect b="b" l="l" r="r" t="t"/>
              <a:pathLst>
                <a:path extrusionOk="0" h="3835" w="3310">
                  <a:moveTo>
                    <a:pt x="2454" y="0"/>
                  </a:moveTo>
                  <a:lnTo>
                    <a:pt x="1803" y="80"/>
                  </a:lnTo>
                  <a:lnTo>
                    <a:pt x="1712" y="240"/>
                  </a:lnTo>
                  <a:lnTo>
                    <a:pt x="753" y="57"/>
                  </a:lnTo>
                  <a:lnTo>
                    <a:pt x="616" y="879"/>
                  </a:lnTo>
                  <a:lnTo>
                    <a:pt x="114" y="1107"/>
                  </a:lnTo>
                  <a:lnTo>
                    <a:pt x="160" y="1324"/>
                  </a:lnTo>
                  <a:lnTo>
                    <a:pt x="0" y="1792"/>
                  </a:lnTo>
                  <a:lnTo>
                    <a:pt x="343" y="2442"/>
                  </a:lnTo>
                  <a:lnTo>
                    <a:pt x="594" y="2465"/>
                  </a:lnTo>
                  <a:lnTo>
                    <a:pt x="696" y="2956"/>
                  </a:lnTo>
                  <a:lnTo>
                    <a:pt x="1164" y="3755"/>
                  </a:lnTo>
                  <a:lnTo>
                    <a:pt x="1609" y="3835"/>
                  </a:lnTo>
                  <a:lnTo>
                    <a:pt x="1678" y="3641"/>
                  </a:lnTo>
                  <a:lnTo>
                    <a:pt x="1552" y="3458"/>
                  </a:lnTo>
                  <a:lnTo>
                    <a:pt x="1621" y="3207"/>
                  </a:lnTo>
                  <a:lnTo>
                    <a:pt x="1952" y="3287"/>
                  </a:lnTo>
                  <a:lnTo>
                    <a:pt x="2340" y="3184"/>
                  </a:lnTo>
                  <a:lnTo>
                    <a:pt x="2796" y="3389"/>
                  </a:lnTo>
                  <a:lnTo>
                    <a:pt x="2990" y="3001"/>
                  </a:lnTo>
                  <a:lnTo>
                    <a:pt x="3082" y="2591"/>
                  </a:lnTo>
                  <a:lnTo>
                    <a:pt x="3218" y="2191"/>
                  </a:lnTo>
                  <a:lnTo>
                    <a:pt x="2922" y="1666"/>
                  </a:lnTo>
                  <a:lnTo>
                    <a:pt x="2865" y="1039"/>
                  </a:lnTo>
                  <a:lnTo>
                    <a:pt x="3310" y="25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018125" y="1991425"/>
              <a:ext cx="98150" cy="40250"/>
            </a:xfrm>
            <a:custGeom>
              <a:rect b="b" l="l" r="r" t="t"/>
              <a:pathLst>
                <a:path extrusionOk="0" h="1610" w="3926">
                  <a:moveTo>
                    <a:pt x="3926" y="423"/>
                  </a:moveTo>
                  <a:lnTo>
                    <a:pt x="3218" y="92"/>
                  </a:lnTo>
                  <a:lnTo>
                    <a:pt x="2739" y="206"/>
                  </a:lnTo>
                  <a:lnTo>
                    <a:pt x="2397" y="126"/>
                  </a:lnTo>
                  <a:lnTo>
                    <a:pt x="1997" y="309"/>
                  </a:lnTo>
                  <a:lnTo>
                    <a:pt x="1609" y="1"/>
                  </a:lnTo>
                  <a:lnTo>
                    <a:pt x="1335" y="126"/>
                  </a:lnTo>
                  <a:lnTo>
                    <a:pt x="1290" y="69"/>
                  </a:lnTo>
                  <a:lnTo>
                    <a:pt x="1084" y="69"/>
                  </a:lnTo>
                  <a:lnTo>
                    <a:pt x="993" y="229"/>
                  </a:lnTo>
                  <a:lnTo>
                    <a:pt x="845" y="275"/>
                  </a:lnTo>
                  <a:lnTo>
                    <a:pt x="810" y="469"/>
                  </a:lnTo>
                  <a:lnTo>
                    <a:pt x="685" y="514"/>
                  </a:lnTo>
                  <a:lnTo>
                    <a:pt x="662" y="594"/>
                  </a:lnTo>
                  <a:lnTo>
                    <a:pt x="445" y="686"/>
                  </a:lnTo>
                  <a:lnTo>
                    <a:pt x="126" y="674"/>
                  </a:lnTo>
                  <a:lnTo>
                    <a:pt x="46" y="868"/>
                  </a:lnTo>
                  <a:lnTo>
                    <a:pt x="0" y="982"/>
                  </a:lnTo>
                  <a:lnTo>
                    <a:pt x="103" y="1279"/>
                  </a:lnTo>
                  <a:lnTo>
                    <a:pt x="468" y="1507"/>
                  </a:lnTo>
                  <a:lnTo>
                    <a:pt x="742" y="1610"/>
                  </a:lnTo>
                  <a:lnTo>
                    <a:pt x="1324" y="1496"/>
                  </a:lnTo>
                  <a:lnTo>
                    <a:pt x="1370" y="1325"/>
                  </a:lnTo>
                  <a:lnTo>
                    <a:pt x="1644" y="1302"/>
                  </a:lnTo>
                  <a:lnTo>
                    <a:pt x="1963" y="1153"/>
                  </a:lnTo>
                  <a:lnTo>
                    <a:pt x="2054" y="1211"/>
                  </a:lnTo>
                  <a:lnTo>
                    <a:pt x="2363" y="1108"/>
                  </a:lnTo>
                  <a:lnTo>
                    <a:pt x="2511" y="902"/>
                  </a:lnTo>
                  <a:lnTo>
                    <a:pt x="2739" y="845"/>
                  </a:lnTo>
                  <a:lnTo>
                    <a:pt x="3515" y="1108"/>
                  </a:lnTo>
                  <a:lnTo>
                    <a:pt x="3664" y="1028"/>
                  </a:lnTo>
                  <a:lnTo>
                    <a:pt x="3766" y="67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3965900" y="2051625"/>
              <a:ext cx="50525" cy="31125"/>
            </a:xfrm>
            <a:custGeom>
              <a:rect b="b" l="l" r="r" t="t"/>
              <a:pathLst>
                <a:path extrusionOk="0" h="1245" w="2021">
                  <a:moveTo>
                    <a:pt x="2021" y="320"/>
                  </a:moveTo>
                  <a:lnTo>
                    <a:pt x="1850" y="12"/>
                  </a:lnTo>
                  <a:lnTo>
                    <a:pt x="1735" y="1"/>
                  </a:lnTo>
                  <a:lnTo>
                    <a:pt x="1598" y="161"/>
                  </a:lnTo>
                  <a:lnTo>
                    <a:pt x="994" y="172"/>
                  </a:lnTo>
                  <a:lnTo>
                    <a:pt x="651" y="366"/>
                  </a:lnTo>
                  <a:lnTo>
                    <a:pt x="46" y="320"/>
                  </a:lnTo>
                  <a:lnTo>
                    <a:pt x="1" y="743"/>
                  </a:lnTo>
                  <a:lnTo>
                    <a:pt x="206" y="1131"/>
                  </a:lnTo>
                  <a:lnTo>
                    <a:pt x="46" y="1199"/>
                  </a:lnTo>
                  <a:lnTo>
                    <a:pt x="549" y="1222"/>
                  </a:lnTo>
                  <a:lnTo>
                    <a:pt x="663" y="1085"/>
                  </a:lnTo>
                  <a:lnTo>
                    <a:pt x="914" y="1222"/>
                  </a:lnTo>
                  <a:lnTo>
                    <a:pt x="1199" y="1245"/>
                  </a:lnTo>
                  <a:lnTo>
                    <a:pt x="1176" y="1005"/>
                  </a:lnTo>
                  <a:lnTo>
                    <a:pt x="1416" y="914"/>
                  </a:lnTo>
                  <a:lnTo>
                    <a:pt x="1462" y="56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99725" y="1585450"/>
              <a:ext cx="181750" cy="280475"/>
            </a:xfrm>
            <a:custGeom>
              <a:rect b="b" l="l" r="r" t="t"/>
              <a:pathLst>
                <a:path extrusionOk="0" h="11219" w="7270">
                  <a:moveTo>
                    <a:pt x="7270" y="2431"/>
                  </a:moveTo>
                  <a:lnTo>
                    <a:pt x="7007" y="2112"/>
                  </a:lnTo>
                  <a:lnTo>
                    <a:pt x="6756" y="913"/>
                  </a:lnTo>
                  <a:lnTo>
                    <a:pt x="5729" y="388"/>
                  </a:lnTo>
                  <a:lnTo>
                    <a:pt x="4885" y="0"/>
                  </a:lnTo>
                  <a:lnTo>
                    <a:pt x="4531" y="46"/>
                  </a:lnTo>
                  <a:lnTo>
                    <a:pt x="4531" y="548"/>
                  </a:lnTo>
                  <a:lnTo>
                    <a:pt x="3401" y="423"/>
                  </a:lnTo>
                  <a:lnTo>
                    <a:pt x="3321" y="856"/>
                  </a:lnTo>
                  <a:lnTo>
                    <a:pt x="2750" y="845"/>
                  </a:lnTo>
                  <a:lnTo>
                    <a:pt x="2431" y="1404"/>
                  </a:lnTo>
                  <a:lnTo>
                    <a:pt x="1952" y="2271"/>
                  </a:lnTo>
                  <a:lnTo>
                    <a:pt x="1141" y="3401"/>
                  </a:lnTo>
                  <a:lnTo>
                    <a:pt x="1392" y="3675"/>
                  </a:lnTo>
                  <a:lnTo>
                    <a:pt x="1210" y="3983"/>
                  </a:lnTo>
                  <a:lnTo>
                    <a:pt x="594" y="3972"/>
                  </a:lnTo>
                  <a:lnTo>
                    <a:pt x="263" y="4725"/>
                  </a:lnTo>
                  <a:lnTo>
                    <a:pt x="411" y="5809"/>
                  </a:lnTo>
                  <a:lnTo>
                    <a:pt x="856" y="6220"/>
                  </a:lnTo>
                  <a:lnTo>
                    <a:pt x="719" y="7213"/>
                  </a:lnTo>
                  <a:lnTo>
                    <a:pt x="240" y="7783"/>
                  </a:lnTo>
                  <a:lnTo>
                    <a:pt x="0" y="8251"/>
                  </a:lnTo>
                  <a:lnTo>
                    <a:pt x="594" y="9450"/>
                  </a:lnTo>
                  <a:lnTo>
                    <a:pt x="1221" y="10408"/>
                  </a:lnTo>
                  <a:lnTo>
                    <a:pt x="1507" y="11218"/>
                  </a:lnTo>
                  <a:lnTo>
                    <a:pt x="2260" y="11173"/>
                  </a:lnTo>
                  <a:lnTo>
                    <a:pt x="2579" y="10500"/>
                  </a:lnTo>
                  <a:lnTo>
                    <a:pt x="3390" y="10579"/>
                  </a:lnTo>
                  <a:lnTo>
                    <a:pt x="3675" y="9792"/>
                  </a:lnTo>
                  <a:lnTo>
                    <a:pt x="3766" y="8365"/>
                  </a:lnTo>
                  <a:lnTo>
                    <a:pt x="4417" y="8183"/>
                  </a:lnTo>
                  <a:lnTo>
                    <a:pt x="4885" y="7236"/>
                  </a:lnTo>
                  <a:lnTo>
                    <a:pt x="4200" y="6768"/>
                  </a:lnTo>
                  <a:lnTo>
                    <a:pt x="3686" y="6197"/>
                  </a:lnTo>
                  <a:lnTo>
                    <a:pt x="3994" y="5045"/>
                  </a:lnTo>
                  <a:lnTo>
                    <a:pt x="5090" y="4337"/>
                  </a:lnTo>
                  <a:lnTo>
                    <a:pt x="5957" y="3698"/>
                  </a:lnTo>
                  <a:lnTo>
                    <a:pt x="5786" y="3196"/>
                  </a:lnTo>
                  <a:lnTo>
                    <a:pt x="6277" y="26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4317400" y="3694425"/>
              <a:ext cx="27125" cy="37100"/>
            </a:xfrm>
            <a:custGeom>
              <a:rect b="b" l="l" r="r" t="t"/>
              <a:pathLst>
                <a:path extrusionOk="0" h="1484" w="1085">
                  <a:moveTo>
                    <a:pt x="948" y="171"/>
                  </a:moveTo>
                  <a:lnTo>
                    <a:pt x="571" y="0"/>
                  </a:lnTo>
                  <a:lnTo>
                    <a:pt x="343" y="69"/>
                  </a:lnTo>
                  <a:lnTo>
                    <a:pt x="240" y="320"/>
                  </a:lnTo>
                  <a:lnTo>
                    <a:pt x="12" y="662"/>
                  </a:lnTo>
                  <a:lnTo>
                    <a:pt x="1" y="982"/>
                  </a:lnTo>
                  <a:lnTo>
                    <a:pt x="423" y="1484"/>
                  </a:lnTo>
                  <a:lnTo>
                    <a:pt x="891" y="1381"/>
                  </a:lnTo>
                  <a:lnTo>
                    <a:pt x="1085" y="982"/>
                  </a:lnTo>
                  <a:lnTo>
                    <a:pt x="1039" y="58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4398425" y="2266175"/>
              <a:ext cx="115875" cy="113000"/>
            </a:xfrm>
            <a:custGeom>
              <a:rect b="b" l="l" r="r" t="t"/>
              <a:pathLst>
                <a:path extrusionOk="0" h="4520" w="4635">
                  <a:moveTo>
                    <a:pt x="2420" y="3561"/>
                  </a:moveTo>
                  <a:lnTo>
                    <a:pt x="3984" y="2603"/>
                  </a:lnTo>
                  <a:lnTo>
                    <a:pt x="4120" y="1496"/>
                  </a:lnTo>
                  <a:lnTo>
                    <a:pt x="3949" y="822"/>
                  </a:lnTo>
                  <a:lnTo>
                    <a:pt x="4326" y="594"/>
                  </a:lnTo>
                  <a:lnTo>
                    <a:pt x="4634" y="1"/>
                  </a:lnTo>
                  <a:lnTo>
                    <a:pt x="3790" y="161"/>
                  </a:lnTo>
                  <a:lnTo>
                    <a:pt x="3390" y="138"/>
                  </a:lnTo>
                  <a:lnTo>
                    <a:pt x="2568" y="491"/>
                  </a:lnTo>
                  <a:lnTo>
                    <a:pt x="1964" y="491"/>
                  </a:lnTo>
                  <a:lnTo>
                    <a:pt x="1530" y="320"/>
                  </a:lnTo>
                  <a:lnTo>
                    <a:pt x="754" y="583"/>
                  </a:lnTo>
                  <a:lnTo>
                    <a:pt x="480" y="389"/>
                  </a:lnTo>
                  <a:lnTo>
                    <a:pt x="491" y="902"/>
                  </a:lnTo>
                  <a:lnTo>
                    <a:pt x="320" y="1119"/>
                  </a:lnTo>
                  <a:lnTo>
                    <a:pt x="149" y="1325"/>
                  </a:lnTo>
                  <a:lnTo>
                    <a:pt x="1" y="1690"/>
                  </a:lnTo>
                  <a:lnTo>
                    <a:pt x="160" y="2409"/>
                  </a:lnTo>
                  <a:lnTo>
                    <a:pt x="503" y="2443"/>
                  </a:lnTo>
                  <a:lnTo>
                    <a:pt x="674" y="2808"/>
                  </a:lnTo>
                  <a:lnTo>
                    <a:pt x="309" y="3151"/>
                  </a:lnTo>
                  <a:lnTo>
                    <a:pt x="172" y="3641"/>
                  </a:lnTo>
                  <a:lnTo>
                    <a:pt x="217" y="4018"/>
                  </a:lnTo>
                  <a:lnTo>
                    <a:pt x="138" y="4155"/>
                  </a:lnTo>
                  <a:lnTo>
                    <a:pt x="149" y="4155"/>
                  </a:lnTo>
                  <a:lnTo>
                    <a:pt x="1051" y="452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3990150" y="2580875"/>
              <a:ext cx="204875" cy="362650"/>
            </a:xfrm>
            <a:custGeom>
              <a:rect b="b" l="l" r="r" t="t"/>
              <a:pathLst>
                <a:path extrusionOk="0" h="14506" w="8195">
                  <a:moveTo>
                    <a:pt x="8035" y="3481"/>
                  </a:moveTo>
                  <a:lnTo>
                    <a:pt x="4840" y="1746"/>
                  </a:lnTo>
                  <a:lnTo>
                    <a:pt x="1656" y="0"/>
                  </a:lnTo>
                  <a:lnTo>
                    <a:pt x="891" y="503"/>
                  </a:lnTo>
                  <a:lnTo>
                    <a:pt x="1119" y="1918"/>
                  </a:lnTo>
                  <a:lnTo>
                    <a:pt x="1405" y="2146"/>
                  </a:lnTo>
                  <a:lnTo>
                    <a:pt x="1427" y="2443"/>
                  </a:lnTo>
                  <a:lnTo>
                    <a:pt x="1758" y="2751"/>
                  </a:lnTo>
                  <a:lnTo>
                    <a:pt x="1599" y="3139"/>
                  </a:lnTo>
                  <a:lnTo>
                    <a:pt x="1347" y="4976"/>
                  </a:lnTo>
                  <a:lnTo>
                    <a:pt x="1313" y="6163"/>
                  </a:lnTo>
                  <a:lnTo>
                    <a:pt x="332" y="7019"/>
                  </a:lnTo>
                  <a:lnTo>
                    <a:pt x="1" y="8217"/>
                  </a:lnTo>
                  <a:lnTo>
                    <a:pt x="343" y="8548"/>
                  </a:lnTo>
                  <a:lnTo>
                    <a:pt x="343" y="9130"/>
                  </a:lnTo>
                  <a:lnTo>
                    <a:pt x="857" y="9164"/>
                  </a:lnTo>
                  <a:lnTo>
                    <a:pt x="788" y="9575"/>
                  </a:lnTo>
                  <a:lnTo>
                    <a:pt x="1108" y="10157"/>
                  </a:lnTo>
                  <a:lnTo>
                    <a:pt x="1176" y="10762"/>
                  </a:lnTo>
                  <a:lnTo>
                    <a:pt x="1142" y="11367"/>
                  </a:lnTo>
                  <a:lnTo>
                    <a:pt x="1587" y="12200"/>
                  </a:lnTo>
                  <a:lnTo>
                    <a:pt x="1142" y="12189"/>
                  </a:lnTo>
                  <a:lnTo>
                    <a:pt x="914" y="12246"/>
                  </a:lnTo>
                  <a:lnTo>
                    <a:pt x="560" y="12154"/>
                  </a:lnTo>
                  <a:lnTo>
                    <a:pt x="389" y="12588"/>
                  </a:lnTo>
                  <a:lnTo>
                    <a:pt x="857" y="13113"/>
                  </a:lnTo>
                  <a:lnTo>
                    <a:pt x="1211" y="13273"/>
                  </a:lnTo>
                  <a:lnTo>
                    <a:pt x="1325" y="13638"/>
                  </a:lnTo>
                  <a:lnTo>
                    <a:pt x="1587" y="14266"/>
                  </a:lnTo>
                  <a:lnTo>
                    <a:pt x="1462" y="14505"/>
                  </a:lnTo>
                  <a:lnTo>
                    <a:pt x="2123" y="14448"/>
                  </a:lnTo>
                  <a:lnTo>
                    <a:pt x="2272" y="14209"/>
                  </a:lnTo>
                  <a:lnTo>
                    <a:pt x="2397" y="14243"/>
                  </a:lnTo>
                  <a:lnTo>
                    <a:pt x="2603" y="14437"/>
                  </a:lnTo>
                  <a:lnTo>
                    <a:pt x="3607" y="14094"/>
                  </a:lnTo>
                  <a:lnTo>
                    <a:pt x="3938" y="13741"/>
                  </a:lnTo>
                  <a:lnTo>
                    <a:pt x="4349" y="13421"/>
                  </a:lnTo>
                  <a:lnTo>
                    <a:pt x="4269" y="13102"/>
                  </a:lnTo>
                  <a:lnTo>
                    <a:pt x="4497" y="13010"/>
                  </a:lnTo>
                  <a:lnTo>
                    <a:pt x="5273" y="13067"/>
                  </a:lnTo>
                  <a:lnTo>
                    <a:pt x="6015" y="12657"/>
                  </a:lnTo>
                  <a:lnTo>
                    <a:pt x="6586" y="11652"/>
                  </a:lnTo>
                  <a:lnTo>
                    <a:pt x="6985" y="11298"/>
                  </a:lnTo>
                  <a:lnTo>
                    <a:pt x="7476" y="11139"/>
                  </a:lnTo>
                  <a:lnTo>
                    <a:pt x="7476" y="10910"/>
                  </a:lnTo>
                  <a:lnTo>
                    <a:pt x="7179" y="10659"/>
                  </a:lnTo>
                  <a:lnTo>
                    <a:pt x="7168" y="10134"/>
                  </a:lnTo>
                  <a:lnTo>
                    <a:pt x="6996" y="9769"/>
                  </a:lnTo>
                  <a:lnTo>
                    <a:pt x="6711" y="9826"/>
                  </a:lnTo>
                  <a:lnTo>
                    <a:pt x="6780" y="9484"/>
                  </a:lnTo>
                  <a:lnTo>
                    <a:pt x="6985" y="9119"/>
                  </a:lnTo>
                  <a:lnTo>
                    <a:pt x="6882" y="8731"/>
                  </a:lnTo>
                  <a:lnTo>
                    <a:pt x="7133" y="8457"/>
                  </a:lnTo>
                  <a:lnTo>
                    <a:pt x="6962" y="8251"/>
                  </a:lnTo>
                  <a:lnTo>
                    <a:pt x="7168" y="7692"/>
                  </a:lnTo>
                  <a:lnTo>
                    <a:pt x="7510" y="7019"/>
                  </a:lnTo>
                  <a:lnTo>
                    <a:pt x="8195" y="707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3720250" y="2862175"/>
              <a:ext cx="38550" cy="115300"/>
            </a:xfrm>
            <a:custGeom>
              <a:rect b="b" l="l" r="r" t="t"/>
              <a:pathLst>
                <a:path extrusionOk="0" h="4612" w="1542">
                  <a:moveTo>
                    <a:pt x="754" y="24"/>
                  </a:moveTo>
                  <a:lnTo>
                    <a:pt x="58" y="1"/>
                  </a:lnTo>
                  <a:lnTo>
                    <a:pt x="1" y="275"/>
                  </a:lnTo>
                  <a:lnTo>
                    <a:pt x="343" y="743"/>
                  </a:lnTo>
                  <a:lnTo>
                    <a:pt x="332" y="1405"/>
                  </a:lnTo>
                  <a:lnTo>
                    <a:pt x="412" y="2135"/>
                  </a:lnTo>
                  <a:lnTo>
                    <a:pt x="617" y="2454"/>
                  </a:lnTo>
                  <a:lnTo>
                    <a:pt x="446" y="3276"/>
                  </a:lnTo>
                  <a:lnTo>
                    <a:pt x="503" y="3733"/>
                  </a:lnTo>
                  <a:lnTo>
                    <a:pt x="720" y="4303"/>
                  </a:lnTo>
                  <a:lnTo>
                    <a:pt x="891" y="4611"/>
                  </a:lnTo>
                  <a:lnTo>
                    <a:pt x="1542" y="4429"/>
                  </a:lnTo>
                  <a:lnTo>
                    <a:pt x="1348" y="3801"/>
                  </a:lnTo>
                  <a:lnTo>
                    <a:pt x="1370" y="1713"/>
                  </a:lnTo>
                  <a:lnTo>
                    <a:pt x="1211" y="1530"/>
                  </a:lnTo>
                  <a:lnTo>
                    <a:pt x="1188" y="1085"/>
                  </a:lnTo>
                  <a:lnTo>
                    <a:pt x="902" y="765"/>
                  </a:lnTo>
                  <a:lnTo>
                    <a:pt x="663" y="492"/>
                  </a:ln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5643225" y="2649050"/>
              <a:ext cx="173475" cy="334125"/>
            </a:xfrm>
            <a:custGeom>
              <a:rect b="b" l="l" r="r" t="t"/>
              <a:pathLst>
                <a:path extrusionOk="0" h="13365" w="6939">
                  <a:moveTo>
                    <a:pt x="6722" y="5581"/>
                  </a:moveTo>
                  <a:lnTo>
                    <a:pt x="6939" y="5159"/>
                  </a:lnTo>
                  <a:lnTo>
                    <a:pt x="6859" y="4395"/>
                  </a:lnTo>
                  <a:lnTo>
                    <a:pt x="6117" y="3607"/>
                  </a:lnTo>
                  <a:lnTo>
                    <a:pt x="5934" y="2706"/>
                  </a:lnTo>
                  <a:lnTo>
                    <a:pt x="5238" y="1964"/>
                  </a:lnTo>
                  <a:lnTo>
                    <a:pt x="4622" y="1907"/>
                  </a:lnTo>
                  <a:lnTo>
                    <a:pt x="4508" y="2226"/>
                  </a:lnTo>
                  <a:lnTo>
                    <a:pt x="4051" y="2249"/>
                  </a:lnTo>
                  <a:lnTo>
                    <a:pt x="3800" y="2078"/>
                  </a:lnTo>
                  <a:lnTo>
                    <a:pt x="3036" y="2626"/>
                  </a:lnTo>
                  <a:lnTo>
                    <a:pt x="2899" y="1815"/>
                  </a:lnTo>
                  <a:lnTo>
                    <a:pt x="2956" y="857"/>
                  </a:lnTo>
                  <a:lnTo>
                    <a:pt x="2408" y="811"/>
                  </a:lnTo>
                  <a:lnTo>
                    <a:pt x="2283" y="275"/>
                  </a:lnTo>
                  <a:lnTo>
                    <a:pt x="1917" y="1"/>
                  </a:lnTo>
                  <a:lnTo>
                    <a:pt x="1484" y="195"/>
                  </a:lnTo>
                  <a:lnTo>
                    <a:pt x="1084" y="594"/>
                  </a:lnTo>
                  <a:lnTo>
                    <a:pt x="525" y="640"/>
                  </a:lnTo>
                  <a:lnTo>
                    <a:pt x="320" y="1621"/>
                  </a:lnTo>
                  <a:lnTo>
                    <a:pt x="0" y="1781"/>
                  </a:lnTo>
                  <a:lnTo>
                    <a:pt x="502" y="2580"/>
                  </a:lnTo>
                  <a:lnTo>
                    <a:pt x="1084" y="3242"/>
                  </a:lnTo>
                  <a:lnTo>
                    <a:pt x="1495" y="3835"/>
                  </a:lnTo>
                  <a:lnTo>
                    <a:pt x="1301" y="4634"/>
                  </a:lnTo>
                  <a:lnTo>
                    <a:pt x="1061" y="4794"/>
                  </a:lnTo>
                  <a:lnTo>
                    <a:pt x="1301" y="5251"/>
                  </a:lnTo>
                  <a:lnTo>
                    <a:pt x="1895" y="5981"/>
                  </a:lnTo>
                  <a:lnTo>
                    <a:pt x="2043" y="6472"/>
                  </a:lnTo>
                  <a:lnTo>
                    <a:pt x="2066" y="6905"/>
                  </a:lnTo>
                  <a:lnTo>
                    <a:pt x="2465" y="7727"/>
                  </a:lnTo>
                  <a:lnTo>
                    <a:pt x="2100" y="8571"/>
                  </a:lnTo>
                  <a:lnTo>
                    <a:pt x="1780" y="9519"/>
                  </a:lnTo>
                  <a:lnTo>
                    <a:pt x="1598" y="10386"/>
                  </a:lnTo>
                  <a:lnTo>
                    <a:pt x="1552" y="10945"/>
                  </a:lnTo>
                  <a:lnTo>
                    <a:pt x="1723" y="11459"/>
                  </a:lnTo>
                  <a:lnTo>
                    <a:pt x="1826" y="10911"/>
                  </a:lnTo>
                  <a:lnTo>
                    <a:pt x="2237" y="11356"/>
                  </a:lnTo>
                  <a:lnTo>
                    <a:pt x="2693" y="11858"/>
                  </a:lnTo>
                  <a:lnTo>
                    <a:pt x="2853" y="12315"/>
                  </a:lnTo>
                  <a:lnTo>
                    <a:pt x="3195" y="12657"/>
                  </a:lnTo>
                  <a:lnTo>
                    <a:pt x="3321" y="12497"/>
                  </a:lnTo>
                  <a:lnTo>
                    <a:pt x="3994" y="12897"/>
                  </a:lnTo>
                  <a:lnTo>
                    <a:pt x="4086" y="13365"/>
                  </a:lnTo>
                  <a:lnTo>
                    <a:pt x="4611" y="13250"/>
                  </a:lnTo>
                  <a:lnTo>
                    <a:pt x="4850" y="12885"/>
                  </a:lnTo>
                  <a:lnTo>
                    <a:pt x="4405" y="12406"/>
                  </a:lnTo>
                  <a:lnTo>
                    <a:pt x="3926" y="12292"/>
                  </a:lnTo>
                  <a:lnTo>
                    <a:pt x="3458" y="11778"/>
                  </a:lnTo>
                  <a:lnTo>
                    <a:pt x="3253" y="11002"/>
                  </a:lnTo>
                  <a:lnTo>
                    <a:pt x="2887" y="10169"/>
                  </a:lnTo>
                  <a:lnTo>
                    <a:pt x="2351" y="10146"/>
                  </a:lnTo>
                  <a:lnTo>
                    <a:pt x="2260" y="9484"/>
                  </a:lnTo>
                  <a:lnTo>
                    <a:pt x="2454" y="8686"/>
                  </a:lnTo>
                  <a:lnTo>
                    <a:pt x="2773" y="7362"/>
                  </a:lnTo>
                  <a:lnTo>
                    <a:pt x="2739" y="6357"/>
                  </a:lnTo>
                  <a:lnTo>
                    <a:pt x="3435" y="6346"/>
                  </a:lnTo>
                  <a:lnTo>
                    <a:pt x="3401" y="7065"/>
                  </a:lnTo>
                  <a:lnTo>
                    <a:pt x="4063" y="7042"/>
                  </a:lnTo>
                  <a:lnTo>
                    <a:pt x="4827" y="7464"/>
                  </a:lnTo>
                  <a:lnTo>
                    <a:pt x="4519" y="6357"/>
                  </a:lnTo>
                  <a:lnTo>
                    <a:pt x="4953" y="5616"/>
                  </a:lnTo>
                  <a:lnTo>
                    <a:pt x="5969" y="543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4972475" y="2181450"/>
              <a:ext cx="151225" cy="96450"/>
            </a:xfrm>
            <a:custGeom>
              <a:rect b="b" l="l" r="r" t="t"/>
              <a:pathLst>
                <a:path extrusionOk="0" h="3858" w="6049">
                  <a:moveTo>
                    <a:pt x="2362" y="639"/>
                  </a:moveTo>
                  <a:lnTo>
                    <a:pt x="2066" y="674"/>
                  </a:lnTo>
                  <a:lnTo>
                    <a:pt x="1883" y="411"/>
                  </a:lnTo>
                  <a:lnTo>
                    <a:pt x="1906" y="0"/>
                  </a:lnTo>
                  <a:lnTo>
                    <a:pt x="993" y="217"/>
                  </a:lnTo>
                  <a:lnTo>
                    <a:pt x="924" y="788"/>
                  </a:lnTo>
                  <a:lnTo>
                    <a:pt x="708" y="1290"/>
                  </a:lnTo>
                  <a:lnTo>
                    <a:pt x="80" y="1244"/>
                  </a:lnTo>
                  <a:lnTo>
                    <a:pt x="0" y="1644"/>
                  </a:lnTo>
                  <a:lnTo>
                    <a:pt x="593" y="1872"/>
                  </a:lnTo>
                  <a:lnTo>
                    <a:pt x="936" y="2545"/>
                  </a:lnTo>
                  <a:lnTo>
                    <a:pt x="753" y="3481"/>
                  </a:lnTo>
                  <a:lnTo>
                    <a:pt x="1016" y="3595"/>
                  </a:lnTo>
                  <a:lnTo>
                    <a:pt x="1484" y="3298"/>
                  </a:lnTo>
                  <a:lnTo>
                    <a:pt x="1780" y="3481"/>
                  </a:lnTo>
                  <a:lnTo>
                    <a:pt x="1906" y="3059"/>
                  </a:lnTo>
                  <a:lnTo>
                    <a:pt x="2362" y="3070"/>
                  </a:lnTo>
                  <a:lnTo>
                    <a:pt x="2454" y="2945"/>
                  </a:lnTo>
                  <a:lnTo>
                    <a:pt x="2419" y="2568"/>
                  </a:lnTo>
                  <a:lnTo>
                    <a:pt x="2670" y="2237"/>
                  </a:lnTo>
                  <a:lnTo>
                    <a:pt x="3127" y="2454"/>
                  </a:lnTo>
                  <a:lnTo>
                    <a:pt x="3127" y="2739"/>
                  </a:lnTo>
                  <a:lnTo>
                    <a:pt x="3355" y="2785"/>
                  </a:lnTo>
                  <a:lnTo>
                    <a:pt x="3492" y="3550"/>
                  </a:lnTo>
                  <a:lnTo>
                    <a:pt x="3869" y="3858"/>
                  </a:lnTo>
                  <a:lnTo>
                    <a:pt x="4074" y="3664"/>
                  </a:lnTo>
                  <a:lnTo>
                    <a:pt x="4371" y="3572"/>
                  </a:lnTo>
                  <a:lnTo>
                    <a:pt x="4736" y="3150"/>
                  </a:lnTo>
                  <a:lnTo>
                    <a:pt x="5272" y="3230"/>
                  </a:lnTo>
                  <a:lnTo>
                    <a:pt x="6048" y="3230"/>
                  </a:lnTo>
                  <a:lnTo>
                    <a:pt x="5786" y="2694"/>
                  </a:lnTo>
                  <a:lnTo>
                    <a:pt x="5706" y="2340"/>
                  </a:lnTo>
                  <a:lnTo>
                    <a:pt x="5204" y="2146"/>
                  </a:lnTo>
                  <a:lnTo>
                    <a:pt x="4976" y="2226"/>
                  </a:lnTo>
                  <a:lnTo>
                    <a:pt x="4553" y="1381"/>
                  </a:lnTo>
                  <a:lnTo>
                    <a:pt x="3195" y="1518"/>
                  </a:lnTo>
                  <a:lnTo>
                    <a:pt x="2180" y="1233"/>
                  </a:lnTo>
                  <a:lnTo>
                    <a:pt x="1415" y="1301"/>
                  </a:lnTo>
                  <a:lnTo>
                    <a:pt x="1324" y="776"/>
                  </a:lnTo>
                  <a:lnTo>
                    <a:pt x="2168" y="92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4682025" y="2141800"/>
              <a:ext cx="283625" cy="169775"/>
            </a:xfrm>
            <a:custGeom>
              <a:rect b="b" l="l" r="r" t="t"/>
              <a:pathLst>
                <a:path extrusionOk="0" h="6791" w="11345">
                  <a:moveTo>
                    <a:pt x="11344" y="4873"/>
                  </a:moveTo>
                  <a:lnTo>
                    <a:pt x="11230" y="4302"/>
                  </a:lnTo>
                  <a:lnTo>
                    <a:pt x="10134" y="3914"/>
                  </a:lnTo>
                  <a:lnTo>
                    <a:pt x="9244" y="3458"/>
                  </a:lnTo>
                  <a:lnTo>
                    <a:pt x="8651" y="3024"/>
                  </a:lnTo>
                  <a:lnTo>
                    <a:pt x="7647" y="2397"/>
                  </a:lnTo>
                  <a:lnTo>
                    <a:pt x="7030" y="1484"/>
                  </a:lnTo>
                  <a:lnTo>
                    <a:pt x="6745" y="1312"/>
                  </a:lnTo>
                  <a:lnTo>
                    <a:pt x="5969" y="1358"/>
                  </a:lnTo>
                  <a:lnTo>
                    <a:pt x="5638" y="1176"/>
                  </a:lnTo>
                  <a:lnTo>
                    <a:pt x="5364" y="479"/>
                  </a:lnTo>
                  <a:lnTo>
                    <a:pt x="4257" y="0"/>
                  </a:lnTo>
                  <a:lnTo>
                    <a:pt x="3778" y="514"/>
                  </a:lnTo>
                  <a:lnTo>
                    <a:pt x="3241" y="833"/>
                  </a:lnTo>
                  <a:lnTo>
                    <a:pt x="3470" y="1278"/>
                  </a:lnTo>
                  <a:lnTo>
                    <a:pt x="2637" y="1290"/>
                  </a:lnTo>
                  <a:lnTo>
                    <a:pt x="2283" y="1335"/>
                  </a:lnTo>
                  <a:lnTo>
                    <a:pt x="1587" y="628"/>
                  </a:lnTo>
                  <a:lnTo>
                    <a:pt x="1039" y="388"/>
                  </a:lnTo>
                  <a:lnTo>
                    <a:pt x="263" y="571"/>
                  </a:lnTo>
                  <a:lnTo>
                    <a:pt x="0" y="856"/>
                  </a:lnTo>
                  <a:lnTo>
                    <a:pt x="354" y="1427"/>
                  </a:lnTo>
                  <a:lnTo>
                    <a:pt x="286" y="788"/>
                  </a:lnTo>
                  <a:lnTo>
                    <a:pt x="822" y="559"/>
                  </a:lnTo>
                  <a:lnTo>
                    <a:pt x="1164" y="1073"/>
                  </a:lnTo>
                  <a:lnTo>
                    <a:pt x="1815" y="1598"/>
                  </a:lnTo>
                  <a:lnTo>
                    <a:pt x="1244" y="1883"/>
                  </a:lnTo>
                  <a:lnTo>
                    <a:pt x="491" y="1678"/>
                  </a:lnTo>
                  <a:lnTo>
                    <a:pt x="503" y="2419"/>
                  </a:lnTo>
                  <a:lnTo>
                    <a:pt x="1005" y="2477"/>
                  </a:lnTo>
                  <a:lnTo>
                    <a:pt x="948" y="3104"/>
                  </a:lnTo>
                  <a:lnTo>
                    <a:pt x="1587" y="3401"/>
                  </a:lnTo>
                  <a:lnTo>
                    <a:pt x="1689" y="4371"/>
                  </a:lnTo>
                  <a:lnTo>
                    <a:pt x="1940" y="5010"/>
                  </a:lnTo>
                  <a:lnTo>
                    <a:pt x="2568" y="4839"/>
                  </a:lnTo>
                  <a:lnTo>
                    <a:pt x="3002" y="4314"/>
                  </a:lnTo>
                  <a:lnTo>
                    <a:pt x="3493" y="4337"/>
                  </a:lnTo>
                  <a:lnTo>
                    <a:pt x="3801" y="4166"/>
                  </a:lnTo>
                  <a:lnTo>
                    <a:pt x="4337" y="4257"/>
                  </a:lnTo>
                  <a:lnTo>
                    <a:pt x="5261" y="4725"/>
                  </a:lnTo>
                  <a:lnTo>
                    <a:pt x="5878" y="4827"/>
                  </a:lnTo>
                  <a:lnTo>
                    <a:pt x="6916" y="5638"/>
                  </a:lnTo>
                  <a:lnTo>
                    <a:pt x="7475" y="5672"/>
                  </a:lnTo>
                  <a:lnTo>
                    <a:pt x="7704" y="6448"/>
                  </a:lnTo>
                  <a:lnTo>
                    <a:pt x="8548" y="6790"/>
                  </a:lnTo>
                  <a:lnTo>
                    <a:pt x="9107" y="6676"/>
                  </a:lnTo>
                  <a:lnTo>
                    <a:pt x="9164" y="6254"/>
                  </a:lnTo>
                  <a:lnTo>
                    <a:pt x="9735" y="6128"/>
                  </a:lnTo>
                  <a:lnTo>
                    <a:pt x="10089" y="5843"/>
                  </a:lnTo>
                  <a:lnTo>
                    <a:pt x="10077" y="5101"/>
                  </a:lnTo>
                  <a:lnTo>
                    <a:pt x="10659" y="4930"/>
                  </a:lnTo>
                  <a:lnTo>
                    <a:pt x="10705" y="4599"/>
                  </a:lnTo>
                  <a:lnTo>
                    <a:pt x="11116" y="483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6216675" y="3299850"/>
              <a:ext cx="48250" cy="25400"/>
            </a:xfrm>
            <a:custGeom>
              <a:rect b="b" l="l" r="r" t="t"/>
              <a:pathLst>
                <a:path extrusionOk="0" h="1016" w="1930">
                  <a:moveTo>
                    <a:pt x="58" y="1016"/>
                  </a:moveTo>
                  <a:lnTo>
                    <a:pt x="754" y="753"/>
                  </a:lnTo>
                  <a:lnTo>
                    <a:pt x="1610" y="354"/>
                  </a:lnTo>
                  <a:lnTo>
                    <a:pt x="1929" y="114"/>
                  </a:lnTo>
                  <a:lnTo>
                    <a:pt x="1644" y="0"/>
                  </a:lnTo>
                  <a:lnTo>
                    <a:pt x="1381" y="114"/>
                  </a:lnTo>
                  <a:lnTo>
                    <a:pt x="811" y="148"/>
                  </a:lnTo>
                  <a:lnTo>
                    <a:pt x="115" y="342"/>
                  </a:lnTo>
                  <a:lnTo>
                    <a:pt x="1" y="559"/>
                  </a:lnTo>
                  <a:lnTo>
                    <a:pt x="69" y="74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864050" y="2263900"/>
              <a:ext cx="75925" cy="160375"/>
            </a:xfrm>
            <a:custGeom>
              <a:rect b="b" l="l" r="r" t="t"/>
              <a:pathLst>
                <a:path extrusionOk="0" h="6415" w="3037">
                  <a:moveTo>
                    <a:pt x="3036" y="3869"/>
                  </a:moveTo>
                  <a:lnTo>
                    <a:pt x="2751" y="3721"/>
                  </a:lnTo>
                  <a:lnTo>
                    <a:pt x="2534" y="3299"/>
                  </a:lnTo>
                  <a:lnTo>
                    <a:pt x="2135" y="3276"/>
                  </a:lnTo>
                  <a:lnTo>
                    <a:pt x="1986" y="2774"/>
                  </a:lnTo>
                  <a:lnTo>
                    <a:pt x="2466" y="2329"/>
                  </a:lnTo>
                  <a:lnTo>
                    <a:pt x="2534" y="1518"/>
                  </a:lnTo>
                  <a:lnTo>
                    <a:pt x="2272" y="1290"/>
                  </a:lnTo>
                  <a:lnTo>
                    <a:pt x="2249" y="868"/>
                  </a:lnTo>
                  <a:lnTo>
                    <a:pt x="2614" y="411"/>
                  </a:lnTo>
                  <a:lnTo>
                    <a:pt x="2557" y="229"/>
                  </a:lnTo>
                  <a:lnTo>
                    <a:pt x="1929" y="571"/>
                  </a:lnTo>
                  <a:lnTo>
                    <a:pt x="1941" y="92"/>
                  </a:lnTo>
                  <a:lnTo>
                    <a:pt x="1404" y="0"/>
                  </a:lnTo>
                  <a:lnTo>
                    <a:pt x="605" y="366"/>
                  </a:lnTo>
                  <a:lnTo>
                    <a:pt x="469" y="834"/>
                  </a:lnTo>
                  <a:lnTo>
                    <a:pt x="605" y="1724"/>
                  </a:lnTo>
                  <a:lnTo>
                    <a:pt x="457" y="2477"/>
                  </a:lnTo>
                  <a:lnTo>
                    <a:pt x="1" y="2990"/>
                  </a:lnTo>
                  <a:lnTo>
                    <a:pt x="81" y="3675"/>
                  </a:lnTo>
                  <a:lnTo>
                    <a:pt x="720" y="4223"/>
                  </a:lnTo>
                  <a:lnTo>
                    <a:pt x="720" y="4440"/>
                  </a:lnTo>
                  <a:lnTo>
                    <a:pt x="1210" y="4805"/>
                  </a:lnTo>
                  <a:lnTo>
                    <a:pt x="1576" y="6414"/>
                  </a:lnTo>
                  <a:lnTo>
                    <a:pt x="1952" y="6220"/>
                  </a:lnTo>
                  <a:lnTo>
                    <a:pt x="2009" y="5832"/>
                  </a:lnTo>
                  <a:lnTo>
                    <a:pt x="1906" y="5467"/>
                  </a:lnTo>
                  <a:lnTo>
                    <a:pt x="2431" y="5102"/>
                  </a:lnTo>
                  <a:lnTo>
                    <a:pt x="2648" y="4816"/>
                  </a:lnTo>
                  <a:lnTo>
                    <a:pt x="3025" y="456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4199275" y="2155475"/>
              <a:ext cx="360100" cy="143550"/>
            </a:xfrm>
            <a:custGeom>
              <a:rect b="b" l="l" r="r" t="t"/>
              <a:pathLst>
                <a:path extrusionOk="0" h="5742" w="14404">
                  <a:moveTo>
                    <a:pt x="7967" y="708"/>
                  </a:moveTo>
                  <a:lnTo>
                    <a:pt x="6586" y="81"/>
                  </a:lnTo>
                  <a:lnTo>
                    <a:pt x="5376" y="115"/>
                  </a:lnTo>
                  <a:lnTo>
                    <a:pt x="4566" y="355"/>
                  </a:lnTo>
                  <a:lnTo>
                    <a:pt x="3767" y="925"/>
                  </a:lnTo>
                  <a:lnTo>
                    <a:pt x="2352" y="811"/>
                  </a:lnTo>
                  <a:lnTo>
                    <a:pt x="2124" y="1496"/>
                  </a:lnTo>
                  <a:lnTo>
                    <a:pt x="994" y="1519"/>
                  </a:lnTo>
                  <a:lnTo>
                    <a:pt x="263" y="2397"/>
                  </a:lnTo>
                  <a:lnTo>
                    <a:pt x="777" y="2820"/>
                  </a:lnTo>
                  <a:lnTo>
                    <a:pt x="492" y="3539"/>
                  </a:lnTo>
                  <a:lnTo>
                    <a:pt x="1097" y="4052"/>
                  </a:lnTo>
                  <a:lnTo>
                    <a:pt x="1621" y="4965"/>
                  </a:lnTo>
                  <a:lnTo>
                    <a:pt x="2455" y="4954"/>
                  </a:lnTo>
                  <a:lnTo>
                    <a:pt x="3219" y="5444"/>
                  </a:lnTo>
                  <a:lnTo>
                    <a:pt x="3733" y="5330"/>
                  </a:lnTo>
                  <a:lnTo>
                    <a:pt x="3870" y="4954"/>
                  </a:lnTo>
                  <a:lnTo>
                    <a:pt x="4680" y="4977"/>
                  </a:lnTo>
                  <a:lnTo>
                    <a:pt x="5330" y="5479"/>
                  </a:lnTo>
                  <a:lnTo>
                    <a:pt x="6472" y="5376"/>
                  </a:lnTo>
                  <a:lnTo>
                    <a:pt x="6917" y="4851"/>
                  </a:lnTo>
                  <a:lnTo>
                    <a:pt x="7567" y="5068"/>
                  </a:lnTo>
                  <a:lnTo>
                    <a:pt x="8024" y="4977"/>
                  </a:lnTo>
                  <a:lnTo>
                    <a:pt x="7784" y="5319"/>
                  </a:lnTo>
                  <a:lnTo>
                    <a:pt x="8115" y="5741"/>
                  </a:lnTo>
                  <a:lnTo>
                    <a:pt x="8286" y="5547"/>
                  </a:lnTo>
                  <a:lnTo>
                    <a:pt x="8457" y="5330"/>
                  </a:lnTo>
                  <a:lnTo>
                    <a:pt x="8446" y="4817"/>
                  </a:lnTo>
                  <a:lnTo>
                    <a:pt x="8720" y="4999"/>
                  </a:lnTo>
                  <a:lnTo>
                    <a:pt x="9496" y="4748"/>
                  </a:lnTo>
                  <a:lnTo>
                    <a:pt x="9930" y="4919"/>
                  </a:lnTo>
                  <a:lnTo>
                    <a:pt x="10534" y="4919"/>
                  </a:lnTo>
                  <a:lnTo>
                    <a:pt x="11356" y="4566"/>
                  </a:lnTo>
                  <a:lnTo>
                    <a:pt x="11756" y="4589"/>
                  </a:lnTo>
                  <a:lnTo>
                    <a:pt x="12600" y="4429"/>
                  </a:lnTo>
                  <a:lnTo>
                    <a:pt x="12897" y="4292"/>
                  </a:lnTo>
                  <a:lnTo>
                    <a:pt x="13775" y="4417"/>
                  </a:lnTo>
                  <a:lnTo>
                    <a:pt x="14072" y="4646"/>
                  </a:lnTo>
                  <a:lnTo>
                    <a:pt x="14403" y="4486"/>
                  </a:lnTo>
                  <a:lnTo>
                    <a:pt x="14403" y="4486"/>
                  </a:lnTo>
                  <a:lnTo>
                    <a:pt x="13878" y="3744"/>
                  </a:lnTo>
                  <a:lnTo>
                    <a:pt x="13981" y="3459"/>
                  </a:lnTo>
                  <a:lnTo>
                    <a:pt x="13559" y="2420"/>
                  </a:lnTo>
                  <a:lnTo>
                    <a:pt x="14038" y="2169"/>
                  </a:lnTo>
                  <a:lnTo>
                    <a:pt x="13696" y="1895"/>
                  </a:lnTo>
                  <a:lnTo>
                    <a:pt x="13091" y="1678"/>
                  </a:lnTo>
                  <a:lnTo>
                    <a:pt x="13091" y="1233"/>
                  </a:lnTo>
                  <a:lnTo>
                    <a:pt x="12908" y="925"/>
                  </a:lnTo>
                  <a:lnTo>
                    <a:pt x="12109" y="492"/>
                  </a:lnTo>
                  <a:lnTo>
                    <a:pt x="11333" y="537"/>
                  </a:lnTo>
                  <a:lnTo>
                    <a:pt x="10557" y="994"/>
                  </a:lnTo>
                  <a:lnTo>
                    <a:pt x="9907" y="914"/>
                  </a:lnTo>
                  <a:lnTo>
                    <a:pt x="9085" y="1051"/>
                  </a:lnTo>
                  <a:close/>
                  <a:moveTo>
                    <a:pt x="903" y="1279"/>
                  </a:moveTo>
                  <a:lnTo>
                    <a:pt x="1188" y="1017"/>
                  </a:lnTo>
                  <a:lnTo>
                    <a:pt x="2055" y="959"/>
                  </a:lnTo>
                  <a:lnTo>
                    <a:pt x="2158" y="743"/>
                  </a:lnTo>
                  <a:lnTo>
                    <a:pt x="1485" y="457"/>
                  </a:lnTo>
                  <a:lnTo>
                    <a:pt x="1348" y="115"/>
                  </a:lnTo>
                  <a:lnTo>
                    <a:pt x="709" y="1"/>
                  </a:lnTo>
                  <a:lnTo>
                    <a:pt x="1" y="286"/>
                  </a:lnTo>
                  <a:lnTo>
                    <a:pt x="378" y="514"/>
                  </a:lnTo>
                  <a:lnTo>
                    <a:pt x="206" y="1074"/>
                  </a:lnTo>
                  <a:lnTo>
                    <a:pt x="58" y="1165"/>
                  </a:lnTo>
                  <a:lnTo>
                    <a:pt x="69" y="1359"/>
                  </a:lnTo>
                  <a:lnTo>
                    <a:pt x="343" y="177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070875" y="2538075"/>
              <a:ext cx="28850" cy="75625"/>
            </a:xfrm>
            <a:custGeom>
              <a:rect b="b" l="l" r="r" t="t"/>
              <a:pathLst>
                <a:path extrusionOk="0" h="3025" w="1154">
                  <a:moveTo>
                    <a:pt x="971" y="2283"/>
                  </a:moveTo>
                  <a:lnTo>
                    <a:pt x="1142" y="834"/>
                  </a:lnTo>
                  <a:lnTo>
                    <a:pt x="1154" y="274"/>
                  </a:lnTo>
                  <a:lnTo>
                    <a:pt x="743" y="1"/>
                  </a:lnTo>
                  <a:lnTo>
                    <a:pt x="275" y="685"/>
                  </a:lnTo>
                  <a:lnTo>
                    <a:pt x="1" y="1587"/>
                  </a:lnTo>
                  <a:lnTo>
                    <a:pt x="206" y="2260"/>
                  </a:lnTo>
                  <a:lnTo>
                    <a:pt x="777" y="302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313700" y="3135225"/>
              <a:ext cx="211725" cy="242825"/>
            </a:xfrm>
            <a:custGeom>
              <a:rect b="b" l="l" r="r" t="t"/>
              <a:pathLst>
                <a:path extrusionOk="0" h="9713" w="8469">
                  <a:moveTo>
                    <a:pt x="970" y="0"/>
                  </a:moveTo>
                  <a:lnTo>
                    <a:pt x="685" y="114"/>
                  </a:lnTo>
                  <a:lnTo>
                    <a:pt x="1016" y="628"/>
                  </a:lnTo>
                  <a:lnTo>
                    <a:pt x="959" y="1153"/>
                  </a:lnTo>
                  <a:lnTo>
                    <a:pt x="731" y="1267"/>
                  </a:lnTo>
                  <a:lnTo>
                    <a:pt x="731" y="1267"/>
                  </a:lnTo>
                  <a:lnTo>
                    <a:pt x="765" y="1621"/>
                  </a:lnTo>
                  <a:lnTo>
                    <a:pt x="936" y="1838"/>
                  </a:lnTo>
                  <a:lnTo>
                    <a:pt x="936" y="2123"/>
                  </a:lnTo>
                  <a:lnTo>
                    <a:pt x="742" y="2317"/>
                  </a:lnTo>
                  <a:lnTo>
                    <a:pt x="422" y="2785"/>
                  </a:lnTo>
                  <a:lnTo>
                    <a:pt x="126" y="3116"/>
                  </a:lnTo>
                  <a:lnTo>
                    <a:pt x="46" y="3127"/>
                  </a:lnTo>
                  <a:lnTo>
                    <a:pt x="0" y="3515"/>
                  </a:lnTo>
                  <a:lnTo>
                    <a:pt x="160" y="3641"/>
                  </a:lnTo>
                  <a:lnTo>
                    <a:pt x="126" y="4029"/>
                  </a:lnTo>
                  <a:lnTo>
                    <a:pt x="274" y="4405"/>
                  </a:lnTo>
                  <a:lnTo>
                    <a:pt x="80" y="4748"/>
                  </a:lnTo>
                  <a:lnTo>
                    <a:pt x="731" y="5353"/>
                  </a:lnTo>
                  <a:lnTo>
                    <a:pt x="765" y="5912"/>
                  </a:lnTo>
                  <a:lnTo>
                    <a:pt x="1153" y="6836"/>
                  </a:lnTo>
                  <a:lnTo>
                    <a:pt x="1153" y="6836"/>
                  </a:lnTo>
                  <a:lnTo>
                    <a:pt x="1199" y="6870"/>
                  </a:lnTo>
                  <a:lnTo>
                    <a:pt x="1507" y="7030"/>
                  </a:lnTo>
                  <a:lnTo>
                    <a:pt x="2009" y="7190"/>
                  </a:lnTo>
                  <a:lnTo>
                    <a:pt x="2465" y="7452"/>
                  </a:lnTo>
                  <a:lnTo>
                    <a:pt x="3241" y="7624"/>
                  </a:lnTo>
                  <a:lnTo>
                    <a:pt x="3390" y="7875"/>
                  </a:lnTo>
                  <a:lnTo>
                    <a:pt x="3390" y="7875"/>
                  </a:lnTo>
                  <a:lnTo>
                    <a:pt x="3458" y="7703"/>
                  </a:lnTo>
                  <a:lnTo>
                    <a:pt x="3858" y="8183"/>
                  </a:lnTo>
                  <a:lnTo>
                    <a:pt x="3892" y="9141"/>
                  </a:lnTo>
                  <a:lnTo>
                    <a:pt x="4154" y="9484"/>
                  </a:lnTo>
                  <a:lnTo>
                    <a:pt x="4154" y="9495"/>
                  </a:lnTo>
                  <a:lnTo>
                    <a:pt x="4451" y="9450"/>
                  </a:lnTo>
                  <a:lnTo>
                    <a:pt x="5410" y="9712"/>
                  </a:lnTo>
                  <a:lnTo>
                    <a:pt x="5604" y="9598"/>
                  </a:lnTo>
                  <a:lnTo>
                    <a:pt x="6163" y="9586"/>
                  </a:lnTo>
                  <a:lnTo>
                    <a:pt x="6460" y="9313"/>
                  </a:lnTo>
                  <a:lnTo>
                    <a:pt x="6927" y="9324"/>
                  </a:lnTo>
                  <a:lnTo>
                    <a:pt x="7818" y="8970"/>
                  </a:lnTo>
                  <a:lnTo>
                    <a:pt x="8468" y="8445"/>
                  </a:lnTo>
                  <a:lnTo>
                    <a:pt x="8468" y="8445"/>
                  </a:lnTo>
                  <a:lnTo>
                    <a:pt x="8183" y="8240"/>
                  </a:lnTo>
                  <a:lnTo>
                    <a:pt x="7875" y="7338"/>
                  </a:lnTo>
                  <a:lnTo>
                    <a:pt x="7612" y="6791"/>
                  </a:lnTo>
                  <a:lnTo>
                    <a:pt x="7669" y="6345"/>
                  </a:lnTo>
                  <a:lnTo>
                    <a:pt x="7635" y="6072"/>
                  </a:lnTo>
                  <a:lnTo>
                    <a:pt x="7875" y="5512"/>
                  </a:lnTo>
                  <a:lnTo>
                    <a:pt x="7852" y="5284"/>
                  </a:lnTo>
                  <a:lnTo>
                    <a:pt x="7350" y="4965"/>
                  </a:lnTo>
                  <a:lnTo>
                    <a:pt x="7304" y="4451"/>
                  </a:lnTo>
                  <a:lnTo>
                    <a:pt x="7703" y="3321"/>
                  </a:lnTo>
                  <a:lnTo>
                    <a:pt x="6562" y="2420"/>
                  </a:lnTo>
                  <a:lnTo>
                    <a:pt x="6505" y="1895"/>
                  </a:lnTo>
                  <a:lnTo>
                    <a:pt x="3618" y="34"/>
                  </a:lnTo>
                  <a:lnTo>
                    <a:pt x="3618" y="34"/>
                  </a:lnTo>
                  <a:lnTo>
                    <a:pt x="3218" y="434"/>
                  </a:lnTo>
                  <a:lnTo>
                    <a:pt x="2956" y="856"/>
                  </a:lnTo>
                  <a:lnTo>
                    <a:pt x="3264" y="1164"/>
                  </a:lnTo>
                  <a:lnTo>
                    <a:pt x="2808" y="1393"/>
                  </a:lnTo>
                  <a:lnTo>
                    <a:pt x="2705" y="1278"/>
                  </a:lnTo>
                  <a:lnTo>
                    <a:pt x="2248" y="1335"/>
                  </a:lnTo>
                  <a:lnTo>
                    <a:pt x="1895" y="1541"/>
                  </a:lnTo>
                  <a:lnTo>
                    <a:pt x="1666" y="1199"/>
                  </a:lnTo>
                  <a:lnTo>
                    <a:pt x="1826" y="548"/>
                  </a:lnTo>
                  <a:lnTo>
                    <a:pt x="1849" y="12"/>
                  </a:lnTo>
                  <a:lnTo>
                    <a:pt x="1849" y="12"/>
                  </a:lnTo>
                  <a:lnTo>
                    <a:pt x="1849" y="1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313975" y="3015675"/>
              <a:ext cx="109575" cy="128975"/>
            </a:xfrm>
            <a:custGeom>
              <a:rect b="b" l="l" r="r" t="t"/>
              <a:pathLst>
                <a:path extrusionOk="0" h="5159" w="4383">
                  <a:moveTo>
                    <a:pt x="3527" y="1"/>
                  </a:moveTo>
                  <a:lnTo>
                    <a:pt x="3036" y="423"/>
                  </a:lnTo>
                  <a:lnTo>
                    <a:pt x="2466" y="411"/>
                  </a:lnTo>
                  <a:lnTo>
                    <a:pt x="1827" y="628"/>
                  </a:lnTo>
                  <a:lnTo>
                    <a:pt x="1324" y="423"/>
                  </a:lnTo>
                  <a:lnTo>
                    <a:pt x="1005" y="674"/>
                  </a:lnTo>
                  <a:lnTo>
                    <a:pt x="1005" y="674"/>
                  </a:lnTo>
                  <a:lnTo>
                    <a:pt x="959" y="1735"/>
                  </a:lnTo>
                  <a:lnTo>
                    <a:pt x="1290" y="1849"/>
                  </a:lnTo>
                  <a:lnTo>
                    <a:pt x="1028" y="2180"/>
                  </a:lnTo>
                  <a:lnTo>
                    <a:pt x="720" y="2420"/>
                  </a:lnTo>
                  <a:lnTo>
                    <a:pt x="423" y="2899"/>
                  </a:lnTo>
                  <a:lnTo>
                    <a:pt x="240" y="3321"/>
                  </a:lnTo>
                  <a:lnTo>
                    <a:pt x="206" y="4052"/>
                  </a:lnTo>
                  <a:lnTo>
                    <a:pt x="23" y="4394"/>
                  </a:lnTo>
                  <a:lnTo>
                    <a:pt x="1" y="5079"/>
                  </a:lnTo>
                  <a:lnTo>
                    <a:pt x="206" y="5159"/>
                  </a:lnTo>
                  <a:lnTo>
                    <a:pt x="674" y="4896"/>
                  </a:lnTo>
                  <a:lnTo>
                    <a:pt x="959" y="4782"/>
                  </a:lnTo>
                  <a:lnTo>
                    <a:pt x="1849" y="4794"/>
                  </a:lnTo>
                  <a:lnTo>
                    <a:pt x="1849" y="4794"/>
                  </a:lnTo>
                  <a:lnTo>
                    <a:pt x="1804" y="4440"/>
                  </a:lnTo>
                  <a:lnTo>
                    <a:pt x="2169" y="3904"/>
                  </a:lnTo>
                  <a:lnTo>
                    <a:pt x="2671" y="3778"/>
                  </a:lnTo>
                  <a:lnTo>
                    <a:pt x="3013" y="3561"/>
                  </a:lnTo>
                  <a:lnTo>
                    <a:pt x="3424" y="3732"/>
                  </a:lnTo>
                  <a:lnTo>
                    <a:pt x="3470" y="3812"/>
                  </a:lnTo>
                  <a:lnTo>
                    <a:pt x="3470" y="3767"/>
                  </a:lnTo>
                  <a:lnTo>
                    <a:pt x="3698" y="3390"/>
                  </a:lnTo>
                  <a:lnTo>
                    <a:pt x="4086" y="2797"/>
                  </a:lnTo>
                  <a:lnTo>
                    <a:pt x="4383" y="2123"/>
                  </a:lnTo>
                  <a:lnTo>
                    <a:pt x="4018" y="1085"/>
                  </a:lnTo>
                  <a:lnTo>
                    <a:pt x="3915" y="62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4109700" y="1931225"/>
              <a:ext cx="313850" cy="175775"/>
            </a:xfrm>
            <a:custGeom>
              <a:rect b="b" l="l" r="r" t="t"/>
              <a:pathLst>
                <a:path extrusionOk="0" h="7031" w="12554">
                  <a:moveTo>
                    <a:pt x="7544" y="1"/>
                  </a:moveTo>
                  <a:lnTo>
                    <a:pt x="6859" y="69"/>
                  </a:lnTo>
                  <a:lnTo>
                    <a:pt x="6654" y="24"/>
                  </a:lnTo>
                  <a:lnTo>
                    <a:pt x="6505" y="229"/>
                  </a:lnTo>
                  <a:lnTo>
                    <a:pt x="6254" y="195"/>
                  </a:lnTo>
                  <a:lnTo>
                    <a:pt x="6254" y="195"/>
                  </a:lnTo>
                  <a:lnTo>
                    <a:pt x="5661" y="241"/>
                  </a:lnTo>
                  <a:lnTo>
                    <a:pt x="5490" y="435"/>
                  </a:lnTo>
                  <a:lnTo>
                    <a:pt x="5524" y="880"/>
                  </a:lnTo>
                  <a:lnTo>
                    <a:pt x="5239" y="800"/>
                  </a:lnTo>
                  <a:lnTo>
                    <a:pt x="4622" y="834"/>
                  </a:lnTo>
                  <a:lnTo>
                    <a:pt x="4406" y="629"/>
                  </a:lnTo>
                  <a:lnTo>
                    <a:pt x="4177" y="777"/>
                  </a:lnTo>
                  <a:lnTo>
                    <a:pt x="3892" y="651"/>
                  </a:lnTo>
                  <a:lnTo>
                    <a:pt x="3356" y="640"/>
                  </a:lnTo>
                  <a:lnTo>
                    <a:pt x="2557" y="423"/>
                  </a:lnTo>
                  <a:lnTo>
                    <a:pt x="1838" y="355"/>
                  </a:lnTo>
                  <a:lnTo>
                    <a:pt x="1313" y="377"/>
                  </a:lnTo>
                  <a:lnTo>
                    <a:pt x="971" y="606"/>
                  </a:lnTo>
                  <a:lnTo>
                    <a:pt x="662" y="651"/>
                  </a:lnTo>
                  <a:lnTo>
                    <a:pt x="1096" y="1405"/>
                  </a:lnTo>
                  <a:lnTo>
                    <a:pt x="1062" y="1667"/>
                  </a:lnTo>
                  <a:lnTo>
                    <a:pt x="731" y="1770"/>
                  </a:lnTo>
                  <a:lnTo>
                    <a:pt x="183" y="2489"/>
                  </a:lnTo>
                  <a:lnTo>
                    <a:pt x="411" y="2888"/>
                  </a:lnTo>
                  <a:lnTo>
                    <a:pt x="263" y="2831"/>
                  </a:lnTo>
                  <a:lnTo>
                    <a:pt x="103" y="3082"/>
                  </a:lnTo>
                  <a:lnTo>
                    <a:pt x="1" y="3436"/>
                  </a:lnTo>
                  <a:lnTo>
                    <a:pt x="411" y="3676"/>
                  </a:lnTo>
                  <a:lnTo>
                    <a:pt x="503" y="3904"/>
                  </a:lnTo>
                  <a:lnTo>
                    <a:pt x="777" y="3721"/>
                  </a:lnTo>
                  <a:lnTo>
                    <a:pt x="1233" y="3824"/>
                  </a:lnTo>
                  <a:lnTo>
                    <a:pt x="1690" y="3824"/>
                  </a:lnTo>
                  <a:lnTo>
                    <a:pt x="2032" y="4029"/>
                  </a:lnTo>
                  <a:lnTo>
                    <a:pt x="2260" y="3904"/>
                  </a:lnTo>
                  <a:lnTo>
                    <a:pt x="2774" y="3824"/>
                  </a:lnTo>
                  <a:lnTo>
                    <a:pt x="2911" y="3607"/>
                  </a:lnTo>
                  <a:lnTo>
                    <a:pt x="3207" y="3607"/>
                  </a:lnTo>
                  <a:lnTo>
                    <a:pt x="3367" y="3482"/>
                  </a:lnTo>
                  <a:lnTo>
                    <a:pt x="3824" y="3390"/>
                  </a:lnTo>
                  <a:lnTo>
                    <a:pt x="4383" y="3664"/>
                  </a:lnTo>
                  <a:lnTo>
                    <a:pt x="4668" y="3710"/>
                  </a:lnTo>
                  <a:lnTo>
                    <a:pt x="5022" y="3938"/>
                  </a:lnTo>
                  <a:lnTo>
                    <a:pt x="5022" y="4235"/>
                  </a:lnTo>
                  <a:lnTo>
                    <a:pt x="5296" y="4395"/>
                  </a:lnTo>
                  <a:lnTo>
                    <a:pt x="5456" y="4760"/>
                  </a:lnTo>
                  <a:lnTo>
                    <a:pt x="5741" y="4977"/>
                  </a:lnTo>
                  <a:lnTo>
                    <a:pt x="5707" y="5114"/>
                  </a:lnTo>
                  <a:lnTo>
                    <a:pt x="5855" y="5205"/>
                  </a:lnTo>
                  <a:lnTo>
                    <a:pt x="5684" y="5273"/>
                  </a:lnTo>
                  <a:lnTo>
                    <a:pt x="5250" y="5250"/>
                  </a:lnTo>
                  <a:lnTo>
                    <a:pt x="5170" y="5114"/>
                  </a:lnTo>
                  <a:lnTo>
                    <a:pt x="5022" y="5193"/>
                  </a:lnTo>
                  <a:lnTo>
                    <a:pt x="5090" y="5342"/>
                  </a:lnTo>
                  <a:lnTo>
                    <a:pt x="4942" y="5627"/>
                  </a:lnTo>
                  <a:lnTo>
                    <a:pt x="4862" y="5935"/>
                  </a:lnTo>
                  <a:lnTo>
                    <a:pt x="4691" y="6027"/>
                  </a:lnTo>
                  <a:lnTo>
                    <a:pt x="5033" y="6186"/>
                  </a:lnTo>
                  <a:lnTo>
                    <a:pt x="5353" y="6049"/>
                  </a:lnTo>
                  <a:lnTo>
                    <a:pt x="5695" y="6198"/>
                  </a:lnTo>
                  <a:lnTo>
                    <a:pt x="6163" y="5547"/>
                  </a:lnTo>
                  <a:lnTo>
                    <a:pt x="6346" y="5056"/>
                  </a:lnTo>
                  <a:lnTo>
                    <a:pt x="6996" y="4942"/>
                  </a:lnTo>
                  <a:lnTo>
                    <a:pt x="7087" y="5285"/>
                  </a:lnTo>
                  <a:lnTo>
                    <a:pt x="8229" y="5502"/>
                  </a:lnTo>
                  <a:lnTo>
                    <a:pt x="8480" y="5707"/>
                  </a:lnTo>
                  <a:lnTo>
                    <a:pt x="7829" y="6004"/>
                  </a:lnTo>
                  <a:lnTo>
                    <a:pt x="7738" y="6175"/>
                  </a:lnTo>
                  <a:lnTo>
                    <a:pt x="8560" y="6426"/>
                  </a:lnTo>
                  <a:lnTo>
                    <a:pt x="8480" y="6848"/>
                  </a:lnTo>
                  <a:lnTo>
                    <a:pt x="8902" y="7031"/>
                  </a:lnTo>
                  <a:lnTo>
                    <a:pt x="9804" y="6517"/>
                  </a:lnTo>
                  <a:lnTo>
                    <a:pt x="10557" y="6357"/>
                  </a:lnTo>
                  <a:lnTo>
                    <a:pt x="10648" y="6049"/>
                  </a:lnTo>
                  <a:lnTo>
                    <a:pt x="9918" y="6106"/>
                  </a:lnTo>
                  <a:lnTo>
                    <a:pt x="9530" y="5890"/>
                  </a:lnTo>
                  <a:lnTo>
                    <a:pt x="9393" y="5330"/>
                  </a:lnTo>
                  <a:lnTo>
                    <a:pt x="9941" y="4999"/>
                  </a:lnTo>
                  <a:lnTo>
                    <a:pt x="10602" y="4965"/>
                  </a:lnTo>
                  <a:lnTo>
                    <a:pt x="11025" y="4680"/>
                  </a:lnTo>
                  <a:lnTo>
                    <a:pt x="11584" y="4600"/>
                  </a:lnTo>
                  <a:lnTo>
                    <a:pt x="11527" y="4201"/>
                  </a:lnTo>
                  <a:lnTo>
                    <a:pt x="11846" y="3961"/>
                  </a:lnTo>
                  <a:lnTo>
                    <a:pt x="12508" y="3892"/>
                  </a:lnTo>
                  <a:lnTo>
                    <a:pt x="12554" y="3596"/>
                  </a:lnTo>
                  <a:lnTo>
                    <a:pt x="12303" y="3105"/>
                  </a:lnTo>
                  <a:lnTo>
                    <a:pt x="12485" y="2649"/>
                  </a:lnTo>
                  <a:lnTo>
                    <a:pt x="12428" y="2375"/>
                  </a:lnTo>
                  <a:lnTo>
                    <a:pt x="11344" y="2089"/>
                  </a:lnTo>
                  <a:lnTo>
                    <a:pt x="10933" y="2112"/>
                  </a:lnTo>
                  <a:lnTo>
                    <a:pt x="10420" y="1690"/>
                  </a:lnTo>
                  <a:lnTo>
                    <a:pt x="9918" y="1838"/>
                  </a:lnTo>
                  <a:lnTo>
                    <a:pt x="8971" y="1519"/>
                  </a:lnTo>
                  <a:lnTo>
                    <a:pt x="8948" y="1348"/>
                  </a:lnTo>
                  <a:lnTo>
                    <a:pt x="8628" y="971"/>
                  </a:lnTo>
                  <a:lnTo>
                    <a:pt x="8058" y="937"/>
                  </a:lnTo>
                  <a:lnTo>
                    <a:pt x="7966" y="663"/>
                  </a:lnTo>
                  <a:lnTo>
                    <a:pt x="8092" y="4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2610425" y="3795125"/>
              <a:ext cx="97300" cy="109875"/>
            </a:xfrm>
            <a:custGeom>
              <a:rect b="b" l="l" r="r" t="t"/>
              <a:pathLst>
                <a:path extrusionOk="0" h="4395" w="3892">
                  <a:moveTo>
                    <a:pt x="3892" y="3333"/>
                  </a:moveTo>
                  <a:lnTo>
                    <a:pt x="3595" y="2797"/>
                  </a:lnTo>
                  <a:lnTo>
                    <a:pt x="3869" y="2374"/>
                  </a:lnTo>
                  <a:lnTo>
                    <a:pt x="3321" y="1758"/>
                  </a:lnTo>
                  <a:lnTo>
                    <a:pt x="2637" y="1256"/>
                  </a:lnTo>
                  <a:lnTo>
                    <a:pt x="1758" y="674"/>
                  </a:lnTo>
                  <a:lnTo>
                    <a:pt x="1484" y="708"/>
                  </a:lnTo>
                  <a:lnTo>
                    <a:pt x="605" y="1"/>
                  </a:lnTo>
                  <a:lnTo>
                    <a:pt x="115" y="103"/>
                  </a:lnTo>
                  <a:lnTo>
                    <a:pt x="46" y="834"/>
                  </a:lnTo>
                  <a:lnTo>
                    <a:pt x="0" y="1758"/>
                  </a:lnTo>
                  <a:lnTo>
                    <a:pt x="160" y="2660"/>
                  </a:lnTo>
                  <a:lnTo>
                    <a:pt x="35" y="2854"/>
                  </a:lnTo>
                  <a:lnTo>
                    <a:pt x="92" y="3459"/>
                  </a:lnTo>
                  <a:lnTo>
                    <a:pt x="640" y="3961"/>
                  </a:lnTo>
                  <a:lnTo>
                    <a:pt x="1153" y="3926"/>
                  </a:lnTo>
                  <a:lnTo>
                    <a:pt x="1929" y="4314"/>
                  </a:lnTo>
                  <a:lnTo>
                    <a:pt x="2317" y="4223"/>
                  </a:lnTo>
                  <a:lnTo>
                    <a:pt x="2911" y="4394"/>
                  </a:lnTo>
                  <a:lnTo>
                    <a:pt x="3664" y="390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586475" y="1543225"/>
              <a:ext cx="1932400" cy="1139800"/>
            </a:xfrm>
            <a:custGeom>
              <a:rect b="b" l="l" r="r" t="t"/>
              <a:pathLst>
                <a:path extrusionOk="0" h="45592" w="77296">
                  <a:moveTo>
                    <a:pt x="2716" y="45432"/>
                  </a:moveTo>
                  <a:lnTo>
                    <a:pt x="3002" y="45307"/>
                  </a:lnTo>
                  <a:lnTo>
                    <a:pt x="3355" y="45101"/>
                  </a:lnTo>
                  <a:lnTo>
                    <a:pt x="3390" y="45044"/>
                  </a:lnTo>
                  <a:lnTo>
                    <a:pt x="3253" y="44736"/>
                  </a:lnTo>
                  <a:lnTo>
                    <a:pt x="3161" y="44622"/>
                  </a:lnTo>
                  <a:lnTo>
                    <a:pt x="3047" y="44531"/>
                  </a:lnTo>
                  <a:lnTo>
                    <a:pt x="2773" y="44371"/>
                  </a:lnTo>
                  <a:lnTo>
                    <a:pt x="2716" y="44359"/>
                  </a:lnTo>
                  <a:lnTo>
                    <a:pt x="2659" y="44451"/>
                  </a:lnTo>
                  <a:lnTo>
                    <a:pt x="2659" y="44633"/>
                  </a:lnTo>
                  <a:lnTo>
                    <a:pt x="2488" y="44770"/>
                  </a:lnTo>
                  <a:lnTo>
                    <a:pt x="2431" y="44873"/>
                  </a:lnTo>
                  <a:lnTo>
                    <a:pt x="2488" y="45204"/>
                  </a:lnTo>
                  <a:lnTo>
                    <a:pt x="2397" y="45455"/>
                  </a:lnTo>
                  <a:lnTo>
                    <a:pt x="2568" y="45592"/>
                  </a:lnTo>
                  <a:close/>
                  <a:moveTo>
                    <a:pt x="2625" y="44017"/>
                  </a:moveTo>
                  <a:lnTo>
                    <a:pt x="2716" y="43914"/>
                  </a:lnTo>
                  <a:lnTo>
                    <a:pt x="2545" y="43777"/>
                  </a:lnTo>
                  <a:lnTo>
                    <a:pt x="2283" y="43686"/>
                  </a:lnTo>
                  <a:lnTo>
                    <a:pt x="2191" y="43766"/>
                  </a:lnTo>
                  <a:lnTo>
                    <a:pt x="2191" y="43823"/>
                  </a:lnTo>
                  <a:lnTo>
                    <a:pt x="2260" y="43892"/>
                  </a:lnTo>
                  <a:lnTo>
                    <a:pt x="2340" y="44086"/>
                  </a:lnTo>
                  <a:close/>
                  <a:moveTo>
                    <a:pt x="2203" y="43538"/>
                  </a:moveTo>
                  <a:lnTo>
                    <a:pt x="1826" y="43504"/>
                  </a:lnTo>
                  <a:lnTo>
                    <a:pt x="1746" y="43606"/>
                  </a:lnTo>
                  <a:lnTo>
                    <a:pt x="2157" y="43629"/>
                  </a:lnTo>
                  <a:close/>
                  <a:moveTo>
                    <a:pt x="1530" y="43401"/>
                  </a:moveTo>
                  <a:lnTo>
                    <a:pt x="1370" y="43104"/>
                  </a:lnTo>
                  <a:lnTo>
                    <a:pt x="1336" y="43047"/>
                  </a:lnTo>
                  <a:lnTo>
                    <a:pt x="1084" y="43173"/>
                  </a:lnTo>
                  <a:lnTo>
                    <a:pt x="1107" y="43207"/>
                  </a:lnTo>
                  <a:lnTo>
                    <a:pt x="1164" y="43424"/>
                  </a:lnTo>
                  <a:lnTo>
                    <a:pt x="1415" y="43446"/>
                  </a:lnTo>
                  <a:lnTo>
                    <a:pt x="1472" y="43458"/>
                  </a:lnTo>
                  <a:close/>
                  <a:moveTo>
                    <a:pt x="343" y="42807"/>
                  </a:moveTo>
                  <a:lnTo>
                    <a:pt x="388" y="42591"/>
                  </a:lnTo>
                  <a:lnTo>
                    <a:pt x="206" y="42579"/>
                  </a:lnTo>
                  <a:lnTo>
                    <a:pt x="57" y="42659"/>
                  </a:lnTo>
                  <a:lnTo>
                    <a:pt x="0" y="42739"/>
                  </a:lnTo>
                  <a:lnTo>
                    <a:pt x="229" y="42887"/>
                  </a:lnTo>
                  <a:close/>
                  <a:moveTo>
                    <a:pt x="59138" y="18100"/>
                  </a:moveTo>
                  <a:lnTo>
                    <a:pt x="58910" y="18100"/>
                  </a:lnTo>
                  <a:lnTo>
                    <a:pt x="58716" y="18442"/>
                  </a:lnTo>
                  <a:lnTo>
                    <a:pt x="57278" y="18442"/>
                  </a:lnTo>
                  <a:lnTo>
                    <a:pt x="54882" y="18442"/>
                  </a:lnTo>
                  <a:lnTo>
                    <a:pt x="52496" y="18442"/>
                  </a:lnTo>
                  <a:lnTo>
                    <a:pt x="50385" y="18442"/>
                  </a:lnTo>
                  <a:lnTo>
                    <a:pt x="48297" y="18442"/>
                  </a:lnTo>
                  <a:lnTo>
                    <a:pt x="46220" y="18442"/>
                  </a:lnTo>
                  <a:lnTo>
                    <a:pt x="44086" y="18442"/>
                  </a:lnTo>
                  <a:lnTo>
                    <a:pt x="43401" y="18442"/>
                  </a:lnTo>
                  <a:lnTo>
                    <a:pt x="41312" y="18442"/>
                  </a:lnTo>
                  <a:lnTo>
                    <a:pt x="39338" y="18442"/>
                  </a:lnTo>
                  <a:lnTo>
                    <a:pt x="39098" y="19173"/>
                  </a:lnTo>
                  <a:lnTo>
                    <a:pt x="38768" y="19892"/>
                  </a:lnTo>
                  <a:lnTo>
                    <a:pt x="38437" y="20120"/>
                  </a:lnTo>
                  <a:lnTo>
                    <a:pt x="38596" y="19287"/>
                  </a:lnTo>
                  <a:lnTo>
                    <a:pt x="37763" y="18979"/>
                  </a:lnTo>
                  <a:lnTo>
                    <a:pt x="37569" y="19150"/>
                  </a:lnTo>
                  <a:lnTo>
                    <a:pt x="37512" y="19572"/>
                  </a:lnTo>
                  <a:lnTo>
                    <a:pt x="37250" y="20337"/>
                  </a:lnTo>
                  <a:lnTo>
                    <a:pt x="36656" y="21524"/>
                  </a:lnTo>
                  <a:lnTo>
                    <a:pt x="36086" y="22323"/>
                  </a:lnTo>
                  <a:lnTo>
                    <a:pt x="35515" y="23121"/>
                  </a:lnTo>
                  <a:lnTo>
                    <a:pt x="34739" y="23943"/>
                  </a:lnTo>
                  <a:lnTo>
                    <a:pt x="34579" y="24616"/>
                  </a:lnTo>
                  <a:lnTo>
                    <a:pt x="34180" y="25370"/>
                  </a:lnTo>
                  <a:lnTo>
                    <a:pt x="33632" y="26111"/>
                  </a:lnTo>
                  <a:lnTo>
                    <a:pt x="33769" y="26602"/>
                  </a:lnTo>
                  <a:lnTo>
                    <a:pt x="33495" y="27344"/>
                  </a:lnTo>
                  <a:lnTo>
                    <a:pt x="33712" y="28109"/>
                  </a:lnTo>
                  <a:lnTo>
                    <a:pt x="33895" y="28428"/>
                  </a:lnTo>
                  <a:lnTo>
                    <a:pt x="33780" y="28645"/>
                  </a:lnTo>
                  <a:lnTo>
                    <a:pt x="33837" y="29923"/>
                  </a:lnTo>
                  <a:lnTo>
                    <a:pt x="34203" y="30847"/>
                  </a:lnTo>
                  <a:lnTo>
                    <a:pt x="34089" y="31350"/>
                  </a:lnTo>
                  <a:lnTo>
                    <a:pt x="34225" y="31498"/>
                  </a:lnTo>
                  <a:lnTo>
                    <a:pt x="34887" y="31589"/>
                  </a:lnTo>
                  <a:lnTo>
                    <a:pt x="35070" y="31840"/>
                  </a:lnTo>
                  <a:lnTo>
                    <a:pt x="35469" y="31875"/>
                  </a:lnTo>
                  <a:lnTo>
                    <a:pt x="35458" y="32148"/>
                  </a:lnTo>
                  <a:lnTo>
                    <a:pt x="35766" y="32251"/>
                  </a:lnTo>
                  <a:lnTo>
                    <a:pt x="36063" y="32776"/>
                  </a:lnTo>
                  <a:lnTo>
                    <a:pt x="36029" y="33233"/>
                  </a:lnTo>
                  <a:lnTo>
                    <a:pt x="36919" y="33164"/>
                  </a:lnTo>
                  <a:lnTo>
                    <a:pt x="37923" y="33061"/>
                  </a:lnTo>
                  <a:lnTo>
                    <a:pt x="37775" y="33244"/>
                  </a:lnTo>
                  <a:lnTo>
                    <a:pt x="38790" y="33689"/>
                  </a:lnTo>
                  <a:lnTo>
                    <a:pt x="40320" y="34317"/>
                  </a:lnTo>
                  <a:lnTo>
                    <a:pt x="41849" y="34317"/>
                  </a:lnTo>
                  <a:lnTo>
                    <a:pt x="42454" y="34317"/>
                  </a:lnTo>
                  <a:lnTo>
                    <a:pt x="42568" y="33952"/>
                  </a:lnTo>
                  <a:lnTo>
                    <a:pt x="43903" y="33952"/>
                  </a:lnTo>
                  <a:lnTo>
                    <a:pt x="44086" y="34260"/>
                  </a:lnTo>
                  <a:lnTo>
                    <a:pt x="44382" y="34545"/>
                  </a:lnTo>
                  <a:lnTo>
                    <a:pt x="44725" y="34944"/>
                  </a:lnTo>
                  <a:lnTo>
                    <a:pt x="44839" y="35412"/>
                  </a:lnTo>
                  <a:lnTo>
                    <a:pt x="44896" y="35914"/>
                  </a:lnTo>
                  <a:lnTo>
                    <a:pt x="45215" y="36188"/>
                  </a:lnTo>
                  <a:lnTo>
                    <a:pt x="45786" y="36451"/>
                  </a:lnTo>
                  <a:lnTo>
                    <a:pt x="46471" y="35743"/>
                  </a:lnTo>
                  <a:lnTo>
                    <a:pt x="47098" y="35732"/>
                  </a:lnTo>
                  <a:lnTo>
                    <a:pt x="47532" y="36086"/>
                  </a:lnTo>
                  <a:lnTo>
                    <a:pt x="47760" y="36713"/>
                  </a:lnTo>
                  <a:lnTo>
                    <a:pt x="47909" y="37238"/>
                  </a:lnTo>
                  <a:lnTo>
                    <a:pt x="48251" y="37752"/>
                  </a:lnTo>
                  <a:lnTo>
                    <a:pt x="48274" y="38391"/>
                  </a:lnTo>
                  <a:lnTo>
                    <a:pt x="48388" y="38825"/>
                  </a:lnTo>
                  <a:lnTo>
                    <a:pt x="48947" y="39110"/>
                  </a:lnTo>
                  <a:lnTo>
                    <a:pt x="49461" y="39304"/>
                  </a:lnTo>
                  <a:lnTo>
                    <a:pt x="49757" y="39281"/>
                  </a:lnTo>
                  <a:lnTo>
                    <a:pt x="49678" y="38961"/>
                  </a:lnTo>
                  <a:lnTo>
                    <a:pt x="49735" y="38528"/>
                  </a:lnTo>
                  <a:lnTo>
                    <a:pt x="49872" y="37900"/>
                  </a:lnTo>
                  <a:lnTo>
                    <a:pt x="50145" y="37501"/>
                  </a:lnTo>
                  <a:lnTo>
                    <a:pt x="50670" y="37056"/>
                  </a:lnTo>
                  <a:lnTo>
                    <a:pt x="51526" y="36668"/>
                  </a:lnTo>
                  <a:lnTo>
                    <a:pt x="52405" y="35994"/>
                  </a:lnTo>
                  <a:lnTo>
                    <a:pt x="53101" y="35789"/>
                  </a:lnTo>
                  <a:lnTo>
                    <a:pt x="53603" y="35732"/>
                  </a:lnTo>
                  <a:lnTo>
                    <a:pt x="54094" y="35926"/>
                  </a:lnTo>
                  <a:lnTo>
                    <a:pt x="54802" y="35812"/>
                  </a:lnTo>
                  <a:lnTo>
                    <a:pt x="55270" y="36302"/>
                  </a:lnTo>
                  <a:lnTo>
                    <a:pt x="55806" y="36325"/>
                  </a:lnTo>
                  <a:lnTo>
                    <a:pt x="56148" y="36154"/>
                  </a:lnTo>
                  <a:lnTo>
                    <a:pt x="56399" y="36280"/>
                  </a:lnTo>
                  <a:lnTo>
                    <a:pt x="56582" y="36166"/>
                  </a:lnTo>
                  <a:lnTo>
                    <a:pt x="56456" y="35983"/>
                  </a:lnTo>
                  <a:lnTo>
                    <a:pt x="56548" y="35629"/>
                  </a:lnTo>
                  <a:lnTo>
                    <a:pt x="56479" y="35389"/>
                  </a:lnTo>
                  <a:lnTo>
                    <a:pt x="56822" y="35241"/>
                  </a:lnTo>
                  <a:lnTo>
                    <a:pt x="57426" y="35184"/>
                  </a:lnTo>
                  <a:lnTo>
                    <a:pt x="58088" y="35287"/>
                  </a:lnTo>
                  <a:lnTo>
                    <a:pt x="58979" y="35173"/>
                  </a:lnTo>
                  <a:lnTo>
                    <a:pt x="59401" y="35389"/>
                  </a:lnTo>
                  <a:lnTo>
                    <a:pt x="59686" y="35812"/>
                  </a:lnTo>
                  <a:lnTo>
                    <a:pt x="59812" y="35857"/>
                  </a:lnTo>
                  <a:lnTo>
                    <a:pt x="60690" y="35447"/>
                  </a:lnTo>
                  <a:lnTo>
                    <a:pt x="60953" y="35583"/>
                  </a:lnTo>
                  <a:lnTo>
                    <a:pt x="61387" y="36337"/>
                  </a:lnTo>
                  <a:lnTo>
                    <a:pt x="61501" y="36839"/>
                  </a:lnTo>
                  <a:lnTo>
                    <a:pt x="61215" y="37444"/>
                  </a:lnTo>
                  <a:lnTo>
                    <a:pt x="61272" y="37797"/>
                  </a:lnTo>
                  <a:lnTo>
                    <a:pt x="61501" y="38494"/>
                  </a:lnTo>
                  <a:lnTo>
                    <a:pt x="61786" y="39281"/>
                  </a:lnTo>
                  <a:lnTo>
                    <a:pt x="62037" y="39475"/>
                  </a:lnTo>
                  <a:lnTo>
                    <a:pt x="62094" y="39874"/>
                  </a:lnTo>
                  <a:lnTo>
                    <a:pt x="62471" y="39989"/>
                  </a:lnTo>
                  <a:lnTo>
                    <a:pt x="62710" y="39874"/>
                  </a:lnTo>
                  <a:lnTo>
                    <a:pt x="62996" y="39327"/>
                  </a:lnTo>
                  <a:lnTo>
                    <a:pt x="63098" y="38961"/>
                  </a:lnTo>
                  <a:lnTo>
                    <a:pt x="63224" y="38357"/>
                  </a:lnTo>
                  <a:lnTo>
                    <a:pt x="63053" y="37295"/>
                  </a:lnTo>
                  <a:lnTo>
                    <a:pt x="63121" y="36907"/>
                  </a:lnTo>
                  <a:lnTo>
                    <a:pt x="62916" y="36268"/>
                  </a:lnTo>
                  <a:lnTo>
                    <a:pt x="62813" y="35504"/>
                  </a:lnTo>
                  <a:lnTo>
                    <a:pt x="62824" y="34876"/>
                  </a:lnTo>
                  <a:lnTo>
                    <a:pt x="63087" y="34225"/>
                  </a:lnTo>
                  <a:lnTo>
                    <a:pt x="63578" y="33689"/>
                  </a:lnTo>
                  <a:lnTo>
                    <a:pt x="64114" y="33255"/>
                  </a:lnTo>
                  <a:lnTo>
                    <a:pt x="65095" y="32673"/>
                  </a:lnTo>
                  <a:lnTo>
                    <a:pt x="65278" y="32365"/>
                  </a:lnTo>
                  <a:lnTo>
                    <a:pt x="65746" y="32034"/>
                  </a:lnTo>
                  <a:lnTo>
                    <a:pt x="66145" y="31977"/>
                  </a:lnTo>
                  <a:lnTo>
                    <a:pt x="66773" y="31429"/>
                  </a:lnTo>
                  <a:lnTo>
                    <a:pt x="67629" y="31167"/>
                  </a:lnTo>
                  <a:lnTo>
                    <a:pt x="68291" y="30482"/>
                  </a:lnTo>
                  <a:lnTo>
                    <a:pt x="68416" y="29546"/>
                  </a:lnTo>
                  <a:lnTo>
                    <a:pt x="68428" y="29238"/>
                  </a:lnTo>
                  <a:lnTo>
                    <a:pt x="68234" y="29181"/>
                  </a:lnTo>
                  <a:lnTo>
                    <a:pt x="68451" y="28303"/>
                  </a:lnTo>
                  <a:lnTo>
                    <a:pt x="68017" y="27994"/>
                  </a:lnTo>
                  <a:lnTo>
                    <a:pt x="68473" y="28143"/>
                  </a:lnTo>
                  <a:lnTo>
                    <a:pt x="68473" y="27549"/>
                  </a:lnTo>
                  <a:lnTo>
                    <a:pt x="68747" y="27173"/>
                  </a:lnTo>
                  <a:lnTo>
                    <a:pt x="68599" y="27926"/>
                  </a:lnTo>
                  <a:lnTo>
                    <a:pt x="68884" y="28280"/>
                  </a:lnTo>
                  <a:lnTo>
                    <a:pt x="68473" y="28907"/>
                  </a:lnTo>
                  <a:lnTo>
                    <a:pt x="68531" y="28942"/>
                  </a:lnTo>
                  <a:lnTo>
                    <a:pt x="69158" y="28211"/>
                  </a:lnTo>
                  <a:lnTo>
                    <a:pt x="69501" y="27857"/>
                  </a:lnTo>
                  <a:lnTo>
                    <a:pt x="69592" y="27492"/>
                  </a:lnTo>
                  <a:lnTo>
                    <a:pt x="69455" y="27344"/>
                  </a:lnTo>
                  <a:lnTo>
                    <a:pt x="69444" y="26842"/>
                  </a:lnTo>
                  <a:lnTo>
                    <a:pt x="69615" y="27070"/>
                  </a:lnTo>
                  <a:lnTo>
                    <a:pt x="69774" y="27127"/>
                  </a:lnTo>
                  <a:lnTo>
                    <a:pt x="69763" y="27355"/>
                  </a:lnTo>
                  <a:lnTo>
                    <a:pt x="70505" y="26659"/>
                  </a:lnTo>
                  <a:lnTo>
                    <a:pt x="70859" y="26009"/>
                  </a:lnTo>
                  <a:lnTo>
                    <a:pt x="70653" y="25974"/>
                  </a:lnTo>
                  <a:lnTo>
                    <a:pt x="70961" y="25712"/>
                  </a:lnTo>
                  <a:lnTo>
                    <a:pt x="70904" y="25826"/>
                  </a:lnTo>
                  <a:lnTo>
                    <a:pt x="71372" y="25826"/>
                  </a:lnTo>
                  <a:lnTo>
                    <a:pt x="72479" y="25552"/>
                  </a:lnTo>
                  <a:lnTo>
                    <a:pt x="72331" y="25381"/>
                  </a:lnTo>
                  <a:lnTo>
                    <a:pt x="71201" y="25552"/>
                  </a:lnTo>
                  <a:lnTo>
                    <a:pt x="71886" y="25301"/>
                  </a:lnTo>
                  <a:lnTo>
                    <a:pt x="72331" y="25255"/>
                  </a:lnTo>
                  <a:lnTo>
                    <a:pt x="72673" y="25210"/>
                  </a:lnTo>
                  <a:lnTo>
                    <a:pt x="73255" y="25061"/>
                  </a:lnTo>
                  <a:lnTo>
                    <a:pt x="73598" y="25073"/>
                  </a:lnTo>
                  <a:lnTo>
                    <a:pt x="74134" y="24925"/>
                  </a:lnTo>
                  <a:lnTo>
                    <a:pt x="74282" y="24685"/>
                  </a:lnTo>
                  <a:lnTo>
                    <a:pt x="74123" y="24491"/>
                  </a:lnTo>
                  <a:lnTo>
                    <a:pt x="74100" y="24799"/>
                  </a:lnTo>
                  <a:lnTo>
                    <a:pt x="73792" y="24788"/>
                  </a:lnTo>
                  <a:lnTo>
                    <a:pt x="73712" y="24320"/>
                  </a:lnTo>
                  <a:lnTo>
                    <a:pt x="73871" y="23840"/>
                  </a:lnTo>
                  <a:lnTo>
                    <a:pt x="74065" y="23658"/>
                  </a:lnTo>
                  <a:lnTo>
                    <a:pt x="74625" y="23133"/>
                  </a:lnTo>
                  <a:lnTo>
                    <a:pt x="75469" y="22870"/>
                  </a:lnTo>
                  <a:lnTo>
                    <a:pt x="76325" y="22574"/>
                  </a:lnTo>
                  <a:lnTo>
                    <a:pt x="77215" y="22151"/>
                  </a:lnTo>
                  <a:lnTo>
                    <a:pt x="77192" y="21866"/>
                  </a:lnTo>
                  <a:lnTo>
                    <a:pt x="76896" y="21364"/>
                  </a:lnTo>
                  <a:lnTo>
                    <a:pt x="77295" y="20154"/>
                  </a:lnTo>
                  <a:lnTo>
                    <a:pt x="77078" y="19892"/>
                  </a:lnTo>
                  <a:lnTo>
                    <a:pt x="76553" y="20052"/>
                  </a:lnTo>
                  <a:lnTo>
                    <a:pt x="76394" y="19812"/>
                  </a:lnTo>
                  <a:lnTo>
                    <a:pt x="75606" y="20474"/>
                  </a:lnTo>
                  <a:lnTo>
                    <a:pt x="75150" y="21181"/>
                  </a:lnTo>
                  <a:lnTo>
                    <a:pt x="74762" y="21581"/>
                  </a:lnTo>
                  <a:lnTo>
                    <a:pt x="74408" y="21706"/>
                  </a:lnTo>
                  <a:lnTo>
                    <a:pt x="74168" y="21752"/>
                  </a:lnTo>
                  <a:lnTo>
                    <a:pt x="74020" y="21980"/>
                  </a:lnTo>
                  <a:lnTo>
                    <a:pt x="72696" y="21980"/>
                  </a:lnTo>
                  <a:lnTo>
                    <a:pt x="71600" y="21980"/>
                  </a:lnTo>
                  <a:lnTo>
                    <a:pt x="71212" y="22151"/>
                  </a:lnTo>
                  <a:lnTo>
                    <a:pt x="70254" y="22745"/>
                  </a:lnTo>
                  <a:lnTo>
                    <a:pt x="70288" y="22870"/>
                  </a:lnTo>
                  <a:lnTo>
                    <a:pt x="70197" y="23213"/>
                  </a:lnTo>
                  <a:lnTo>
                    <a:pt x="69546" y="23498"/>
                  </a:lnTo>
                  <a:lnTo>
                    <a:pt x="68987" y="23430"/>
                  </a:lnTo>
                  <a:lnTo>
                    <a:pt x="68416" y="23407"/>
                  </a:lnTo>
                  <a:lnTo>
                    <a:pt x="68051" y="23498"/>
                  </a:lnTo>
                  <a:lnTo>
                    <a:pt x="68006" y="23760"/>
                  </a:lnTo>
                  <a:lnTo>
                    <a:pt x="68006" y="23760"/>
                  </a:lnTo>
                  <a:lnTo>
                    <a:pt x="67994" y="23840"/>
                  </a:lnTo>
                  <a:lnTo>
                    <a:pt x="67161" y="24377"/>
                  </a:lnTo>
                  <a:lnTo>
                    <a:pt x="66522" y="24628"/>
                  </a:lnTo>
                  <a:lnTo>
                    <a:pt x="66111" y="24742"/>
                  </a:lnTo>
                  <a:lnTo>
                    <a:pt x="65575" y="24982"/>
                  </a:lnTo>
                  <a:lnTo>
                    <a:pt x="65004" y="25119"/>
                  </a:lnTo>
                  <a:lnTo>
                    <a:pt x="64650" y="25073"/>
                  </a:lnTo>
                  <a:lnTo>
                    <a:pt x="64262" y="24890"/>
                  </a:lnTo>
                  <a:lnTo>
                    <a:pt x="64650" y="24548"/>
                  </a:lnTo>
                  <a:lnTo>
                    <a:pt x="64650" y="24548"/>
                  </a:lnTo>
                  <a:lnTo>
                    <a:pt x="64936" y="24228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461" y="23749"/>
                  </a:lnTo>
                  <a:lnTo>
                    <a:pt x="65563" y="23384"/>
                  </a:lnTo>
                  <a:lnTo>
                    <a:pt x="65632" y="22893"/>
                  </a:lnTo>
                  <a:lnTo>
                    <a:pt x="65404" y="22790"/>
                  </a:lnTo>
                  <a:lnTo>
                    <a:pt x="64799" y="23190"/>
                  </a:lnTo>
                  <a:lnTo>
                    <a:pt x="64662" y="23178"/>
                  </a:lnTo>
                  <a:lnTo>
                    <a:pt x="64707" y="22962"/>
                  </a:lnTo>
                  <a:lnTo>
                    <a:pt x="65255" y="22608"/>
                  </a:lnTo>
                  <a:lnTo>
                    <a:pt x="65483" y="22208"/>
                  </a:lnTo>
                  <a:lnTo>
                    <a:pt x="65575" y="21809"/>
                  </a:lnTo>
                  <a:lnTo>
                    <a:pt x="65198" y="21467"/>
                  </a:lnTo>
                  <a:lnTo>
                    <a:pt x="64662" y="21273"/>
                  </a:lnTo>
                  <a:lnTo>
                    <a:pt x="64422" y="21615"/>
                  </a:lnTo>
                  <a:lnTo>
                    <a:pt x="64228" y="21706"/>
                  </a:lnTo>
                  <a:lnTo>
                    <a:pt x="63909" y="22151"/>
                  </a:lnTo>
                  <a:lnTo>
                    <a:pt x="63966" y="21843"/>
                  </a:lnTo>
                  <a:lnTo>
                    <a:pt x="63600" y="22060"/>
                  </a:lnTo>
                  <a:lnTo>
                    <a:pt x="63292" y="22345"/>
                  </a:lnTo>
                  <a:lnTo>
                    <a:pt x="62927" y="22790"/>
                  </a:lnTo>
                  <a:lnTo>
                    <a:pt x="62745" y="23156"/>
                  </a:lnTo>
                  <a:lnTo>
                    <a:pt x="62756" y="23703"/>
                  </a:lnTo>
                  <a:lnTo>
                    <a:pt x="62493" y="24274"/>
                  </a:lnTo>
                  <a:lnTo>
                    <a:pt x="62026" y="24696"/>
                  </a:lnTo>
                  <a:lnTo>
                    <a:pt x="61832" y="24833"/>
                  </a:lnTo>
                  <a:lnTo>
                    <a:pt x="61603" y="24925"/>
                  </a:lnTo>
                  <a:lnTo>
                    <a:pt x="61341" y="24925"/>
                  </a:lnTo>
                  <a:lnTo>
                    <a:pt x="61295" y="24867"/>
                  </a:lnTo>
                  <a:lnTo>
                    <a:pt x="61284" y="24400"/>
                  </a:lnTo>
                  <a:lnTo>
                    <a:pt x="61387" y="24171"/>
                  </a:lnTo>
                  <a:lnTo>
                    <a:pt x="61489" y="23954"/>
                  </a:lnTo>
                  <a:lnTo>
                    <a:pt x="61569" y="23532"/>
                  </a:lnTo>
                  <a:lnTo>
                    <a:pt x="61923" y="23030"/>
                  </a:lnTo>
                  <a:lnTo>
                    <a:pt x="62345" y="22414"/>
                  </a:lnTo>
                  <a:lnTo>
                    <a:pt x="62996" y="21752"/>
                  </a:lnTo>
                  <a:lnTo>
                    <a:pt x="62893" y="21752"/>
                  </a:lnTo>
                  <a:lnTo>
                    <a:pt x="62128" y="22323"/>
                  </a:lnTo>
                  <a:lnTo>
                    <a:pt x="62071" y="22220"/>
                  </a:lnTo>
                  <a:lnTo>
                    <a:pt x="62482" y="21889"/>
                  </a:lnTo>
                  <a:lnTo>
                    <a:pt x="63155" y="21318"/>
                  </a:lnTo>
                  <a:lnTo>
                    <a:pt x="63680" y="21250"/>
                  </a:lnTo>
                  <a:lnTo>
                    <a:pt x="64308" y="21067"/>
                  </a:lnTo>
                  <a:lnTo>
                    <a:pt x="64833" y="21158"/>
                  </a:lnTo>
                  <a:lnTo>
                    <a:pt x="64856" y="21158"/>
                  </a:lnTo>
                  <a:lnTo>
                    <a:pt x="65518" y="21090"/>
                  </a:lnTo>
                  <a:lnTo>
                    <a:pt x="65312" y="20736"/>
                  </a:lnTo>
                  <a:lnTo>
                    <a:pt x="65312" y="20736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5141" y="20702"/>
                  </a:lnTo>
                  <a:lnTo>
                    <a:pt x="64936" y="20668"/>
                  </a:lnTo>
                  <a:lnTo>
                    <a:pt x="64879" y="20417"/>
                  </a:lnTo>
                  <a:lnTo>
                    <a:pt x="64148" y="20497"/>
                  </a:lnTo>
                  <a:lnTo>
                    <a:pt x="63441" y="20691"/>
                  </a:lnTo>
                  <a:lnTo>
                    <a:pt x="63087" y="20360"/>
                  </a:lnTo>
                  <a:lnTo>
                    <a:pt x="62722" y="20246"/>
                  </a:lnTo>
                  <a:lnTo>
                    <a:pt x="63167" y="19778"/>
                  </a:lnTo>
                  <a:lnTo>
                    <a:pt x="62414" y="20063"/>
                  </a:lnTo>
                  <a:lnTo>
                    <a:pt x="61717" y="20360"/>
                  </a:lnTo>
                  <a:lnTo>
                    <a:pt x="61056" y="20576"/>
                  </a:lnTo>
                  <a:lnTo>
                    <a:pt x="60759" y="20280"/>
                  </a:lnTo>
                  <a:lnTo>
                    <a:pt x="59971" y="20462"/>
                  </a:lnTo>
                  <a:lnTo>
                    <a:pt x="60028" y="20337"/>
                  </a:lnTo>
                  <a:lnTo>
                    <a:pt x="60690" y="19960"/>
                  </a:lnTo>
                  <a:lnTo>
                    <a:pt x="61352" y="19606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2197" y="19310"/>
                  </a:lnTo>
                  <a:lnTo>
                    <a:pt x="61444" y="19081"/>
                  </a:lnTo>
                  <a:lnTo>
                    <a:pt x="60816" y="19196"/>
                  </a:lnTo>
                  <a:lnTo>
                    <a:pt x="60268" y="18922"/>
                  </a:lnTo>
                  <a:lnTo>
                    <a:pt x="59618" y="18785"/>
                  </a:lnTo>
                  <a:lnTo>
                    <a:pt x="59161" y="18728"/>
                  </a:lnTo>
                  <a:lnTo>
                    <a:pt x="59013" y="18579"/>
                  </a:lnTo>
                  <a:close/>
                  <a:moveTo>
                    <a:pt x="24810" y="11413"/>
                  </a:moveTo>
                  <a:lnTo>
                    <a:pt x="25792" y="11013"/>
                  </a:lnTo>
                  <a:lnTo>
                    <a:pt x="25792" y="10751"/>
                  </a:lnTo>
                  <a:lnTo>
                    <a:pt x="25427" y="10694"/>
                  </a:lnTo>
                  <a:lnTo>
                    <a:pt x="24936" y="10819"/>
                  </a:lnTo>
                  <a:lnTo>
                    <a:pt x="24023" y="11127"/>
                  </a:lnTo>
                  <a:lnTo>
                    <a:pt x="23715" y="11504"/>
                  </a:lnTo>
                  <a:lnTo>
                    <a:pt x="23818" y="11732"/>
                  </a:lnTo>
                  <a:close/>
                  <a:moveTo>
                    <a:pt x="19287" y="9073"/>
                  </a:moveTo>
                  <a:lnTo>
                    <a:pt x="19618" y="8742"/>
                  </a:lnTo>
                  <a:lnTo>
                    <a:pt x="19207" y="8674"/>
                  </a:lnTo>
                  <a:lnTo>
                    <a:pt x="18397" y="8811"/>
                  </a:lnTo>
                  <a:lnTo>
                    <a:pt x="18511" y="9039"/>
                  </a:lnTo>
                  <a:lnTo>
                    <a:pt x="18739" y="9199"/>
                  </a:lnTo>
                  <a:close/>
                  <a:moveTo>
                    <a:pt x="19458" y="5889"/>
                  </a:moveTo>
                  <a:lnTo>
                    <a:pt x="19024" y="6197"/>
                  </a:lnTo>
                  <a:lnTo>
                    <a:pt x="19081" y="6277"/>
                  </a:lnTo>
                  <a:lnTo>
                    <a:pt x="19675" y="6220"/>
                  </a:lnTo>
                  <a:lnTo>
                    <a:pt x="19721" y="6368"/>
                  </a:lnTo>
                  <a:lnTo>
                    <a:pt x="19960" y="6540"/>
                  </a:lnTo>
                  <a:lnTo>
                    <a:pt x="20656" y="6368"/>
                  </a:lnTo>
                  <a:lnTo>
                    <a:pt x="20828" y="6288"/>
                  </a:lnTo>
                  <a:lnTo>
                    <a:pt x="20360" y="6174"/>
                  </a:lnTo>
                  <a:lnTo>
                    <a:pt x="20131" y="5957"/>
                  </a:lnTo>
                  <a:lnTo>
                    <a:pt x="19652" y="6049"/>
                  </a:lnTo>
                  <a:close/>
                  <a:moveTo>
                    <a:pt x="37284" y="149"/>
                  </a:moveTo>
                  <a:lnTo>
                    <a:pt x="36656" y="0"/>
                  </a:lnTo>
                  <a:lnTo>
                    <a:pt x="35196" y="400"/>
                  </a:lnTo>
                  <a:lnTo>
                    <a:pt x="34739" y="354"/>
                  </a:lnTo>
                  <a:lnTo>
                    <a:pt x="33176" y="685"/>
                  </a:lnTo>
                  <a:lnTo>
                    <a:pt x="32491" y="765"/>
                  </a:lnTo>
                  <a:lnTo>
                    <a:pt x="31372" y="1119"/>
                  </a:lnTo>
                  <a:lnTo>
                    <a:pt x="30688" y="1495"/>
                  </a:lnTo>
                  <a:lnTo>
                    <a:pt x="29467" y="1849"/>
                  </a:lnTo>
                  <a:lnTo>
                    <a:pt x="28371" y="1861"/>
                  </a:lnTo>
                  <a:lnTo>
                    <a:pt x="27481" y="2283"/>
                  </a:lnTo>
                  <a:lnTo>
                    <a:pt x="27937" y="2522"/>
                  </a:lnTo>
                  <a:lnTo>
                    <a:pt x="28029" y="2853"/>
                  </a:lnTo>
                  <a:lnTo>
                    <a:pt x="27915" y="3230"/>
                  </a:lnTo>
                  <a:lnTo>
                    <a:pt x="28245" y="3538"/>
                  </a:lnTo>
                  <a:lnTo>
                    <a:pt x="28074" y="4029"/>
                  </a:lnTo>
                  <a:lnTo>
                    <a:pt x="26762" y="4063"/>
                  </a:lnTo>
                  <a:lnTo>
                    <a:pt x="27378" y="3664"/>
                  </a:lnTo>
                  <a:lnTo>
                    <a:pt x="26899" y="3664"/>
                  </a:lnTo>
                  <a:lnTo>
                    <a:pt x="25027" y="4052"/>
                  </a:lnTo>
                  <a:lnTo>
                    <a:pt x="23726" y="4371"/>
                  </a:lnTo>
                  <a:lnTo>
                    <a:pt x="23863" y="4851"/>
                  </a:lnTo>
                  <a:lnTo>
                    <a:pt x="23692" y="5159"/>
                  </a:lnTo>
                  <a:lnTo>
                    <a:pt x="24343" y="5364"/>
                  </a:lnTo>
                  <a:lnTo>
                    <a:pt x="25324" y="5261"/>
                  </a:lnTo>
                  <a:lnTo>
                    <a:pt x="25575" y="5444"/>
                  </a:lnTo>
                  <a:lnTo>
                    <a:pt x="25997" y="5261"/>
                  </a:lnTo>
                  <a:lnTo>
                    <a:pt x="26865" y="5090"/>
                  </a:lnTo>
                  <a:lnTo>
                    <a:pt x="27253" y="5090"/>
                  </a:lnTo>
                  <a:lnTo>
                    <a:pt x="26408" y="5387"/>
                  </a:lnTo>
                  <a:lnTo>
                    <a:pt x="26568" y="5535"/>
                  </a:lnTo>
                  <a:lnTo>
                    <a:pt x="26203" y="5900"/>
                  </a:lnTo>
                  <a:lnTo>
                    <a:pt x="25427" y="6163"/>
                  </a:lnTo>
                  <a:lnTo>
                    <a:pt x="25061" y="6083"/>
                  </a:lnTo>
                  <a:lnTo>
                    <a:pt x="24069" y="6471"/>
                  </a:lnTo>
                  <a:lnTo>
                    <a:pt x="23806" y="6345"/>
                  </a:lnTo>
                  <a:lnTo>
                    <a:pt x="23224" y="6403"/>
                  </a:lnTo>
                  <a:lnTo>
                    <a:pt x="22471" y="6825"/>
                  </a:lnTo>
                  <a:lnTo>
                    <a:pt x="21387" y="7270"/>
                  </a:lnTo>
                  <a:lnTo>
                    <a:pt x="20554" y="7761"/>
                  </a:lnTo>
                  <a:lnTo>
                    <a:pt x="20599" y="8103"/>
                  </a:lnTo>
                  <a:lnTo>
                    <a:pt x="20029" y="8571"/>
                  </a:lnTo>
                  <a:lnTo>
                    <a:pt x="20234" y="8765"/>
                  </a:lnTo>
                  <a:lnTo>
                    <a:pt x="20303" y="9153"/>
                  </a:lnTo>
                  <a:lnTo>
                    <a:pt x="21330" y="8993"/>
                  </a:lnTo>
                  <a:lnTo>
                    <a:pt x="21387" y="9301"/>
                  </a:lnTo>
                  <a:lnTo>
                    <a:pt x="20919" y="9598"/>
                  </a:lnTo>
                  <a:lnTo>
                    <a:pt x="20405" y="10100"/>
                  </a:lnTo>
                  <a:lnTo>
                    <a:pt x="20805" y="10100"/>
                  </a:lnTo>
                  <a:lnTo>
                    <a:pt x="21832" y="9769"/>
                  </a:lnTo>
                  <a:lnTo>
                    <a:pt x="21604" y="10180"/>
                  </a:lnTo>
                  <a:lnTo>
                    <a:pt x="22117" y="9883"/>
                  </a:lnTo>
                  <a:lnTo>
                    <a:pt x="22060" y="10306"/>
                  </a:lnTo>
                  <a:lnTo>
                    <a:pt x="22745" y="9997"/>
                  </a:lnTo>
                  <a:lnTo>
                    <a:pt x="22802" y="10157"/>
                  </a:lnTo>
                  <a:lnTo>
                    <a:pt x="23829" y="9895"/>
                  </a:lnTo>
                  <a:lnTo>
                    <a:pt x="22939" y="10385"/>
                  </a:lnTo>
                  <a:lnTo>
                    <a:pt x="22129" y="11024"/>
                  </a:lnTo>
                  <a:lnTo>
                    <a:pt x="21318" y="11321"/>
                  </a:lnTo>
                  <a:lnTo>
                    <a:pt x="20987" y="11492"/>
                  </a:lnTo>
                  <a:lnTo>
                    <a:pt x="19515" y="12006"/>
                  </a:lnTo>
                  <a:lnTo>
                    <a:pt x="18819" y="12348"/>
                  </a:lnTo>
                  <a:lnTo>
                    <a:pt x="17895" y="12451"/>
                  </a:lnTo>
                  <a:lnTo>
                    <a:pt x="16674" y="12919"/>
                  </a:lnTo>
                  <a:lnTo>
                    <a:pt x="15738" y="13181"/>
                  </a:lnTo>
                  <a:lnTo>
                    <a:pt x="14585" y="13581"/>
                  </a:lnTo>
                  <a:lnTo>
                    <a:pt x="14528" y="13718"/>
                  </a:lnTo>
                  <a:lnTo>
                    <a:pt x="15955" y="13478"/>
                  </a:lnTo>
                  <a:lnTo>
                    <a:pt x="16810" y="13193"/>
                  </a:lnTo>
                  <a:lnTo>
                    <a:pt x="17792" y="12907"/>
                  </a:lnTo>
                  <a:lnTo>
                    <a:pt x="18659" y="12668"/>
                  </a:lnTo>
                  <a:lnTo>
                    <a:pt x="19059" y="12736"/>
                  </a:lnTo>
                  <a:lnTo>
                    <a:pt x="20211" y="12360"/>
                  </a:lnTo>
                  <a:lnTo>
                    <a:pt x="20862" y="11960"/>
                  </a:lnTo>
                  <a:lnTo>
                    <a:pt x="22357" y="11527"/>
                  </a:lnTo>
                  <a:lnTo>
                    <a:pt x="22916" y="11150"/>
                  </a:lnTo>
                  <a:lnTo>
                    <a:pt x="23852" y="10899"/>
                  </a:lnTo>
                  <a:lnTo>
                    <a:pt x="24936" y="10534"/>
                  </a:lnTo>
                  <a:lnTo>
                    <a:pt x="26203" y="9940"/>
                  </a:lnTo>
                  <a:lnTo>
                    <a:pt x="26180" y="9529"/>
                  </a:lnTo>
                  <a:lnTo>
                    <a:pt x="27766" y="8936"/>
                  </a:lnTo>
                  <a:lnTo>
                    <a:pt x="28816" y="8388"/>
                  </a:lnTo>
                  <a:lnTo>
                    <a:pt x="30128" y="7932"/>
                  </a:lnTo>
                  <a:lnTo>
                    <a:pt x="30071" y="8126"/>
                  </a:lnTo>
                  <a:lnTo>
                    <a:pt x="29113" y="8388"/>
                  </a:lnTo>
                  <a:lnTo>
                    <a:pt x="27937" y="9199"/>
                  </a:lnTo>
                  <a:lnTo>
                    <a:pt x="27481" y="9701"/>
                  </a:lnTo>
                  <a:lnTo>
                    <a:pt x="28394" y="9507"/>
                  </a:lnTo>
                  <a:lnTo>
                    <a:pt x="29261" y="9244"/>
                  </a:lnTo>
                  <a:lnTo>
                    <a:pt x="30186" y="9050"/>
                  </a:lnTo>
                  <a:lnTo>
                    <a:pt x="30596" y="9016"/>
                  </a:lnTo>
                  <a:lnTo>
                    <a:pt x="31099" y="8423"/>
                  </a:lnTo>
                  <a:lnTo>
                    <a:pt x="32000" y="8251"/>
                  </a:lnTo>
                  <a:lnTo>
                    <a:pt x="32365" y="8617"/>
                  </a:lnTo>
                  <a:lnTo>
                    <a:pt x="33233" y="8993"/>
                  </a:lnTo>
                  <a:lnTo>
                    <a:pt x="34180" y="8925"/>
                  </a:lnTo>
                  <a:lnTo>
                    <a:pt x="34990" y="9210"/>
                  </a:lnTo>
                  <a:lnTo>
                    <a:pt x="35447" y="9370"/>
                  </a:lnTo>
                  <a:lnTo>
                    <a:pt x="35926" y="10237"/>
                  </a:lnTo>
                  <a:lnTo>
                    <a:pt x="36451" y="10477"/>
                  </a:lnTo>
                  <a:lnTo>
                    <a:pt x="37467" y="10511"/>
                  </a:lnTo>
                  <a:lnTo>
                    <a:pt x="38049" y="10568"/>
                  </a:lnTo>
                  <a:lnTo>
                    <a:pt x="37661" y="11355"/>
                  </a:lnTo>
                  <a:lnTo>
                    <a:pt x="37889" y="12052"/>
                  </a:lnTo>
                  <a:lnTo>
                    <a:pt x="37421" y="12793"/>
                  </a:lnTo>
                  <a:lnTo>
                    <a:pt x="37775" y="13067"/>
                  </a:lnTo>
                  <a:lnTo>
                    <a:pt x="37866" y="13375"/>
                  </a:lnTo>
                  <a:lnTo>
                    <a:pt x="37866" y="13375"/>
                  </a:lnTo>
                  <a:lnTo>
                    <a:pt x="38596" y="12965"/>
                  </a:lnTo>
                  <a:lnTo>
                    <a:pt x="39030" y="12440"/>
                  </a:lnTo>
                  <a:lnTo>
                    <a:pt x="38380" y="11892"/>
                  </a:lnTo>
                  <a:lnTo>
                    <a:pt x="38596" y="10922"/>
                  </a:lnTo>
                  <a:lnTo>
                    <a:pt x="38745" y="10328"/>
                  </a:lnTo>
                  <a:lnTo>
                    <a:pt x="38505" y="9940"/>
                  </a:lnTo>
                  <a:lnTo>
                    <a:pt x="38402" y="9598"/>
                  </a:lnTo>
                  <a:lnTo>
                    <a:pt x="38482" y="9164"/>
                  </a:lnTo>
                  <a:lnTo>
                    <a:pt x="37569" y="9438"/>
                  </a:lnTo>
                  <a:lnTo>
                    <a:pt x="36485" y="9906"/>
                  </a:lnTo>
                  <a:lnTo>
                    <a:pt x="36451" y="9358"/>
                  </a:lnTo>
                  <a:lnTo>
                    <a:pt x="36371" y="8982"/>
                  </a:lnTo>
                  <a:lnTo>
                    <a:pt x="35983" y="8753"/>
                  </a:lnTo>
                  <a:lnTo>
                    <a:pt x="35378" y="8742"/>
                  </a:lnTo>
                  <a:lnTo>
                    <a:pt x="40434" y="4120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903" y="1233"/>
                  </a:lnTo>
                  <a:lnTo>
                    <a:pt x="43401" y="1142"/>
                  </a:lnTo>
                  <a:lnTo>
                    <a:pt x="42819" y="913"/>
                  </a:lnTo>
                  <a:lnTo>
                    <a:pt x="41883" y="1027"/>
                  </a:lnTo>
                  <a:lnTo>
                    <a:pt x="41575" y="925"/>
                  </a:lnTo>
                  <a:lnTo>
                    <a:pt x="40559" y="856"/>
                  </a:lnTo>
                  <a:lnTo>
                    <a:pt x="39681" y="628"/>
                  </a:lnTo>
                  <a:lnTo>
                    <a:pt x="38996" y="696"/>
                  </a:lnTo>
                  <a:lnTo>
                    <a:pt x="38288" y="571"/>
                  </a:lnTo>
                  <a:lnTo>
                    <a:pt x="38574" y="400"/>
                  </a:lnTo>
                  <a:lnTo>
                    <a:pt x="37683" y="354"/>
                  </a:lnTo>
                  <a:lnTo>
                    <a:pt x="37204" y="49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BA94E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4725950" y="2079875"/>
              <a:ext cx="338975" cy="188625"/>
            </a:xfrm>
            <a:custGeom>
              <a:rect b="b" l="l" r="r" t="t"/>
              <a:pathLst>
                <a:path extrusionOk="0" h="7545" w="13559">
                  <a:moveTo>
                    <a:pt x="11618" y="2911"/>
                  </a:moveTo>
                  <a:lnTo>
                    <a:pt x="11253" y="3082"/>
                  </a:lnTo>
                  <a:lnTo>
                    <a:pt x="10489" y="3698"/>
                  </a:lnTo>
                  <a:lnTo>
                    <a:pt x="10352" y="4337"/>
                  </a:lnTo>
                  <a:lnTo>
                    <a:pt x="10089" y="4337"/>
                  </a:lnTo>
                  <a:lnTo>
                    <a:pt x="9758" y="3904"/>
                  </a:lnTo>
                  <a:lnTo>
                    <a:pt x="8811" y="3881"/>
                  </a:lnTo>
                  <a:lnTo>
                    <a:pt x="8446" y="3162"/>
                  </a:lnTo>
                  <a:lnTo>
                    <a:pt x="8092" y="3150"/>
                  </a:lnTo>
                  <a:lnTo>
                    <a:pt x="7875" y="2272"/>
                  </a:lnTo>
                  <a:lnTo>
                    <a:pt x="6803" y="1621"/>
                  </a:lnTo>
                  <a:lnTo>
                    <a:pt x="5581" y="1701"/>
                  </a:lnTo>
                  <a:lnTo>
                    <a:pt x="4771" y="1827"/>
                  </a:lnTo>
                  <a:lnTo>
                    <a:pt x="3835" y="1039"/>
                  </a:lnTo>
                  <a:lnTo>
                    <a:pt x="3151" y="708"/>
                  </a:lnTo>
                  <a:lnTo>
                    <a:pt x="1861" y="69"/>
                  </a:lnTo>
                  <a:lnTo>
                    <a:pt x="1701" y="1"/>
                  </a:lnTo>
                  <a:lnTo>
                    <a:pt x="1" y="514"/>
                  </a:lnTo>
                  <a:lnTo>
                    <a:pt x="891" y="3767"/>
                  </a:lnTo>
                  <a:lnTo>
                    <a:pt x="1713" y="3755"/>
                  </a:lnTo>
                  <a:lnTo>
                    <a:pt x="1484" y="3310"/>
                  </a:lnTo>
                  <a:lnTo>
                    <a:pt x="2032" y="2991"/>
                  </a:lnTo>
                  <a:lnTo>
                    <a:pt x="2500" y="2477"/>
                  </a:lnTo>
                  <a:lnTo>
                    <a:pt x="3607" y="2945"/>
                  </a:lnTo>
                  <a:lnTo>
                    <a:pt x="3881" y="3653"/>
                  </a:lnTo>
                  <a:lnTo>
                    <a:pt x="4212" y="3835"/>
                  </a:lnTo>
                  <a:lnTo>
                    <a:pt x="4999" y="3789"/>
                  </a:lnTo>
                  <a:lnTo>
                    <a:pt x="5285" y="3961"/>
                  </a:lnTo>
                  <a:lnTo>
                    <a:pt x="5890" y="4874"/>
                  </a:lnTo>
                  <a:lnTo>
                    <a:pt x="6894" y="5501"/>
                  </a:lnTo>
                  <a:lnTo>
                    <a:pt x="7487" y="5935"/>
                  </a:lnTo>
                  <a:lnTo>
                    <a:pt x="8377" y="6391"/>
                  </a:lnTo>
                  <a:lnTo>
                    <a:pt x="9473" y="6768"/>
                  </a:lnTo>
                  <a:lnTo>
                    <a:pt x="9587" y="7339"/>
                  </a:lnTo>
                  <a:lnTo>
                    <a:pt x="9998" y="7339"/>
                  </a:lnTo>
                  <a:lnTo>
                    <a:pt x="10614" y="7544"/>
                  </a:lnTo>
                  <a:lnTo>
                    <a:pt x="10797" y="6597"/>
                  </a:lnTo>
                  <a:lnTo>
                    <a:pt x="10454" y="5935"/>
                  </a:lnTo>
                  <a:lnTo>
                    <a:pt x="9861" y="5707"/>
                  </a:lnTo>
                  <a:lnTo>
                    <a:pt x="9941" y="5307"/>
                  </a:lnTo>
                  <a:lnTo>
                    <a:pt x="10569" y="5342"/>
                  </a:lnTo>
                  <a:lnTo>
                    <a:pt x="10785" y="4851"/>
                  </a:lnTo>
                  <a:lnTo>
                    <a:pt x="10854" y="4280"/>
                  </a:lnTo>
                  <a:lnTo>
                    <a:pt x="11767" y="4063"/>
                  </a:lnTo>
                  <a:lnTo>
                    <a:pt x="11744" y="4474"/>
                  </a:lnTo>
                  <a:lnTo>
                    <a:pt x="11927" y="4737"/>
                  </a:lnTo>
                  <a:lnTo>
                    <a:pt x="12223" y="4702"/>
                  </a:lnTo>
                  <a:lnTo>
                    <a:pt x="12805" y="4794"/>
                  </a:lnTo>
                  <a:lnTo>
                    <a:pt x="13559" y="4143"/>
                  </a:lnTo>
                  <a:lnTo>
                    <a:pt x="12543" y="3675"/>
                  </a:lnTo>
                  <a:lnTo>
                    <a:pt x="12086" y="3904"/>
                  </a:lnTo>
                  <a:lnTo>
                    <a:pt x="11424" y="3573"/>
                  </a:lnTo>
                  <a:lnTo>
                    <a:pt x="11870" y="29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2257775" y="2836225"/>
              <a:ext cx="269925" cy="259650"/>
            </a:xfrm>
            <a:custGeom>
              <a:rect b="b" l="l" r="r" t="t"/>
              <a:pathLst>
                <a:path extrusionOk="0" h="10386" w="10797">
                  <a:moveTo>
                    <a:pt x="10797" y="3435"/>
                  </a:moveTo>
                  <a:lnTo>
                    <a:pt x="10477" y="3230"/>
                  </a:lnTo>
                  <a:lnTo>
                    <a:pt x="10067" y="3253"/>
                  </a:lnTo>
                  <a:lnTo>
                    <a:pt x="9964" y="2522"/>
                  </a:lnTo>
                  <a:lnTo>
                    <a:pt x="9382" y="2066"/>
                  </a:lnTo>
                  <a:lnTo>
                    <a:pt x="8754" y="2009"/>
                  </a:lnTo>
                  <a:lnTo>
                    <a:pt x="8503" y="1587"/>
                  </a:lnTo>
                  <a:lnTo>
                    <a:pt x="9188" y="1313"/>
                  </a:lnTo>
                  <a:lnTo>
                    <a:pt x="8229" y="1324"/>
                  </a:lnTo>
                  <a:lnTo>
                    <a:pt x="7248" y="1381"/>
                  </a:lnTo>
                  <a:lnTo>
                    <a:pt x="7213" y="1609"/>
                  </a:lnTo>
                  <a:lnTo>
                    <a:pt x="6757" y="1883"/>
                  </a:lnTo>
                  <a:lnTo>
                    <a:pt x="6164" y="1781"/>
                  </a:lnTo>
                  <a:lnTo>
                    <a:pt x="5718" y="1370"/>
                  </a:lnTo>
                  <a:lnTo>
                    <a:pt x="4863" y="1472"/>
                  </a:lnTo>
                  <a:lnTo>
                    <a:pt x="4144" y="1461"/>
                  </a:lnTo>
                  <a:lnTo>
                    <a:pt x="4132" y="1153"/>
                  </a:lnTo>
                  <a:lnTo>
                    <a:pt x="3630" y="662"/>
                  </a:lnTo>
                  <a:lnTo>
                    <a:pt x="3082" y="639"/>
                  </a:lnTo>
                  <a:lnTo>
                    <a:pt x="2831" y="0"/>
                  </a:lnTo>
                  <a:lnTo>
                    <a:pt x="2534" y="286"/>
                  </a:lnTo>
                  <a:lnTo>
                    <a:pt x="2626" y="719"/>
                  </a:lnTo>
                  <a:lnTo>
                    <a:pt x="1610" y="1084"/>
                  </a:lnTo>
                  <a:lnTo>
                    <a:pt x="1610" y="1769"/>
                  </a:lnTo>
                  <a:lnTo>
                    <a:pt x="1838" y="2089"/>
                  </a:lnTo>
                  <a:lnTo>
                    <a:pt x="1621" y="2739"/>
                  </a:lnTo>
                  <a:lnTo>
                    <a:pt x="1279" y="2796"/>
                  </a:lnTo>
                  <a:lnTo>
                    <a:pt x="1005" y="2089"/>
                  </a:lnTo>
                  <a:lnTo>
                    <a:pt x="1393" y="1552"/>
                  </a:lnTo>
                  <a:lnTo>
                    <a:pt x="1439" y="1084"/>
                  </a:lnTo>
                  <a:lnTo>
                    <a:pt x="1199" y="674"/>
                  </a:lnTo>
                  <a:lnTo>
                    <a:pt x="1667" y="559"/>
                  </a:lnTo>
                  <a:lnTo>
                    <a:pt x="1713" y="343"/>
                  </a:lnTo>
                  <a:lnTo>
                    <a:pt x="1176" y="502"/>
                  </a:lnTo>
                  <a:lnTo>
                    <a:pt x="948" y="959"/>
                  </a:lnTo>
                  <a:lnTo>
                    <a:pt x="640" y="1210"/>
                  </a:lnTo>
                  <a:lnTo>
                    <a:pt x="378" y="1552"/>
                  </a:lnTo>
                  <a:lnTo>
                    <a:pt x="252" y="2203"/>
                  </a:lnTo>
                  <a:lnTo>
                    <a:pt x="1" y="2728"/>
                  </a:lnTo>
                  <a:lnTo>
                    <a:pt x="412" y="2796"/>
                  </a:lnTo>
                  <a:lnTo>
                    <a:pt x="492" y="3207"/>
                  </a:lnTo>
                  <a:lnTo>
                    <a:pt x="651" y="3413"/>
                  </a:lnTo>
                  <a:lnTo>
                    <a:pt x="709" y="3766"/>
                  </a:lnTo>
                  <a:lnTo>
                    <a:pt x="594" y="4109"/>
                  </a:lnTo>
                  <a:lnTo>
                    <a:pt x="629" y="4291"/>
                  </a:lnTo>
                  <a:lnTo>
                    <a:pt x="811" y="4383"/>
                  </a:lnTo>
                  <a:lnTo>
                    <a:pt x="994" y="4691"/>
                  </a:lnTo>
                  <a:lnTo>
                    <a:pt x="2021" y="4611"/>
                  </a:lnTo>
                  <a:lnTo>
                    <a:pt x="2477" y="4725"/>
                  </a:lnTo>
                  <a:lnTo>
                    <a:pt x="3025" y="5501"/>
                  </a:lnTo>
                  <a:lnTo>
                    <a:pt x="3345" y="5410"/>
                  </a:lnTo>
                  <a:lnTo>
                    <a:pt x="3915" y="5444"/>
                  </a:lnTo>
                  <a:lnTo>
                    <a:pt x="4372" y="5353"/>
                  </a:lnTo>
                  <a:lnTo>
                    <a:pt x="4657" y="5501"/>
                  </a:lnTo>
                  <a:lnTo>
                    <a:pt x="4486" y="5992"/>
                  </a:lnTo>
                  <a:lnTo>
                    <a:pt x="4303" y="6288"/>
                  </a:lnTo>
                  <a:lnTo>
                    <a:pt x="4235" y="6950"/>
                  </a:lnTo>
                  <a:lnTo>
                    <a:pt x="4372" y="7544"/>
                  </a:lnTo>
                  <a:lnTo>
                    <a:pt x="4589" y="7818"/>
                  </a:lnTo>
                  <a:lnTo>
                    <a:pt x="4623" y="8034"/>
                  </a:lnTo>
                  <a:lnTo>
                    <a:pt x="4201" y="8468"/>
                  </a:lnTo>
                  <a:lnTo>
                    <a:pt x="4486" y="8674"/>
                  </a:lnTo>
                  <a:lnTo>
                    <a:pt x="4691" y="8982"/>
                  </a:lnTo>
                  <a:lnTo>
                    <a:pt x="4931" y="9895"/>
                  </a:lnTo>
                  <a:lnTo>
                    <a:pt x="5365" y="10385"/>
                  </a:lnTo>
                  <a:lnTo>
                    <a:pt x="5992" y="10317"/>
                  </a:lnTo>
                  <a:lnTo>
                    <a:pt x="6141" y="10043"/>
                  </a:lnTo>
                  <a:lnTo>
                    <a:pt x="6746" y="9826"/>
                  </a:lnTo>
                  <a:lnTo>
                    <a:pt x="7077" y="9689"/>
                  </a:lnTo>
                  <a:lnTo>
                    <a:pt x="7168" y="9301"/>
                  </a:lnTo>
                  <a:lnTo>
                    <a:pt x="7761" y="9039"/>
                  </a:lnTo>
                  <a:lnTo>
                    <a:pt x="7716" y="8845"/>
                  </a:lnTo>
                  <a:lnTo>
                    <a:pt x="7031" y="8776"/>
                  </a:lnTo>
                  <a:lnTo>
                    <a:pt x="6928" y="8206"/>
                  </a:lnTo>
                  <a:lnTo>
                    <a:pt x="6974" y="7589"/>
                  </a:lnTo>
                  <a:lnTo>
                    <a:pt x="6631" y="7361"/>
                  </a:lnTo>
                  <a:lnTo>
                    <a:pt x="6768" y="7270"/>
                  </a:lnTo>
                  <a:lnTo>
                    <a:pt x="7373" y="7384"/>
                  </a:lnTo>
                  <a:lnTo>
                    <a:pt x="8001" y="7612"/>
                  </a:lnTo>
                  <a:lnTo>
                    <a:pt x="8241" y="7407"/>
                  </a:lnTo>
                  <a:lnTo>
                    <a:pt x="8811" y="7258"/>
                  </a:lnTo>
                  <a:lnTo>
                    <a:pt x="9724" y="6916"/>
                  </a:lnTo>
                  <a:lnTo>
                    <a:pt x="10021" y="6574"/>
                  </a:lnTo>
                  <a:lnTo>
                    <a:pt x="9930" y="6323"/>
                  </a:lnTo>
                  <a:lnTo>
                    <a:pt x="9393" y="5638"/>
                  </a:lnTo>
                  <a:lnTo>
                    <a:pt x="9621" y="5375"/>
                  </a:lnTo>
                  <a:lnTo>
                    <a:pt x="9621" y="4965"/>
                  </a:lnTo>
                  <a:lnTo>
                    <a:pt x="10112" y="4805"/>
                  </a:lnTo>
                  <a:lnTo>
                    <a:pt x="10329" y="4634"/>
                  </a:lnTo>
                  <a:lnTo>
                    <a:pt x="10055" y="4314"/>
                  </a:lnTo>
                  <a:lnTo>
                    <a:pt x="10135" y="398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724250" y="2582300"/>
              <a:ext cx="172625" cy="334400"/>
            </a:xfrm>
            <a:custGeom>
              <a:rect b="b" l="l" r="r" t="t"/>
              <a:pathLst>
                <a:path extrusionOk="0" h="13376" w="6905">
                  <a:moveTo>
                    <a:pt x="4748" y="1632"/>
                  </a:moveTo>
                  <a:lnTo>
                    <a:pt x="3903" y="1404"/>
                  </a:lnTo>
                  <a:lnTo>
                    <a:pt x="3481" y="1028"/>
                  </a:lnTo>
                  <a:lnTo>
                    <a:pt x="3504" y="503"/>
                  </a:lnTo>
                  <a:lnTo>
                    <a:pt x="2762" y="343"/>
                  </a:lnTo>
                  <a:lnTo>
                    <a:pt x="2340" y="0"/>
                  </a:lnTo>
                  <a:lnTo>
                    <a:pt x="1758" y="480"/>
                  </a:lnTo>
                  <a:lnTo>
                    <a:pt x="993" y="582"/>
                  </a:lnTo>
                  <a:lnTo>
                    <a:pt x="388" y="582"/>
                  </a:lnTo>
                  <a:lnTo>
                    <a:pt x="0" y="799"/>
                  </a:lnTo>
                  <a:lnTo>
                    <a:pt x="571" y="1530"/>
                  </a:lnTo>
                  <a:lnTo>
                    <a:pt x="1050" y="2340"/>
                  </a:lnTo>
                  <a:lnTo>
                    <a:pt x="2020" y="2351"/>
                  </a:lnTo>
                  <a:lnTo>
                    <a:pt x="2454" y="3139"/>
                  </a:lnTo>
                  <a:lnTo>
                    <a:pt x="1986" y="3378"/>
                  </a:lnTo>
                  <a:lnTo>
                    <a:pt x="1792" y="3709"/>
                  </a:lnTo>
                  <a:lnTo>
                    <a:pt x="2842" y="4257"/>
                  </a:lnTo>
                  <a:lnTo>
                    <a:pt x="3652" y="5319"/>
                  </a:lnTo>
                  <a:lnTo>
                    <a:pt x="4268" y="6117"/>
                  </a:lnTo>
                  <a:lnTo>
                    <a:pt x="4953" y="6745"/>
                  </a:lnTo>
                  <a:lnTo>
                    <a:pt x="5238" y="7396"/>
                  </a:lnTo>
                  <a:lnTo>
                    <a:pt x="5204" y="8297"/>
                  </a:lnTo>
                  <a:lnTo>
                    <a:pt x="5467" y="8902"/>
                  </a:lnTo>
                  <a:lnTo>
                    <a:pt x="5478" y="9998"/>
                  </a:lnTo>
                  <a:lnTo>
                    <a:pt x="4200" y="10694"/>
                  </a:lnTo>
                  <a:lnTo>
                    <a:pt x="4599" y="11241"/>
                  </a:lnTo>
                  <a:lnTo>
                    <a:pt x="3778" y="11310"/>
                  </a:lnTo>
                  <a:lnTo>
                    <a:pt x="3104" y="11664"/>
                  </a:lnTo>
                  <a:lnTo>
                    <a:pt x="3743" y="12200"/>
                  </a:lnTo>
                  <a:lnTo>
                    <a:pt x="3561" y="12805"/>
                  </a:lnTo>
                  <a:lnTo>
                    <a:pt x="3892" y="13376"/>
                  </a:lnTo>
                  <a:lnTo>
                    <a:pt x="4828" y="12542"/>
                  </a:lnTo>
                  <a:lnTo>
                    <a:pt x="5421" y="11778"/>
                  </a:lnTo>
                  <a:lnTo>
                    <a:pt x="6288" y="11196"/>
                  </a:lnTo>
                  <a:lnTo>
                    <a:pt x="6905" y="10602"/>
                  </a:lnTo>
                  <a:lnTo>
                    <a:pt x="6847" y="9005"/>
                  </a:lnTo>
                  <a:lnTo>
                    <a:pt x="6277" y="7327"/>
                  </a:lnTo>
                  <a:lnTo>
                    <a:pt x="5683" y="6608"/>
                  </a:lnTo>
                  <a:lnTo>
                    <a:pt x="4885" y="6038"/>
                  </a:lnTo>
                  <a:lnTo>
                    <a:pt x="3972" y="4851"/>
                  </a:lnTo>
                  <a:lnTo>
                    <a:pt x="3218" y="3892"/>
                  </a:lnTo>
                  <a:lnTo>
                    <a:pt x="3287" y="3264"/>
                  </a:lnTo>
                  <a:lnTo>
                    <a:pt x="3823" y="240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7026375" y="3443925"/>
              <a:ext cx="18575" cy="45100"/>
            </a:xfrm>
            <a:custGeom>
              <a:rect b="b" l="l" r="r" t="t"/>
              <a:pathLst>
                <a:path extrusionOk="0" h="1804" w="743">
                  <a:moveTo>
                    <a:pt x="742" y="1666"/>
                  </a:moveTo>
                  <a:lnTo>
                    <a:pt x="354" y="1153"/>
                  </a:lnTo>
                  <a:lnTo>
                    <a:pt x="263" y="1404"/>
                  </a:lnTo>
                  <a:lnTo>
                    <a:pt x="457" y="1803"/>
                  </a:lnTo>
                  <a:close/>
                  <a:moveTo>
                    <a:pt x="457" y="286"/>
                  </a:moveTo>
                  <a:lnTo>
                    <a:pt x="126" y="0"/>
                  </a:lnTo>
                  <a:lnTo>
                    <a:pt x="0" y="696"/>
                  </a:lnTo>
                  <a:lnTo>
                    <a:pt x="69" y="959"/>
                  </a:lnTo>
                  <a:lnTo>
                    <a:pt x="240" y="902"/>
                  </a:lnTo>
                  <a:lnTo>
                    <a:pt x="423" y="101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4566475" y="2681025"/>
              <a:ext cx="206300" cy="145525"/>
            </a:xfrm>
            <a:custGeom>
              <a:rect b="b" l="l" r="r" t="t"/>
              <a:pathLst>
                <a:path extrusionOk="0" h="5821" w="8252">
                  <a:moveTo>
                    <a:pt x="8251" y="2134"/>
                  </a:moveTo>
                  <a:lnTo>
                    <a:pt x="7955" y="1506"/>
                  </a:lnTo>
                  <a:lnTo>
                    <a:pt x="7213" y="0"/>
                  </a:lnTo>
                  <a:lnTo>
                    <a:pt x="4965" y="342"/>
                  </a:lnTo>
                  <a:lnTo>
                    <a:pt x="4257" y="765"/>
                  </a:lnTo>
                  <a:lnTo>
                    <a:pt x="3755" y="1712"/>
                  </a:lnTo>
                  <a:lnTo>
                    <a:pt x="3401" y="1860"/>
                  </a:lnTo>
                  <a:lnTo>
                    <a:pt x="3173" y="1552"/>
                  </a:lnTo>
                  <a:lnTo>
                    <a:pt x="2876" y="1598"/>
                  </a:lnTo>
                  <a:lnTo>
                    <a:pt x="2100" y="1518"/>
                  </a:lnTo>
                  <a:lnTo>
                    <a:pt x="1963" y="1415"/>
                  </a:lnTo>
                  <a:lnTo>
                    <a:pt x="1050" y="1438"/>
                  </a:lnTo>
                  <a:lnTo>
                    <a:pt x="834" y="1529"/>
                  </a:lnTo>
                  <a:lnTo>
                    <a:pt x="491" y="1290"/>
                  </a:lnTo>
                  <a:lnTo>
                    <a:pt x="320" y="1735"/>
                  </a:lnTo>
                  <a:lnTo>
                    <a:pt x="411" y="2111"/>
                  </a:lnTo>
                  <a:lnTo>
                    <a:pt x="92" y="2419"/>
                  </a:lnTo>
                  <a:lnTo>
                    <a:pt x="149" y="2796"/>
                  </a:lnTo>
                  <a:lnTo>
                    <a:pt x="58" y="2990"/>
                  </a:lnTo>
                  <a:lnTo>
                    <a:pt x="160" y="3401"/>
                  </a:lnTo>
                  <a:lnTo>
                    <a:pt x="0" y="3447"/>
                  </a:lnTo>
                  <a:lnTo>
                    <a:pt x="252" y="3812"/>
                  </a:lnTo>
                  <a:lnTo>
                    <a:pt x="434" y="4485"/>
                  </a:lnTo>
                  <a:lnTo>
                    <a:pt x="571" y="4759"/>
                  </a:lnTo>
                  <a:lnTo>
                    <a:pt x="571" y="5238"/>
                  </a:lnTo>
                  <a:lnTo>
                    <a:pt x="799" y="5775"/>
                  </a:lnTo>
                  <a:lnTo>
                    <a:pt x="1358" y="5820"/>
                  </a:lnTo>
                  <a:lnTo>
                    <a:pt x="1621" y="5695"/>
                  </a:lnTo>
                  <a:lnTo>
                    <a:pt x="1998" y="5729"/>
                  </a:lnTo>
                  <a:lnTo>
                    <a:pt x="2112" y="5478"/>
                  </a:lnTo>
                  <a:lnTo>
                    <a:pt x="2329" y="5421"/>
                  </a:lnTo>
                  <a:lnTo>
                    <a:pt x="2488" y="5181"/>
                  </a:lnTo>
                  <a:lnTo>
                    <a:pt x="2682" y="5124"/>
                  </a:lnTo>
                  <a:lnTo>
                    <a:pt x="3356" y="5078"/>
                  </a:lnTo>
                  <a:lnTo>
                    <a:pt x="3858" y="4907"/>
                  </a:lnTo>
                  <a:lnTo>
                    <a:pt x="4303" y="4531"/>
                  </a:lnTo>
                  <a:lnTo>
                    <a:pt x="4543" y="4588"/>
                  </a:lnTo>
                  <a:lnTo>
                    <a:pt x="4885" y="4542"/>
                  </a:lnTo>
                  <a:lnTo>
                    <a:pt x="5558" y="3903"/>
                  </a:lnTo>
                  <a:lnTo>
                    <a:pt x="6814" y="3469"/>
                  </a:lnTo>
                  <a:lnTo>
                    <a:pt x="7567" y="3081"/>
                  </a:lnTo>
                  <a:lnTo>
                    <a:pt x="7567" y="2785"/>
                  </a:lnTo>
                  <a:lnTo>
                    <a:pt x="7692" y="237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4037225" y="3613400"/>
              <a:ext cx="321850" cy="288750"/>
            </a:xfrm>
            <a:custGeom>
              <a:rect b="b" l="l" r="r" t="t"/>
              <a:pathLst>
                <a:path extrusionOk="0" h="11550" w="12874">
                  <a:moveTo>
                    <a:pt x="11835" y="137"/>
                  </a:moveTo>
                  <a:lnTo>
                    <a:pt x="11413" y="57"/>
                  </a:lnTo>
                  <a:lnTo>
                    <a:pt x="11139" y="171"/>
                  </a:lnTo>
                  <a:lnTo>
                    <a:pt x="10774" y="11"/>
                  </a:lnTo>
                  <a:lnTo>
                    <a:pt x="10454" y="0"/>
                  </a:lnTo>
                  <a:lnTo>
                    <a:pt x="9313" y="673"/>
                  </a:lnTo>
                  <a:lnTo>
                    <a:pt x="8571" y="1335"/>
                  </a:lnTo>
                  <a:lnTo>
                    <a:pt x="8286" y="1952"/>
                  </a:lnTo>
                  <a:lnTo>
                    <a:pt x="8046" y="2294"/>
                  </a:lnTo>
                  <a:lnTo>
                    <a:pt x="7624" y="2362"/>
                  </a:lnTo>
                  <a:lnTo>
                    <a:pt x="7453" y="2796"/>
                  </a:lnTo>
                  <a:lnTo>
                    <a:pt x="7362" y="3081"/>
                  </a:lnTo>
                  <a:lnTo>
                    <a:pt x="6848" y="3298"/>
                  </a:lnTo>
                  <a:lnTo>
                    <a:pt x="6220" y="3253"/>
                  </a:lnTo>
                  <a:lnTo>
                    <a:pt x="5867" y="2990"/>
                  </a:lnTo>
                  <a:lnTo>
                    <a:pt x="5536" y="2876"/>
                  </a:lnTo>
                  <a:lnTo>
                    <a:pt x="5148" y="3093"/>
                  </a:lnTo>
                  <a:lnTo>
                    <a:pt x="4942" y="3538"/>
                  </a:lnTo>
                  <a:lnTo>
                    <a:pt x="4554" y="3812"/>
                  </a:lnTo>
                  <a:lnTo>
                    <a:pt x="4155" y="4211"/>
                  </a:lnTo>
                  <a:lnTo>
                    <a:pt x="3584" y="4302"/>
                  </a:lnTo>
                  <a:lnTo>
                    <a:pt x="3424" y="3983"/>
                  </a:lnTo>
                  <a:lnTo>
                    <a:pt x="3527" y="3435"/>
                  </a:lnTo>
                  <a:lnTo>
                    <a:pt x="3105" y="2568"/>
                  </a:lnTo>
                  <a:lnTo>
                    <a:pt x="2900" y="2419"/>
                  </a:lnTo>
                  <a:lnTo>
                    <a:pt x="2740" y="5786"/>
                  </a:lnTo>
                  <a:lnTo>
                    <a:pt x="2032" y="6243"/>
                  </a:lnTo>
                  <a:lnTo>
                    <a:pt x="1610" y="6322"/>
                  </a:lnTo>
                  <a:lnTo>
                    <a:pt x="1142" y="6151"/>
                  </a:lnTo>
                  <a:lnTo>
                    <a:pt x="800" y="6071"/>
                  </a:lnTo>
                  <a:lnTo>
                    <a:pt x="686" y="5695"/>
                  </a:lnTo>
                  <a:lnTo>
                    <a:pt x="389" y="5432"/>
                  </a:lnTo>
                  <a:lnTo>
                    <a:pt x="1" y="5889"/>
                  </a:lnTo>
                  <a:lnTo>
                    <a:pt x="503" y="7064"/>
                  </a:lnTo>
                  <a:lnTo>
                    <a:pt x="503" y="7076"/>
                  </a:lnTo>
                  <a:lnTo>
                    <a:pt x="857" y="7829"/>
                  </a:lnTo>
                  <a:lnTo>
                    <a:pt x="1313" y="8685"/>
                  </a:lnTo>
                  <a:lnTo>
                    <a:pt x="1290" y="9369"/>
                  </a:lnTo>
                  <a:lnTo>
                    <a:pt x="1039" y="9541"/>
                  </a:lnTo>
                  <a:lnTo>
                    <a:pt x="1245" y="10145"/>
                  </a:lnTo>
                  <a:lnTo>
                    <a:pt x="1222" y="10682"/>
                  </a:lnTo>
                  <a:lnTo>
                    <a:pt x="1302" y="10922"/>
                  </a:lnTo>
                  <a:lnTo>
                    <a:pt x="1347" y="10796"/>
                  </a:lnTo>
                  <a:lnTo>
                    <a:pt x="1644" y="11207"/>
                  </a:lnTo>
                  <a:lnTo>
                    <a:pt x="1895" y="11230"/>
                  </a:lnTo>
                  <a:lnTo>
                    <a:pt x="2203" y="11549"/>
                  </a:lnTo>
                  <a:lnTo>
                    <a:pt x="2546" y="11526"/>
                  </a:lnTo>
                  <a:lnTo>
                    <a:pt x="3036" y="11184"/>
                  </a:lnTo>
                  <a:lnTo>
                    <a:pt x="3698" y="11036"/>
                  </a:lnTo>
                  <a:lnTo>
                    <a:pt x="4497" y="10682"/>
                  </a:lnTo>
                  <a:lnTo>
                    <a:pt x="4805" y="10728"/>
                  </a:lnTo>
                  <a:lnTo>
                    <a:pt x="5285" y="10613"/>
                  </a:lnTo>
                  <a:lnTo>
                    <a:pt x="6095" y="10785"/>
                  </a:lnTo>
                  <a:lnTo>
                    <a:pt x="6483" y="10613"/>
                  </a:lnTo>
                  <a:lnTo>
                    <a:pt x="6939" y="10750"/>
                  </a:lnTo>
                  <a:lnTo>
                    <a:pt x="7054" y="10499"/>
                  </a:lnTo>
                  <a:lnTo>
                    <a:pt x="7430" y="10454"/>
                  </a:lnTo>
                  <a:lnTo>
                    <a:pt x="8263" y="10100"/>
                  </a:lnTo>
                  <a:lnTo>
                    <a:pt x="8880" y="9689"/>
                  </a:lnTo>
                  <a:lnTo>
                    <a:pt x="9462" y="9141"/>
                  </a:lnTo>
                  <a:lnTo>
                    <a:pt x="10420" y="8217"/>
                  </a:lnTo>
                  <a:lnTo>
                    <a:pt x="10899" y="7555"/>
                  </a:lnTo>
                  <a:lnTo>
                    <a:pt x="11162" y="7098"/>
                  </a:lnTo>
                  <a:lnTo>
                    <a:pt x="11516" y="6631"/>
                  </a:lnTo>
                  <a:lnTo>
                    <a:pt x="11687" y="6505"/>
                  </a:lnTo>
                  <a:lnTo>
                    <a:pt x="12246" y="6049"/>
                  </a:lnTo>
                  <a:lnTo>
                    <a:pt x="12474" y="5638"/>
                  </a:lnTo>
                  <a:lnTo>
                    <a:pt x="12623" y="4896"/>
                  </a:lnTo>
                  <a:lnTo>
                    <a:pt x="12874" y="4223"/>
                  </a:lnTo>
                  <a:lnTo>
                    <a:pt x="12280" y="4223"/>
                  </a:lnTo>
                  <a:lnTo>
                    <a:pt x="12098" y="4622"/>
                  </a:lnTo>
                  <a:lnTo>
                    <a:pt x="11630" y="4725"/>
                  </a:lnTo>
                  <a:lnTo>
                    <a:pt x="11196" y="4223"/>
                  </a:lnTo>
                  <a:lnTo>
                    <a:pt x="11219" y="3903"/>
                  </a:lnTo>
                  <a:lnTo>
                    <a:pt x="11447" y="3561"/>
                  </a:lnTo>
                  <a:lnTo>
                    <a:pt x="11539" y="3310"/>
                  </a:lnTo>
                  <a:lnTo>
                    <a:pt x="11767" y="3241"/>
                  </a:lnTo>
                  <a:lnTo>
                    <a:pt x="12155" y="3412"/>
                  </a:lnTo>
                  <a:lnTo>
                    <a:pt x="12098" y="3081"/>
                  </a:lnTo>
                  <a:lnTo>
                    <a:pt x="12303" y="2066"/>
                  </a:lnTo>
                  <a:lnTo>
                    <a:pt x="12143" y="1427"/>
                  </a:lnTo>
                  <a:close/>
                  <a:moveTo>
                    <a:pt x="8959" y="7669"/>
                  </a:moveTo>
                  <a:lnTo>
                    <a:pt x="8674" y="7760"/>
                  </a:lnTo>
                  <a:lnTo>
                    <a:pt x="8149" y="7064"/>
                  </a:lnTo>
                  <a:lnTo>
                    <a:pt x="8606" y="6494"/>
                  </a:lnTo>
                  <a:lnTo>
                    <a:pt x="9051" y="6128"/>
                  </a:lnTo>
                  <a:lnTo>
                    <a:pt x="9416" y="5946"/>
                  </a:lnTo>
                  <a:lnTo>
                    <a:pt x="9747" y="6231"/>
                  </a:lnTo>
                  <a:lnTo>
                    <a:pt x="9986" y="6505"/>
                  </a:lnTo>
                  <a:lnTo>
                    <a:pt x="9713" y="6950"/>
                  </a:lnTo>
                  <a:lnTo>
                    <a:pt x="9564" y="7247"/>
                  </a:lnTo>
                  <a:lnTo>
                    <a:pt x="9119" y="738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4155075" y="3299275"/>
              <a:ext cx="233975" cy="220275"/>
            </a:xfrm>
            <a:custGeom>
              <a:rect b="b" l="l" r="r" t="t"/>
              <a:pathLst>
                <a:path extrusionOk="0" h="8811" w="9359">
                  <a:moveTo>
                    <a:pt x="7258" y="297"/>
                  </a:moveTo>
                  <a:lnTo>
                    <a:pt x="6984" y="229"/>
                  </a:lnTo>
                  <a:lnTo>
                    <a:pt x="7041" y="34"/>
                  </a:lnTo>
                  <a:lnTo>
                    <a:pt x="6904" y="0"/>
                  </a:lnTo>
                  <a:lnTo>
                    <a:pt x="5832" y="149"/>
                  </a:lnTo>
                  <a:lnTo>
                    <a:pt x="5603" y="251"/>
                  </a:lnTo>
                  <a:lnTo>
                    <a:pt x="5375" y="833"/>
                  </a:lnTo>
                  <a:lnTo>
                    <a:pt x="5546" y="1233"/>
                  </a:lnTo>
                  <a:lnTo>
                    <a:pt x="5375" y="2306"/>
                  </a:lnTo>
                  <a:lnTo>
                    <a:pt x="5261" y="3218"/>
                  </a:lnTo>
                  <a:lnTo>
                    <a:pt x="5467" y="3378"/>
                  </a:lnTo>
                  <a:lnTo>
                    <a:pt x="6014" y="3732"/>
                  </a:lnTo>
                  <a:lnTo>
                    <a:pt x="6231" y="3561"/>
                  </a:lnTo>
                  <a:lnTo>
                    <a:pt x="6277" y="4542"/>
                  </a:lnTo>
                  <a:lnTo>
                    <a:pt x="5661" y="4542"/>
                  </a:lnTo>
                  <a:lnTo>
                    <a:pt x="5364" y="4052"/>
                  </a:lnTo>
                  <a:lnTo>
                    <a:pt x="5078" y="3652"/>
                  </a:lnTo>
                  <a:lnTo>
                    <a:pt x="4462" y="3538"/>
                  </a:lnTo>
                  <a:lnTo>
                    <a:pt x="4291" y="3047"/>
                  </a:lnTo>
                  <a:lnTo>
                    <a:pt x="3812" y="3333"/>
                  </a:lnTo>
                  <a:lnTo>
                    <a:pt x="3161" y="3207"/>
                  </a:lnTo>
                  <a:lnTo>
                    <a:pt x="2910" y="2808"/>
                  </a:lnTo>
                  <a:lnTo>
                    <a:pt x="2408" y="2716"/>
                  </a:lnTo>
                  <a:lnTo>
                    <a:pt x="2043" y="2739"/>
                  </a:lnTo>
                  <a:lnTo>
                    <a:pt x="1997" y="2454"/>
                  </a:lnTo>
                  <a:lnTo>
                    <a:pt x="1723" y="2431"/>
                  </a:lnTo>
                  <a:lnTo>
                    <a:pt x="1792" y="2716"/>
                  </a:lnTo>
                  <a:lnTo>
                    <a:pt x="1700" y="3150"/>
                  </a:lnTo>
                  <a:lnTo>
                    <a:pt x="1826" y="3572"/>
                  </a:lnTo>
                  <a:lnTo>
                    <a:pt x="1700" y="3915"/>
                  </a:lnTo>
                  <a:lnTo>
                    <a:pt x="1769" y="4234"/>
                  </a:lnTo>
                  <a:lnTo>
                    <a:pt x="114" y="4223"/>
                  </a:lnTo>
                  <a:lnTo>
                    <a:pt x="0" y="7110"/>
                  </a:lnTo>
                  <a:lnTo>
                    <a:pt x="514" y="7852"/>
                  </a:lnTo>
                  <a:lnTo>
                    <a:pt x="1016" y="8422"/>
                  </a:lnTo>
                  <a:lnTo>
                    <a:pt x="1666" y="8217"/>
                  </a:lnTo>
                  <a:lnTo>
                    <a:pt x="2180" y="8274"/>
                  </a:lnTo>
                  <a:lnTo>
                    <a:pt x="2477" y="8468"/>
                  </a:lnTo>
                  <a:lnTo>
                    <a:pt x="2477" y="8537"/>
                  </a:lnTo>
                  <a:lnTo>
                    <a:pt x="2625" y="8616"/>
                  </a:lnTo>
                  <a:lnTo>
                    <a:pt x="3504" y="8708"/>
                  </a:lnTo>
                  <a:lnTo>
                    <a:pt x="3755" y="8810"/>
                  </a:lnTo>
                  <a:lnTo>
                    <a:pt x="4017" y="8799"/>
                  </a:lnTo>
                  <a:lnTo>
                    <a:pt x="4474" y="8217"/>
                  </a:lnTo>
                  <a:lnTo>
                    <a:pt x="5204" y="7452"/>
                  </a:lnTo>
                  <a:lnTo>
                    <a:pt x="5489" y="7384"/>
                  </a:lnTo>
                  <a:lnTo>
                    <a:pt x="5592" y="7076"/>
                  </a:lnTo>
                  <a:lnTo>
                    <a:pt x="6060" y="6711"/>
                  </a:lnTo>
                  <a:lnTo>
                    <a:pt x="6665" y="6585"/>
                  </a:lnTo>
                  <a:lnTo>
                    <a:pt x="6619" y="5946"/>
                  </a:lnTo>
                  <a:lnTo>
                    <a:pt x="9061" y="5204"/>
                  </a:lnTo>
                  <a:lnTo>
                    <a:pt x="8639" y="4965"/>
                  </a:lnTo>
                  <a:lnTo>
                    <a:pt x="8913" y="4120"/>
                  </a:lnTo>
                  <a:lnTo>
                    <a:pt x="9175" y="3801"/>
                  </a:lnTo>
                  <a:lnTo>
                    <a:pt x="9039" y="3047"/>
                  </a:lnTo>
                  <a:lnTo>
                    <a:pt x="9210" y="2317"/>
                  </a:lnTo>
                  <a:lnTo>
                    <a:pt x="9358" y="2066"/>
                  </a:lnTo>
                  <a:lnTo>
                    <a:pt x="9187" y="1290"/>
                  </a:lnTo>
                  <a:lnTo>
                    <a:pt x="8810" y="890"/>
                  </a:lnTo>
                  <a:lnTo>
                    <a:pt x="8354" y="628"/>
                  </a:lnTo>
                  <a:lnTo>
                    <a:pt x="7863" y="468"/>
                  </a:lnTo>
                  <a:lnTo>
                    <a:pt x="7544" y="308"/>
                  </a:lnTo>
                  <a:lnTo>
                    <a:pt x="7498" y="286"/>
                  </a:lnTo>
                  <a:lnTo>
                    <a:pt x="7498" y="286"/>
                  </a:lnTo>
                  <a:lnTo>
                    <a:pt x="7578" y="434"/>
                  </a:lnTo>
                  <a:lnTo>
                    <a:pt x="7429" y="4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4220675" y="3463900"/>
              <a:ext cx="150950" cy="153800"/>
            </a:xfrm>
            <a:custGeom>
              <a:rect b="b" l="l" r="r" t="t"/>
              <a:pathLst>
                <a:path extrusionOk="0" h="6152" w="6038">
                  <a:moveTo>
                    <a:pt x="4497" y="6117"/>
                  </a:moveTo>
                  <a:lnTo>
                    <a:pt x="5376" y="5090"/>
                  </a:lnTo>
                  <a:lnTo>
                    <a:pt x="5604" y="4439"/>
                  </a:lnTo>
                  <a:lnTo>
                    <a:pt x="5730" y="4348"/>
                  </a:lnTo>
                  <a:lnTo>
                    <a:pt x="5844" y="3823"/>
                  </a:lnTo>
                  <a:lnTo>
                    <a:pt x="5730" y="3549"/>
                  </a:lnTo>
                  <a:lnTo>
                    <a:pt x="5810" y="2876"/>
                  </a:lnTo>
                  <a:lnTo>
                    <a:pt x="5992" y="2248"/>
                  </a:lnTo>
                  <a:lnTo>
                    <a:pt x="6038" y="1096"/>
                  </a:lnTo>
                  <a:lnTo>
                    <a:pt x="5638" y="810"/>
                  </a:lnTo>
                  <a:lnTo>
                    <a:pt x="5262" y="742"/>
                  </a:lnTo>
                  <a:lnTo>
                    <a:pt x="5102" y="514"/>
                  </a:lnTo>
                  <a:lnTo>
                    <a:pt x="4737" y="331"/>
                  </a:lnTo>
                  <a:lnTo>
                    <a:pt x="4075" y="342"/>
                  </a:lnTo>
                  <a:lnTo>
                    <a:pt x="4041" y="0"/>
                  </a:lnTo>
                  <a:lnTo>
                    <a:pt x="3436" y="126"/>
                  </a:lnTo>
                  <a:lnTo>
                    <a:pt x="2968" y="491"/>
                  </a:lnTo>
                  <a:lnTo>
                    <a:pt x="2865" y="799"/>
                  </a:lnTo>
                  <a:lnTo>
                    <a:pt x="2580" y="867"/>
                  </a:lnTo>
                  <a:lnTo>
                    <a:pt x="1850" y="1632"/>
                  </a:lnTo>
                  <a:lnTo>
                    <a:pt x="1393" y="2214"/>
                  </a:lnTo>
                  <a:lnTo>
                    <a:pt x="1131" y="2225"/>
                  </a:lnTo>
                  <a:lnTo>
                    <a:pt x="880" y="2123"/>
                  </a:lnTo>
                  <a:lnTo>
                    <a:pt x="1" y="2020"/>
                  </a:lnTo>
                  <a:lnTo>
                    <a:pt x="275" y="2750"/>
                  </a:lnTo>
                  <a:lnTo>
                    <a:pt x="423" y="2910"/>
                  </a:lnTo>
                  <a:lnTo>
                    <a:pt x="651" y="3435"/>
                  </a:lnTo>
                  <a:lnTo>
                    <a:pt x="1507" y="4439"/>
                  </a:lnTo>
                  <a:lnTo>
                    <a:pt x="1838" y="4542"/>
                  </a:lnTo>
                  <a:lnTo>
                    <a:pt x="1827" y="4850"/>
                  </a:lnTo>
                  <a:lnTo>
                    <a:pt x="2044" y="5432"/>
                  </a:lnTo>
                  <a:lnTo>
                    <a:pt x="2637" y="5569"/>
                  </a:lnTo>
                  <a:lnTo>
                    <a:pt x="3128" y="5980"/>
                  </a:lnTo>
                  <a:lnTo>
                    <a:pt x="3436" y="5991"/>
                  </a:lnTo>
                  <a:lnTo>
                    <a:pt x="3813" y="6151"/>
                  </a:lnTo>
                  <a:lnTo>
                    <a:pt x="4075" y="603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4542225" y="2839350"/>
              <a:ext cx="197750" cy="311025"/>
            </a:xfrm>
            <a:custGeom>
              <a:rect b="b" l="l" r="r" t="t"/>
              <a:pathLst>
                <a:path extrusionOk="0" h="12441" w="7910">
                  <a:moveTo>
                    <a:pt x="2363" y="1427"/>
                  </a:moveTo>
                  <a:lnTo>
                    <a:pt x="1986" y="1051"/>
                  </a:lnTo>
                  <a:lnTo>
                    <a:pt x="1815" y="674"/>
                  </a:lnTo>
                  <a:lnTo>
                    <a:pt x="1564" y="503"/>
                  </a:lnTo>
                  <a:lnTo>
                    <a:pt x="1279" y="994"/>
                  </a:lnTo>
                  <a:lnTo>
                    <a:pt x="1119" y="1313"/>
                  </a:lnTo>
                  <a:lnTo>
                    <a:pt x="1427" y="1815"/>
                  </a:lnTo>
                  <a:lnTo>
                    <a:pt x="1735" y="2260"/>
                  </a:lnTo>
                  <a:lnTo>
                    <a:pt x="2043" y="2569"/>
                  </a:lnTo>
                  <a:lnTo>
                    <a:pt x="4679" y="3653"/>
                  </a:lnTo>
                  <a:lnTo>
                    <a:pt x="5364" y="3641"/>
                  </a:lnTo>
                  <a:lnTo>
                    <a:pt x="3173" y="6369"/>
                  </a:lnTo>
                  <a:lnTo>
                    <a:pt x="2112" y="6414"/>
                  </a:lnTo>
                  <a:lnTo>
                    <a:pt x="1416" y="7054"/>
                  </a:lnTo>
                  <a:lnTo>
                    <a:pt x="902" y="7065"/>
                  </a:lnTo>
                  <a:lnTo>
                    <a:pt x="685" y="7350"/>
                  </a:lnTo>
                  <a:lnTo>
                    <a:pt x="0" y="8377"/>
                  </a:lnTo>
                  <a:lnTo>
                    <a:pt x="35" y="11687"/>
                  </a:lnTo>
                  <a:lnTo>
                    <a:pt x="503" y="12440"/>
                  </a:lnTo>
                  <a:lnTo>
                    <a:pt x="685" y="12235"/>
                  </a:lnTo>
                  <a:lnTo>
                    <a:pt x="879" y="11744"/>
                  </a:lnTo>
                  <a:lnTo>
                    <a:pt x="1746" y="10648"/>
                  </a:lnTo>
                  <a:lnTo>
                    <a:pt x="2500" y="9964"/>
                  </a:lnTo>
                  <a:lnTo>
                    <a:pt x="3687" y="9051"/>
                  </a:lnTo>
                  <a:lnTo>
                    <a:pt x="4485" y="8320"/>
                  </a:lnTo>
                  <a:lnTo>
                    <a:pt x="5398" y="7076"/>
                  </a:lnTo>
                  <a:lnTo>
                    <a:pt x="6060" y="6072"/>
                  </a:lnTo>
                  <a:lnTo>
                    <a:pt x="6722" y="4737"/>
                  </a:lnTo>
                  <a:lnTo>
                    <a:pt x="7179" y="3573"/>
                  </a:lnTo>
                  <a:lnTo>
                    <a:pt x="7532" y="2557"/>
                  </a:lnTo>
                  <a:lnTo>
                    <a:pt x="7715" y="1587"/>
                  </a:lnTo>
                  <a:lnTo>
                    <a:pt x="7875" y="1256"/>
                  </a:lnTo>
                  <a:lnTo>
                    <a:pt x="7852" y="777"/>
                  </a:lnTo>
                  <a:lnTo>
                    <a:pt x="7909" y="252"/>
                  </a:lnTo>
                  <a:lnTo>
                    <a:pt x="7875" y="1"/>
                  </a:lnTo>
                  <a:lnTo>
                    <a:pt x="7578" y="1"/>
                  </a:lnTo>
                  <a:lnTo>
                    <a:pt x="7202" y="320"/>
                  </a:lnTo>
                  <a:lnTo>
                    <a:pt x="6791" y="400"/>
                  </a:lnTo>
                  <a:lnTo>
                    <a:pt x="6437" y="537"/>
                  </a:lnTo>
                  <a:lnTo>
                    <a:pt x="6174" y="560"/>
                  </a:lnTo>
                  <a:lnTo>
                    <a:pt x="6174" y="560"/>
                  </a:lnTo>
                  <a:lnTo>
                    <a:pt x="5718" y="594"/>
                  </a:lnTo>
                  <a:lnTo>
                    <a:pt x="5455" y="743"/>
                  </a:lnTo>
                  <a:lnTo>
                    <a:pt x="5056" y="823"/>
                  </a:lnTo>
                  <a:lnTo>
                    <a:pt x="4371" y="1085"/>
                  </a:lnTo>
                  <a:lnTo>
                    <a:pt x="3493" y="1199"/>
                  </a:lnTo>
                  <a:lnTo>
                    <a:pt x="2751" y="142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2628975" y="2981450"/>
              <a:ext cx="58225" cy="84175"/>
            </a:xfrm>
            <a:custGeom>
              <a:rect b="b" l="l" r="r" t="t"/>
              <a:pathLst>
                <a:path extrusionOk="0" h="3367" w="2329">
                  <a:moveTo>
                    <a:pt x="1575" y="2956"/>
                  </a:moveTo>
                  <a:lnTo>
                    <a:pt x="1826" y="2283"/>
                  </a:lnTo>
                  <a:lnTo>
                    <a:pt x="2328" y="1449"/>
                  </a:lnTo>
                  <a:lnTo>
                    <a:pt x="2203" y="1084"/>
                  </a:lnTo>
                  <a:lnTo>
                    <a:pt x="1370" y="308"/>
                  </a:lnTo>
                  <a:lnTo>
                    <a:pt x="788" y="103"/>
                  </a:lnTo>
                  <a:lnTo>
                    <a:pt x="514" y="0"/>
                  </a:lnTo>
                  <a:lnTo>
                    <a:pt x="69" y="788"/>
                  </a:lnTo>
                  <a:lnTo>
                    <a:pt x="126" y="1415"/>
                  </a:lnTo>
                  <a:lnTo>
                    <a:pt x="434" y="1940"/>
                  </a:lnTo>
                  <a:lnTo>
                    <a:pt x="286" y="2328"/>
                  </a:lnTo>
                  <a:lnTo>
                    <a:pt x="206" y="2739"/>
                  </a:lnTo>
                  <a:lnTo>
                    <a:pt x="0" y="3138"/>
                  </a:lnTo>
                  <a:lnTo>
                    <a:pt x="343" y="3321"/>
                  </a:lnTo>
                  <a:lnTo>
                    <a:pt x="594" y="3070"/>
                  </a:lnTo>
                  <a:lnTo>
                    <a:pt x="776" y="3104"/>
                  </a:lnTo>
                  <a:lnTo>
                    <a:pt x="879" y="3367"/>
                  </a:lnTo>
                  <a:lnTo>
                    <a:pt x="1267" y="328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3640650" y="1956900"/>
              <a:ext cx="255375" cy="215450"/>
            </a:xfrm>
            <a:custGeom>
              <a:rect b="b" l="l" r="r" t="t"/>
              <a:pathLst>
                <a:path extrusionOk="0" h="8618" w="10215">
                  <a:moveTo>
                    <a:pt x="10215" y="7932"/>
                  </a:moveTo>
                  <a:lnTo>
                    <a:pt x="10066" y="7191"/>
                  </a:lnTo>
                  <a:lnTo>
                    <a:pt x="9610" y="7510"/>
                  </a:lnTo>
                  <a:lnTo>
                    <a:pt x="9462" y="7841"/>
                  </a:lnTo>
                  <a:lnTo>
                    <a:pt x="9667" y="8446"/>
                  </a:lnTo>
                  <a:lnTo>
                    <a:pt x="10009" y="8617"/>
                  </a:lnTo>
                  <a:close/>
                  <a:moveTo>
                    <a:pt x="5730" y="663"/>
                  </a:moveTo>
                  <a:lnTo>
                    <a:pt x="5387" y="321"/>
                  </a:lnTo>
                  <a:lnTo>
                    <a:pt x="5068" y="309"/>
                  </a:lnTo>
                  <a:lnTo>
                    <a:pt x="4965" y="1"/>
                  </a:lnTo>
                  <a:lnTo>
                    <a:pt x="4360" y="172"/>
                  </a:lnTo>
                  <a:lnTo>
                    <a:pt x="4155" y="891"/>
                  </a:lnTo>
                  <a:lnTo>
                    <a:pt x="2546" y="1576"/>
                  </a:lnTo>
                  <a:lnTo>
                    <a:pt x="1884" y="1211"/>
                  </a:lnTo>
                  <a:lnTo>
                    <a:pt x="2089" y="2204"/>
                  </a:lnTo>
                  <a:lnTo>
                    <a:pt x="914" y="1975"/>
                  </a:lnTo>
                  <a:lnTo>
                    <a:pt x="1" y="2158"/>
                  </a:lnTo>
                  <a:lnTo>
                    <a:pt x="58" y="2820"/>
                  </a:lnTo>
                  <a:lnTo>
                    <a:pt x="1131" y="3162"/>
                  </a:lnTo>
                  <a:lnTo>
                    <a:pt x="1644" y="3607"/>
                  </a:lnTo>
                  <a:lnTo>
                    <a:pt x="2375" y="4532"/>
                  </a:lnTo>
                  <a:lnTo>
                    <a:pt x="2226" y="6289"/>
                  </a:lnTo>
                  <a:lnTo>
                    <a:pt x="1850" y="6814"/>
                  </a:lnTo>
                  <a:lnTo>
                    <a:pt x="2135" y="7156"/>
                  </a:lnTo>
                  <a:lnTo>
                    <a:pt x="3470" y="7556"/>
                  </a:lnTo>
                  <a:lnTo>
                    <a:pt x="3744" y="7373"/>
                  </a:lnTo>
                  <a:lnTo>
                    <a:pt x="4554" y="7773"/>
                  </a:lnTo>
                  <a:lnTo>
                    <a:pt x="5410" y="7659"/>
                  </a:lnTo>
                  <a:lnTo>
                    <a:pt x="5479" y="7134"/>
                  </a:lnTo>
                  <a:lnTo>
                    <a:pt x="6540" y="6848"/>
                  </a:lnTo>
                  <a:lnTo>
                    <a:pt x="7967" y="7077"/>
                  </a:lnTo>
                  <a:lnTo>
                    <a:pt x="8606" y="6586"/>
                  </a:lnTo>
                  <a:lnTo>
                    <a:pt x="8674" y="6198"/>
                  </a:lnTo>
                  <a:lnTo>
                    <a:pt x="8298" y="6084"/>
                  </a:lnTo>
                  <a:lnTo>
                    <a:pt x="8081" y="5399"/>
                  </a:lnTo>
                  <a:lnTo>
                    <a:pt x="8320" y="5148"/>
                  </a:lnTo>
                  <a:lnTo>
                    <a:pt x="8092" y="4806"/>
                  </a:lnTo>
                  <a:lnTo>
                    <a:pt x="8126" y="4566"/>
                  </a:lnTo>
                  <a:lnTo>
                    <a:pt x="7864" y="4178"/>
                  </a:lnTo>
                  <a:lnTo>
                    <a:pt x="7522" y="4303"/>
                  </a:lnTo>
                  <a:lnTo>
                    <a:pt x="7522" y="3904"/>
                  </a:lnTo>
                  <a:lnTo>
                    <a:pt x="8024" y="3402"/>
                  </a:lnTo>
                  <a:lnTo>
                    <a:pt x="7989" y="3174"/>
                  </a:lnTo>
                  <a:lnTo>
                    <a:pt x="8320" y="3265"/>
                  </a:lnTo>
                  <a:lnTo>
                    <a:pt x="8503" y="3117"/>
                  </a:lnTo>
                  <a:lnTo>
                    <a:pt x="8583" y="2477"/>
                  </a:lnTo>
                  <a:lnTo>
                    <a:pt x="8902" y="1884"/>
                  </a:lnTo>
                  <a:lnTo>
                    <a:pt x="7887" y="1713"/>
                  </a:lnTo>
                  <a:lnTo>
                    <a:pt x="7544" y="1485"/>
                  </a:lnTo>
                  <a:lnTo>
                    <a:pt x="7350" y="1496"/>
                  </a:lnTo>
                  <a:lnTo>
                    <a:pt x="7191" y="1427"/>
                  </a:lnTo>
                  <a:lnTo>
                    <a:pt x="6563" y="1028"/>
                  </a:lnTo>
                  <a:lnTo>
                    <a:pt x="6209" y="108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3550500" y="2120100"/>
              <a:ext cx="250800" cy="176350"/>
            </a:xfrm>
            <a:custGeom>
              <a:rect b="b" l="l" r="r" t="t"/>
              <a:pathLst>
                <a:path extrusionOk="0" h="7054" w="10032">
                  <a:moveTo>
                    <a:pt x="8023" y="4520"/>
                  </a:moveTo>
                  <a:lnTo>
                    <a:pt x="8023" y="4497"/>
                  </a:lnTo>
                  <a:lnTo>
                    <a:pt x="7944" y="4497"/>
                  </a:lnTo>
                  <a:lnTo>
                    <a:pt x="7909" y="4440"/>
                  </a:lnTo>
                  <a:lnTo>
                    <a:pt x="7886" y="4463"/>
                  </a:lnTo>
                  <a:lnTo>
                    <a:pt x="7875" y="4497"/>
                  </a:lnTo>
                  <a:lnTo>
                    <a:pt x="7875" y="4520"/>
                  </a:lnTo>
                  <a:lnTo>
                    <a:pt x="7944" y="4520"/>
                  </a:lnTo>
                  <a:lnTo>
                    <a:pt x="8001" y="4543"/>
                  </a:lnTo>
                  <a:close/>
                  <a:moveTo>
                    <a:pt x="7909" y="4292"/>
                  </a:moveTo>
                  <a:lnTo>
                    <a:pt x="7944" y="4292"/>
                  </a:lnTo>
                  <a:lnTo>
                    <a:pt x="8035" y="4189"/>
                  </a:lnTo>
                  <a:lnTo>
                    <a:pt x="8035" y="4155"/>
                  </a:lnTo>
                  <a:lnTo>
                    <a:pt x="7989" y="4121"/>
                  </a:lnTo>
                  <a:lnTo>
                    <a:pt x="7829" y="4155"/>
                  </a:lnTo>
                  <a:lnTo>
                    <a:pt x="7807" y="4189"/>
                  </a:lnTo>
                  <a:lnTo>
                    <a:pt x="7807" y="4235"/>
                  </a:lnTo>
                  <a:lnTo>
                    <a:pt x="7761" y="4257"/>
                  </a:lnTo>
                  <a:lnTo>
                    <a:pt x="7749" y="4315"/>
                  </a:lnTo>
                  <a:lnTo>
                    <a:pt x="7761" y="4337"/>
                  </a:lnTo>
                  <a:lnTo>
                    <a:pt x="7875" y="4349"/>
                  </a:lnTo>
                  <a:close/>
                  <a:moveTo>
                    <a:pt x="5456" y="286"/>
                  </a:moveTo>
                  <a:lnTo>
                    <a:pt x="4280" y="263"/>
                  </a:lnTo>
                  <a:lnTo>
                    <a:pt x="3675" y="297"/>
                  </a:lnTo>
                  <a:lnTo>
                    <a:pt x="2911" y="161"/>
                  </a:lnTo>
                  <a:lnTo>
                    <a:pt x="1941" y="161"/>
                  </a:lnTo>
                  <a:lnTo>
                    <a:pt x="1062" y="1"/>
                  </a:lnTo>
                  <a:lnTo>
                    <a:pt x="1" y="640"/>
                  </a:lnTo>
                  <a:lnTo>
                    <a:pt x="286" y="1016"/>
                  </a:lnTo>
                  <a:lnTo>
                    <a:pt x="229" y="1644"/>
                  </a:lnTo>
                  <a:lnTo>
                    <a:pt x="503" y="1416"/>
                  </a:lnTo>
                  <a:lnTo>
                    <a:pt x="799" y="1290"/>
                  </a:lnTo>
                  <a:lnTo>
                    <a:pt x="971" y="1724"/>
                  </a:lnTo>
                  <a:lnTo>
                    <a:pt x="1404" y="1724"/>
                  </a:lnTo>
                  <a:lnTo>
                    <a:pt x="1530" y="1610"/>
                  </a:lnTo>
                  <a:lnTo>
                    <a:pt x="1952" y="1644"/>
                  </a:lnTo>
                  <a:lnTo>
                    <a:pt x="2146" y="2089"/>
                  </a:lnTo>
                  <a:lnTo>
                    <a:pt x="1804" y="2329"/>
                  </a:lnTo>
                  <a:lnTo>
                    <a:pt x="1770" y="3025"/>
                  </a:lnTo>
                  <a:lnTo>
                    <a:pt x="1644" y="3151"/>
                  </a:lnTo>
                  <a:lnTo>
                    <a:pt x="1598" y="3584"/>
                  </a:lnTo>
                  <a:lnTo>
                    <a:pt x="1290" y="3653"/>
                  </a:lnTo>
                  <a:lnTo>
                    <a:pt x="1575" y="4189"/>
                  </a:lnTo>
                  <a:lnTo>
                    <a:pt x="1347" y="4805"/>
                  </a:lnTo>
                  <a:lnTo>
                    <a:pt x="1598" y="5079"/>
                  </a:lnTo>
                  <a:lnTo>
                    <a:pt x="1484" y="5319"/>
                  </a:lnTo>
                  <a:lnTo>
                    <a:pt x="1199" y="5673"/>
                  </a:lnTo>
                  <a:lnTo>
                    <a:pt x="1256" y="5981"/>
                  </a:lnTo>
                  <a:lnTo>
                    <a:pt x="1941" y="6118"/>
                  </a:lnTo>
                  <a:lnTo>
                    <a:pt x="2135" y="6654"/>
                  </a:lnTo>
                  <a:lnTo>
                    <a:pt x="2420" y="6962"/>
                  </a:lnTo>
                  <a:lnTo>
                    <a:pt x="2785" y="7053"/>
                  </a:lnTo>
                  <a:lnTo>
                    <a:pt x="3082" y="6688"/>
                  </a:lnTo>
                  <a:lnTo>
                    <a:pt x="3550" y="6369"/>
                  </a:lnTo>
                  <a:lnTo>
                    <a:pt x="4269" y="6380"/>
                  </a:lnTo>
                  <a:lnTo>
                    <a:pt x="5216" y="6380"/>
                  </a:lnTo>
                  <a:lnTo>
                    <a:pt x="5764" y="5661"/>
                  </a:lnTo>
                  <a:lnTo>
                    <a:pt x="6323" y="5479"/>
                  </a:lnTo>
                  <a:lnTo>
                    <a:pt x="6494" y="4885"/>
                  </a:lnTo>
                  <a:lnTo>
                    <a:pt x="6916" y="4463"/>
                  </a:lnTo>
                  <a:lnTo>
                    <a:pt x="6631" y="3938"/>
                  </a:lnTo>
                  <a:lnTo>
                    <a:pt x="6916" y="3208"/>
                  </a:lnTo>
                  <a:lnTo>
                    <a:pt x="7361" y="2717"/>
                  </a:lnTo>
                  <a:lnTo>
                    <a:pt x="7430" y="2409"/>
                  </a:lnTo>
                  <a:lnTo>
                    <a:pt x="8377" y="2226"/>
                  </a:lnTo>
                  <a:lnTo>
                    <a:pt x="9062" y="1621"/>
                  </a:lnTo>
                  <a:lnTo>
                    <a:pt x="9016" y="1131"/>
                  </a:lnTo>
                  <a:lnTo>
                    <a:pt x="8160" y="1245"/>
                  </a:lnTo>
                  <a:lnTo>
                    <a:pt x="7350" y="845"/>
                  </a:lnTo>
                  <a:lnTo>
                    <a:pt x="7076" y="1028"/>
                  </a:lnTo>
                  <a:lnTo>
                    <a:pt x="5730" y="628"/>
                  </a:lnTo>
                  <a:close/>
                  <a:moveTo>
                    <a:pt x="9165" y="3516"/>
                  </a:moveTo>
                  <a:lnTo>
                    <a:pt x="9176" y="3470"/>
                  </a:lnTo>
                  <a:lnTo>
                    <a:pt x="9187" y="3436"/>
                  </a:lnTo>
                  <a:lnTo>
                    <a:pt x="9199" y="3424"/>
                  </a:lnTo>
                  <a:lnTo>
                    <a:pt x="9176" y="3402"/>
                  </a:lnTo>
                  <a:lnTo>
                    <a:pt x="9176" y="3379"/>
                  </a:lnTo>
                  <a:lnTo>
                    <a:pt x="9199" y="3356"/>
                  </a:lnTo>
                  <a:lnTo>
                    <a:pt x="9176" y="3333"/>
                  </a:lnTo>
                  <a:lnTo>
                    <a:pt x="8993" y="3390"/>
                  </a:lnTo>
                  <a:lnTo>
                    <a:pt x="8891" y="3447"/>
                  </a:lnTo>
                  <a:lnTo>
                    <a:pt x="8594" y="3664"/>
                  </a:lnTo>
                  <a:lnTo>
                    <a:pt x="8594" y="3710"/>
                  </a:lnTo>
                  <a:lnTo>
                    <a:pt x="8605" y="3733"/>
                  </a:lnTo>
                  <a:lnTo>
                    <a:pt x="8662" y="3733"/>
                  </a:lnTo>
                  <a:lnTo>
                    <a:pt x="8685" y="3790"/>
                  </a:lnTo>
                  <a:lnTo>
                    <a:pt x="8742" y="3733"/>
                  </a:lnTo>
                  <a:lnTo>
                    <a:pt x="8788" y="3721"/>
                  </a:lnTo>
                  <a:lnTo>
                    <a:pt x="8834" y="3733"/>
                  </a:lnTo>
                  <a:lnTo>
                    <a:pt x="8868" y="3767"/>
                  </a:lnTo>
                  <a:lnTo>
                    <a:pt x="8891" y="3847"/>
                  </a:lnTo>
                  <a:lnTo>
                    <a:pt x="8902" y="3881"/>
                  </a:lnTo>
                  <a:lnTo>
                    <a:pt x="8993" y="3892"/>
                  </a:lnTo>
                  <a:lnTo>
                    <a:pt x="9119" y="3949"/>
                  </a:lnTo>
                  <a:lnTo>
                    <a:pt x="9176" y="3927"/>
                  </a:lnTo>
                  <a:lnTo>
                    <a:pt x="9244" y="3881"/>
                  </a:lnTo>
                  <a:lnTo>
                    <a:pt x="9279" y="3790"/>
                  </a:lnTo>
                  <a:lnTo>
                    <a:pt x="9313" y="3721"/>
                  </a:lnTo>
                  <a:lnTo>
                    <a:pt x="9359" y="3653"/>
                  </a:lnTo>
                  <a:lnTo>
                    <a:pt x="9404" y="3596"/>
                  </a:lnTo>
                  <a:lnTo>
                    <a:pt x="9381" y="3539"/>
                  </a:lnTo>
                  <a:lnTo>
                    <a:pt x="9347" y="3527"/>
                  </a:lnTo>
                  <a:lnTo>
                    <a:pt x="9302" y="3504"/>
                  </a:lnTo>
                  <a:lnTo>
                    <a:pt x="9233" y="3539"/>
                  </a:lnTo>
                  <a:close/>
                  <a:moveTo>
                    <a:pt x="10021" y="3470"/>
                  </a:moveTo>
                  <a:lnTo>
                    <a:pt x="10032" y="3413"/>
                  </a:lnTo>
                  <a:lnTo>
                    <a:pt x="10032" y="3402"/>
                  </a:lnTo>
                  <a:lnTo>
                    <a:pt x="9963" y="3299"/>
                  </a:lnTo>
                  <a:lnTo>
                    <a:pt x="9827" y="3253"/>
                  </a:lnTo>
                  <a:lnTo>
                    <a:pt x="9690" y="3265"/>
                  </a:lnTo>
                  <a:lnTo>
                    <a:pt x="9678" y="3287"/>
                  </a:lnTo>
                  <a:lnTo>
                    <a:pt x="9678" y="3345"/>
                  </a:lnTo>
                  <a:lnTo>
                    <a:pt x="9690" y="3356"/>
                  </a:lnTo>
                  <a:lnTo>
                    <a:pt x="9769" y="3367"/>
                  </a:lnTo>
                  <a:lnTo>
                    <a:pt x="9998" y="347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326825" y="2825950"/>
              <a:ext cx="3450" cy="4300"/>
            </a:xfrm>
            <a:custGeom>
              <a:rect b="b" l="l" r="r" t="t"/>
              <a:pathLst>
                <a:path extrusionOk="0" h="172" w="138">
                  <a:moveTo>
                    <a:pt x="138" y="137"/>
                  </a:moveTo>
                  <a:lnTo>
                    <a:pt x="115" y="126"/>
                  </a:lnTo>
                  <a:lnTo>
                    <a:pt x="81" y="35"/>
                  </a:lnTo>
                  <a:lnTo>
                    <a:pt x="35" y="0"/>
                  </a:lnTo>
                  <a:lnTo>
                    <a:pt x="24" y="12"/>
                  </a:lnTo>
                  <a:lnTo>
                    <a:pt x="1" y="58"/>
                  </a:lnTo>
                  <a:lnTo>
                    <a:pt x="46" y="103"/>
                  </a:lnTo>
                  <a:lnTo>
                    <a:pt x="92" y="149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474325" y="2697550"/>
              <a:ext cx="3450" cy="2025"/>
            </a:xfrm>
            <a:custGeom>
              <a:rect b="b" l="l" r="r" t="t"/>
              <a:pathLst>
                <a:path extrusionOk="0" h="81" w="138">
                  <a:moveTo>
                    <a:pt x="126" y="47"/>
                  </a:moveTo>
                  <a:lnTo>
                    <a:pt x="138" y="12"/>
                  </a:lnTo>
                  <a:lnTo>
                    <a:pt x="104" y="1"/>
                  </a:lnTo>
                  <a:lnTo>
                    <a:pt x="1" y="69"/>
                  </a:lnTo>
                  <a:lnTo>
                    <a:pt x="1" y="8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3747075" y="2144350"/>
              <a:ext cx="6025" cy="4600"/>
            </a:xfrm>
            <a:custGeom>
              <a:rect b="b" l="l" r="r" t="t"/>
              <a:pathLst>
                <a:path extrusionOk="0" h="184" w="241">
                  <a:moveTo>
                    <a:pt x="217" y="126"/>
                  </a:moveTo>
                  <a:lnTo>
                    <a:pt x="229" y="103"/>
                  </a:lnTo>
                  <a:lnTo>
                    <a:pt x="240" y="69"/>
                  </a:lnTo>
                  <a:lnTo>
                    <a:pt x="240" y="58"/>
                  </a:lnTo>
                  <a:lnTo>
                    <a:pt x="217" y="46"/>
                  </a:lnTo>
                  <a:lnTo>
                    <a:pt x="115" y="12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12" y="46"/>
                  </a:lnTo>
                  <a:lnTo>
                    <a:pt x="1" y="81"/>
                  </a:lnTo>
                  <a:lnTo>
                    <a:pt x="12" y="103"/>
                  </a:lnTo>
                  <a:lnTo>
                    <a:pt x="12" y="126"/>
                  </a:lnTo>
                  <a:lnTo>
                    <a:pt x="12" y="161"/>
                  </a:lnTo>
                  <a:lnTo>
                    <a:pt x="23" y="183"/>
                  </a:lnTo>
                  <a:lnTo>
                    <a:pt x="58" y="183"/>
                  </a:lnTo>
                  <a:lnTo>
                    <a:pt x="81" y="183"/>
                  </a:lnTo>
                  <a:lnTo>
                    <a:pt x="126" y="172"/>
                  </a:lnTo>
                  <a:lnTo>
                    <a:pt x="195" y="12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497150" y="2710400"/>
              <a:ext cx="3750" cy="16000"/>
            </a:xfrm>
            <a:custGeom>
              <a:rect b="b" l="l" r="r" t="t"/>
              <a:pathLst>
                <a:path extrusionOk="0" h="640" w="150">
                  <a:moveTo>
                    <a:pt x="126" y="617"/>
                  </a:moveTo>
                  <a:lnTo>
                    <a:pt x="149" y="594"/>
                  </a:lnTo>
                  <a:lnTo>
                    <a:pt x="149" y="583"/>
                  </a:lnTo>
                  <a:lnTo>
                    <a:pt x="149" y="560"/>
                  </a:lnTo>
                  <a:lnTo>
                    <a:pt x="138" y="537"/>
                  </a:lnTo>
                  <a:lnTo>
                    <a:pt x="126" y="514"/>
                  </a:lnTo>
                  <a:lnTo>
                    <a:pt x="69" y="480"/>
                  </a:lnTo>
                  <a:lnTo>
                    <a:pt x="1" y="560"/>
                  </a:lnTo>
                  <a:lnTo>
                    <a:pt x="1" y="583"/>
                  </a:lnTo>
                  <a:lnTo>
                    <a:pt x="12" y="628"/>
                  </a:lnTo>
                  <a:lnTo>
                    <a:pt x="92" y="640"/>
                  </a:lnTo>
                  <a:close/>
                  <a:moveTo>
                    <a:pt x="149" y="115"/>
                  </a:moveTo>
                  <a:lnTo>
                    <a:pt x="149" y="46"/>
                  </a:lnTo>
                  <a:lnTo>
                    <a:pt x="138" y="12"/>
                  </a:lnTo>
                  <a:lnTo>
                    <a:pt x="92" y="12"/>
                  </a:lnTo>
                  <a:lnTo>
                    <a:pt x="81" y="1"/>
                  </a:lnTo>
                  <a:lnTo>
                    <a:pt x="69" y="1"/>
                  </a:lnTo>
                  <a:lnTo>
                    <a:pt x="46" y="12"/>
                  </a:lnTo>
                  <a:lnTo>
                    <a:pt x="69" y="103"/>
                  </a:lnTo>
                  <a:lnTo>
                    <a:pt x="138" y="13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2187025" y="2500700"/>
              <a:ext cx="108150" cy="136700"/>
            </a:xfrm>
            <a:custGeom>
              <a:rect b="b" l="l" r="r" t="t"/>
              <a:pathLst>
                <a:path extrusionOk="0" h="5468" w="4326">
                  <a:moveTo>
                    <a:pt x="3984" y="5216"/>
                  </a:moveTo>
                  <a:lnTo>
                    <a:pt x="4018" y="5136"/>
                  </a:lnTo>
                  <a:lnTo>
                    <a:pt x="3972" y="5125"/>
                  </a:lnTo>
                  <a:lnTo>
                    <a:pt x="3904" y="5216"/>
                  </a:lnTo>
                  <a:lnTo>
                    <a:pt x="3812" y="5262"/>
                  </a:lnTo>
                  <a:lnTo>
                    <a:pt x="3767" y="5262"/>
                  </a:lnTo>
                  <a:lnTo>
                    <a:pt x="3675" y="5216"/>
                  </a:lnTo>
                  <a:lnTo>
                    <a:pt x="3596" y="5216"/>
                  </a:lnTo>
                  <a:lnTo>
                    <a:pt x="3539" y="5284"/>
                  </a:lnTo>
                  <a:lnTo>
                    <a:pt x="3459" y="5307"/>
                  </a:lnTo>
                  <a:lnTo>
                    <a:pt x="3470" y="5319"/>
                  </a:lnTo>
                  <a:lnTo>
                    <a:pt x="3470" y="5353"/>
                  </a:lnTo>
                  <a:lnTo>
                    <a:pt x="3447" y="5387"/>
                  </a:lnTo>
                  <a:lnTo>
                    <a:pt x="3447" y="5421"/>
                  </a:lnTo>
                  <a:lnTo>
                    <a:pt x="3459" y="5467"/>
                  </a:lnTo>
                  <a:lnTo>
                    <a:pt x="3675" y="5444"/>
                  </a:lnTo>
                  <a:lnTo>
                    <a:pt x="3858" y="5421"/>
                  </a:lnTo>
                  <a:lnTo>
                    <a:pt x="3961" y="5296"/>
                  </a:lnTo>
                  <a:close/>
                  <a:moveTo>
                    <a:pt x="4098" y="4931"/>
                  </a:moveTo>
                  <a:lnTo>
                    <a:pt x="4041" y="4896"/>
                  </a:lnTo>
                  <a:lnTo>
                    <a:pt x="3984" y="4931"/>
                  </a:lnTo>
                  <a:lnTo>
                    <a:pt x="3995" y="4976"/>
                  </a:lnTo>
                  <a:close/>
                  <a:moveTo>
                    <a:pt x="4098" y="4109"/>
                  </a:moveTo>
                  <a:lnTo>
                    <a:pt x="4041" y="4075"/>
                  </a:lnTo>
                  <a:lnTo>
                    <a:pt x="3995" y="4155"/>
                  </a:lnTo>
                  <a:lnTo>
                    <a:pt x="4041" y="4166"/>
                  </a:lnTo>
                  <a:lnTo>
                    <a:pt x="4143" y="4155"/>
                  </a:lnTo>
                  <a:lnTo>
                    <a:pt x="4212" y="4166"/>
                  </a:lnTo>
                  <a:lnTo>
                    <a:pt x="4280" y="4223"/>
                  </a:lnTo>
                  <a:lnTo>
                    <a:pt x="4326" y="4189"/>
                  </a:lnTo>
                  <a:lnTo>
                    <a:pt x="4315" y="4177"/>
                  </a:lnTo>
                  <a:lnTo>
                    <a:pt x="4257" y="4132"/>
                  </a:lnTo>
                  <a:lnTo>
                    <a:pt x="4166" y="4120"/>
                  </a:lnTo>
                  <a:lnTo>
                    <a:pt x="4143" y="4120"/>
                  </a:lnTo>
                  <a:close/>
                  <a:moveTo>
                    <a:pt x="3150" y="4292"/>
                  </a:moveTo>
                  <a:lnTo>
                    <a:pt x="3253" y="4212"/>
                  </a:lnTo>
                  <a:lnTo>
                    <a:pt x="3356" y="4166"/>
                  </a:lnTo>
                  <a:lnTo>
                    <a:pt x="3481" y="4006"/>
                  </a:lnTo>
                  <a:lnTo>
                    <a:pt x="3470" y="3881"/>
                  </a:lnTo>
                  <a:lnTo>
                    <a:pt x="3504" y="3824"/>
                  </a:lnTo>
                  <a:lnTo>
                    <a:pt x="3413" y="3835"/>
                  </a:lnTo>
                  <a:lnTo>
                    <a:pt x="3402" y="3881"/>
                  </a:lnTo>
                  <a:lnTo>
                    <a:pt x="3379" y="3926"/>
                  </a:lnTo>
                  <a:lnTo>
                    <a:pt x="3424" y="3983"/>
                  </a:lnTo>
                  <a:lnTo>
                    <a:pt x="3424" y="4006"/>
                  </a:lnTo>
                  <a:lnTo>
                    <a:pt x="3402" y="4063"/>
                  </a:lnTo>
                  <a:lnTo>
                    <a:pt x="3356" y="4075"/>
                  </a:lnTo>
                  <a:lnTo>
                    <a:pt x="3344" y="4109"/>
                  </a:lnTo>
                  <a:lnTo>
                    <a:pt x="3299" y="4120"/>
                  </a:lnTo>
                  <a:lnTo>
                    <a:pt x="3242" y="4189"/>
                  </a:lnTo>
                  <a:lnTo>
                    <a:pt x="3128" y="4280"/>
                  </a:lnTo>
                  <a:lnTo>
                    <a:pt x="3093" y="4326"/>
                  </a:lnTo>
                  <a:close/>
                  <a:moveTo>
                    <a:pt x="3322" y="3835"/>
                  </a:moveTo>
                  <a:lnTo>
                    <a:pt x="3242" y="3812"/>
                  </a:lnTo>
                  <a:lnTo>
                    <a:pt x="3208" y="3755"/>
                  </a:lnTo>
                  <a:lnTo>
                    <a:pt x="3150" y="3732"/>
                  </a:lnTo>
                  <a:lnTo>
                    <a:pt x="3139" y="3767"/>
                  </a:lnTo>
                  <a:lnTo>
                    <a:pt x="3139" y="3789"/>
                  </a:lnTo>
                  <a:lnTo>
                    <a:pt x="3150" y="3846"/>
                  </a:lnTo>
                  <a:lnTo>
                    <a:pt x="3185" y="3835"/>
                  </a:lnTo>
                  <a:lnTo>
                    <a:pt x="3299" y="3892"/>
                  </a:lnTo>
                  <a:lnTo>
                    <a:pt x="3356" y="3846"/>
                  </a:lnTo>
                  <a:close/>
                  <a:moveTo>
                    <a:pt x="2740" y="3675"/>
                  </a:moveTo>
                  <a:lnTo>
                    <a:pt x="2740" y="3584"/>
                  </a:lnTo>
                  <a:lnTo>
                    <a:pt x="2683" y="3504"/>
                  </a:lnTo>
                  <a:lnTo>
                    <a:pt x="2603" y="3447"/>
                  </a:lnTo>
                  <a:lnTo>
                    <a:pt x="2580" y="3276"/>
                  </a:lnTo>
                  <a:lnTo>
                    <a:pt x="2546" y="3185"/>
                  </a:lnTo>
                  <a:lnTo>
                    <a:pt x="2511" y="3093"/>
                  </a:lnTo>
                  <a:lnTo>
                    <a:pt x="2454" y="2979"/>
                  </a:lnTo>
                  <a:lnTo>
                    <a:pt x="2454" y="3048"/>
                  </a:lnTo>
                  <a:lnTo>
                    <a:pt x="2466" y="3070"/>
                  </a:lnTo>
                  <a:lnTo>
                    <a:pt x="2489" y="3150"/>
                  </a:lnTo>
                  <a:lnTo>
                    <a:pt x="2546" y="3276"/>
                  </a:lnTo>
                  <a:lnTo>
                    <a:pt x="2557" y="3333"/>
                  </a:lnTo>
                  <a:lnTo>
                    <a:pt x="2546" y="3390"/>
                  </a:lnTo>
                  <a:lnTo>
                    <a:pt x="2489" y="3413"/>
                  </a:lnTo>
                  <a:lnTo>
                    <a:pt x="2466" y="3436"/>
                  </a:lnTo>
                  <a:lnTo>
                    <a:pt x="2546" y="3481"/>
                  </a:lnTo>
                  <a:lnTo>
                    <a:pt x="2660" y="3527"/>
                  </a:lnTo>
                  <a:lnTo>
                    <a:pt x="2728" y="3710"/>
                  </a:lnTo>
                  <a:close/>
                  <a:moveTo>
                    <a:pt x="2158" y="3185"/>
                  </a:moveTo>
                  <a:lnTo>
                    <a:pt x="2089" y="3139"/>
                  </a:lnTo>
                  <a:lnTo>
                    <a:pt x="2055" y="3093"/>
                  </a:lnTo>
                  <a:lnTo>
                    <a:pt x="1952" y="2991"/>
                  </a:lnTo>
                  <a:lnTo>
                    <a:pt x="1918" y="2979"/>
                  </a:lnTo>
                  <a:lnTo>
                    <a:pt x="1884" y="3036"/>
                  </a:lnTo>
                  <a:lnTo>
                    <a:pt x="1941" y="3048"/>
                  </a:lnTo>
                  <a:lnTo>
                    <a:pt x="2066" y="3150"/>
                  </a:lnTo>
                  <a:lnTo>
                    <a:pt x="2123" y="3173"/>
                  </a:lnTo>
                  <a:close/>
                  <a:moveTo>
                    <a:pt x="3196" y="2614"/>
                  </a:moveTo>
                  <a:lnTo>
                    <a:pt x="3185" y="2568"/>
                  </a:lnTo>
                  <a:lnTo>
                    <a:pt x="3173" y="2568"/>
                  </a:lnTo>
                  <a:lnTo>
                    <a:pt x="3128" y="2580"/>
                  </a:lnTo>
                  <a:lnTo>
                    <a:pt x="3082" y="2705"/>
                  </a:lnTo>
                  <a:lnTo>
                    <a:pt x="3128" y="2705"/>
                  </a:lnTo>
                  <a:close/>
                  <a:moveTo>
                    <a:pt x="685" y="2454"/>
                  </a:moveTo>
                  <a:lnTo>
                    <a:pt x="663" y="2409"/>
                  </a:lnTo>
                  <a:lnTo>
                    <a:pt x="617" y="2431"/>
                  </a:lnTo>
                  <a:lnTo>
                    <a:pt x="549" y="2431"/>
                  </a:lnTo>
                  <a:lnTo>
                    <a:pt x="514" y="2454"/>
                  </a:lnTo>
                  <a:lnTo>
                    <a:pt x="457" y="2454"/>
                  </a:lnTo>
                  <a:lnTo>
                    <a:pt x="412" y="2477"/>
                  </a:lnTo>
                  <a:lnTo>
                    <a:pt x="469" y="2591"/>
                  </a:lnTo>
                  <a:lnTo>
                    <a:pt x="514" y="2637"/>
                  </a:lnTo>
                  <a:lnTo>
                    <a:pt x="526" y="2785"/>
                  </a:lnTo>
                  <a:lnTo>
                    <a:pt x="560" y="2797"/>
                  </a:lnTo>
                  <a:lnTo>
                    <a:pt x="549" y="2899"/>
                  </a:lnTo>
                  <a:lnTo>
                    <a:pt x="697" y="2911"/>
                  </a:lnTo>
                  <a:lnTo>
                    <a:pt x="754" y="2797"/>
                  </a:lnTo>
                  <a:lnTo>
                    <a:pt x="754" y="2751"/>
                  </a:lnTo>
                  <a:lnTo>
                    <a:pt x="754" y="2740"/>
                  </a:lnTo>
                  <a:lnTo>
                    <a:pt x="754" y="2705"/>
                  </a:lnTo>
                  <a:lnTo>
                    <a:pt x="754" y="2682"/>
                  </a:lnTo>
                  <a:lnTo>
                    <a:pt x="754" y="2557"/>
                  </a:lnTo>
                  <a:lnTo>
                    <a:pt x="720" y="2477"/>
                  </a:lnTo>
                  <a:lnTo>
                    <a:pt x="663" y="2568"/>
                  </a:lnTo>
                  <a:lnTo>
                    <a:pt x="606" y="2523"/>
                  </a:lnTo>
                  <a:lnTo>
                    <a:pt x="685" y="2466"/>
                  </a:lnTo>
                  <a:close/>
                  <a:moveTo>
                    <a:pt x="2523" y="2500"/>
                  </a:moveTo>
                  <a:lnTo>
                    <a:pt x="2386" y="2294"/>
                  </a:lnTo>
                  <a:lnTo>
                    <a:pt x="2386" y="2272"/>
                  </a:lnTo>
                  <a:lnTo>
                    <a:pt x="2317" y="2055"/>
                  </a:lnTo>
                  <a:lnTo>
                    <a:pt x="2272" y="2043"/>
                  </a:lnTo>
                  <a:lnTo>
                    <a:pt x="2260" y="2055"/>
                  </a:lnTo>
                  <a:lnTo>
                    <a:pt x="2238" y="2078"/>
                  </a:lnTo>
                  <a:lnTo>
                    <a:pt x="2295" y="2135"/>
                  </a:lnTo>
                  <a:lnTo>
                    <a:pt x="2295" y="2192"/>
                  </a:lnTo>
                  <a:lnTo>
                    <a:pt x="2340" y="2226"/>
                  </a:lnTo>
                  <a:lnTo>
                    <a:pt x="2397" y="2386"/>
                  </a:lnTo>
                  <a:lnTo>
                    <a:pt x="2454" y="2431"/>
                  </a:lnTo>
                  <a:lnTo>
                    <a:pt x="2443" y="2477"/>
                  </a:lnTo>
                  <a:lnTo>
                    <a:pt x="2386" y="2523"/>
                  </a:lnTo>
                  <a:lnTo>
                    <a:pt x="2374" y="2557"/>
                  </a:lnTo>
                  <a:lnTo>
                    <a:pt x="2386" y="2557"/>
                  </a:lnTo>
                  <a:lnTo>
                    <a:pt x="2466" y="2534"/>
                  </a:lnTo>
                  <a:lnTo>
                    <a:pt x="2523" y="2534"/>
                  </a:lnTo>
                  <a:close/>
                  <a:moveTo>
                    <a:pt x="1028" y="1758"/>
                  </a:moveTo>
                  <a:lnTo>
                    <a:pt x="1096" y="1724"/>
                  </a:lnTo>
                  <a:lnTo>
                    <a:pt x="1096" y="1724"/>
                  </a:lnTo>
                  <a:lnTo>
                    <a:pt x="1062" y="1701"/>
                  </a:lnTo>
                  <a:lnTo>
                    <a:pt x="959" y="1701"/>
                  </a:lnTo>
                  <a:lnTo>
                    <a:pt x="902" y="1712"/>
                  </a:lnTo>
                  <a:lnTo>
                    <a:pt x="868" y="1735"/>
                  </a:lnTo>
                  <a:lnTo>
                    <a:pt x="891" y="1758"/>
                  </a:lnTo>
                  <a:lnTo>
                    <a:pt x="948" y="1769"/>
                  </a:lnTo>
                  <a:close/>
                  <a:moveTo>
                    <a:pt x="685" y="2043"/>
                  </a:moveTo>
                  <a:lnTo>
                    <a:pt x="617" y="1952"/>
                  </a:lnTo>
                  <a:lnTo>
                    <a:pt x="571" y="1827"/>
                  </a:lnTo>
                  <a:lnTo>
                    <a:pt x="549" y="1769"/>
                  </a:lnTo>
                  <a:lnTo>
                    <a:pt x="560" y="1701"/>
                  </a:lnTo>
                  <a:lnTo>
                    <a:pt x="514" y="1644"/>
                  </a:lnTo>
                  <a:lnTo>
                    <a:pt x="434" y="1587"/>
                  </a:lnTo>
                  <a:lnTo>
                    <a:pt x="389" y="1598"/>
                  </a:lnTo>
                  <a:lnTo>
                    <a:pt x="400" y="1758"/>
                  </a:lnTo>
                  <a:lnTo>
                    <a:pt x="377" y="1838"/>
                  </a:lnTo>
                  <a:lnTo>
                    <a:pt x="263" y="1998"/>
                  </a:lnTo>
                  <a:lnTo>
                    <a:pt x="275" y="2055"/>
                  </a:lnTo>
                  <a:lnTo>
                    <a:pt x="275" y="2055"/>
                  </a:lnTo>
                  <a:lnTo>
                    <a:pt x="286" y="2078"/>
                  </a:lnTo>
                  <a:lnTo>
                    <a:pt x="218" y="2135"/>
                  </a:lnTo>
                  <a:lnTo>
                    <a:pt x="218" y="2100"/>
                  </a:lnTo>
                  <a:lnTo>
                    <a:pt x="138" y="2112"/>
                  </a:lnTo>
                  <a:lnTo>
                    <a:pt x="172" y="2180"/>
                  </a:lnTo>
                  <a:lnTo>
                    <a:pt x="263" y="2237"/>
                  </a:lnTo>
                  <a:lnTo>
                    <a:pt x="297" y="2249"/>
                  </a:lnTo>
                  <a:lnTo>
                    <a:pt x="343" y="2226"/>
                  </a:lnTo>
                  <a:lnTo>
                    <a:pt x="343" y="2294"/>
                  </a:lnTo>
                  <a:lnTo>
                    <a:pt x="389" y="2351"/>
                  </a:lnTo>
                  <a:lnTo>
                    <a:pt x="400" y="2409"/>
                  </a:lnTo>
                  <a:lnTo>
                    <a:pt x="446" y="2363"/>
                  </a:lnTo>
                  <a:lnTo>
                    <a:pt x="526" y="2340"/>
                  </a:lnTo>
                  <a:lnTo>
                    <a:pt x="560" y="2306"/>
                  </a:lnTo>
                  <a:lnTo>
                    <a:pt x="663" y="2249"/>
                  </a:lnTo>
                  <a:lnTo>
                    <a:pt x="663" y="2226"/>
                  </a:lnTo>
                  <a:lnTo>
                    <a:pt x="674" y="2135"/>
                  </a:lnTo>
                  <a:close/>
                  <a:moveTo>
                    <a:pt x="1644" y="1324"/>
                  </a:moveTo>
                  <a:lnTo>
                    <a:pt x="1598" y="1256"/>
                  </a:lnTo>
                  <a:lnTo>
                    <a:pt x="1587" y="1267"/>
                  </a:lnTo>
                  <a:lnTo>
                    <a:pt x="1576" y="1324"/>
                  </a:lnTo>
                  <a:lnTo>
                    <a:pt x="1530" y="1381"/>
                  </a:lnTo>
                  <a:lnTo>
                    <a:pt x="1598" y="1370"/>
                  </a:lnTo>
                  <a:lnTo>
                    <a:pt x="1655" y="1381"/>
                  </a:lnTo>
                  <a:lnTo>
                    <a:pt x="1747" y="1450"/>
                  </a:lnTo>
                  <a:lnTo>
                    <a:pt x="1849" y="1484"/>
                  </a:lnTo>
                  <a:lnTo>
                    <a:pt x="1884" y="1564"/>
                  </a:lnTo>
                  <a:lnTo>
                    <a:pt x="1975" y="1655"/>
                  </a:lnTo>
                  <a:lnTo>
                    <a:pt x="1975" y="1735"/>
                  </a:lnTo>
                  <a:lnTo>
                    <a:pt x="1918" y="1827"/>
                  </a:lnTo>
                  <a:lnTo>
                    <a:pt x="1895" y="1929"/>
                  </a:lnTo>
                  <a:lnTo>
                    <a:pt x="1815" y="1941"/>
                  </a:lnTo>
                  <a:lnTo>
                    <a:pt x="1827" y="1952"/>
                  </a:lnTo>
                  <a:lnTo>
                    <a:pt x="1872" y="1998"/>
                  </a:lnTo>
                  <a:lnTo>
                    <a:pt x="1884" y="2055"/>
                  </a:lnTo>
                  <a:lnTo>
                    <a:pt x="1918" y="2078"/>
                  </a:lnTo>
                  <a:lnTo>
                    <a:pt x="1918" y="1986"/>
                  </a:lnTo>
                  <a:lnTo>
                    <a:pt x="1952" y="1872"/>
                  </a:lnTo>
                  <a:lnTo>
                    <a:pt x="2009" y="1678"/>
                  </a:lnTo>
                  <a:lnTo>
                    <a:pt x="1998" y="1644"/>
                  </a:lnTo>
                  <a:lnTo>
                    <a:pt x="1952" y="1598"/>
                  </a:lnTo>
                  <a:lnTo>
                    <a:pt x="1861" y="1473"/>
                  </a:lnTo>
                  <a:lnTo>
                    <a:pt x="1758" y="1427"/>
                  </a:lnTo>
                  <a:close/>
                  <a:moveTo>
                    <a:pt x="389" y="195"/>
                  </a:moveTo>
                  <a:lnTo>
                    <a:pt x="320" y="138"/>
                  </a:lnTo>
                  <a:lnTo>
                    <a:pt x="286" y="195"/>
                  </a:lnTo>
                  <a:lnTo>
                    <a:pt x="286" y="217"/>
                  </a:lnTo>
                  <a:lnTo>
                    <a:pt x="275" y="252"/>
                  </a:lnTo>
                  <a:lnTo>
                    <a:pt x="206" y="309"/>
                  </a:lnTo>
                  <a:lnTo>
                    <a:pt x="126" y="332"/>
                  </a:lnTo>
                  <a:lnTo>
                    <a:pt x="35" y="240"/>
                  </a:lnTo>
                  <a:lnTo>
                    <a:pt x="1" y="229"/>
                  </a:lnTo>
                  <a:lnTo>
                    <a:pt x="115" y="389"/>
                  </a:lnTo>
                  <a:lnTo>
                    <a:pt x="160" y="400"/>
                  </a:lnTo>
                  <a:lnTo>
                    <a:pt x="218" y="400"/>
                  </a:lnTo>
                  <a:lnTo>
                    <a:pt x="343" y="354"/>
                  </a:lnTo>
                  <a:lnTo>
                    <a:pt x="571" y="286"/>
                  </a:lnTo>
                  <a:lnTo>
                    <a:pt x="811" y="252"/>
                  </a:lnTo>
                  <a:lnTo>
                    <a:pt x="834" y="229"/>
                  </a:lnTo>
                  <a:lnTo>
                    <a:pt x="811" y="183"/>
                  </a:lnTo>
                  <a:lnTo>
                    <a:pt x="697" y="217"/>
                  </a:lnTo>
                  <a:lnTo>
                    <a:pt x="560" y="195"/>
                  </a:lnTo>
                  <a:lnTo>
                    <a:pt x="526" y="229"/>
                  </a:lnTo>
                  <a:lnTo>
                    <a:pt x="469" y="229"/>
                  </a:lnTo>
                  <a:close/>
                  <a:moveTo>
                    <a:pt x="1256" y="936"/>
                  </a:moveTo>
                  <a:lnTo>
                    <a:pt x="1290" y="902"/>
                  </a:lnTo>
                  <a:lnTo>
                    <a:pt x="1347" y="640"/>
                  </a:lnTo>
                  <a:lnTo>
                    <a:pt x="1461" y="560"/>
                  </a:lnTo>
                  <a:lnTo>
                    <a:pt x="1473" y="389"/>
                  </a:lnTo>
                  <a:lnTo>
                    <a:pt x="1404" y="309"/>
                  </a:lnTo>
                  <a:lnTo>
                    <a:pt x="1347" y="286"/>
                  </a:lnTo>
                  <a:lnTo>
                    <a:pt x="1325" y="252"/>
                  </a:lnTo>
                  <a:lnTo>
                    <a:pt x="1347" y="229"/>
                  </a:lnTo>
                  <a:lnTo>
                    <a:pt x="1313" y="217"/>
                  </a:lnTo>
                  <a:lnTo>
                    <a:pt x="1279" y="183"/>
                  </a:lnTo>
                  <a:lnTo>
                    <a:pt x="1222" y="103"/>
                  </a:lnTo>
                  <a:lnTo>
                    <a:pt x="1165" y="46"/>
                  </a:lnTo>
                  <a:lnTo>
                    <a:pt x="1062" y="23"/>
                  </a:lnTo>
                  <a:lnTo>
                    <a:pt x="971" y="12"/>
                  </a:lnTo>
                  <a:lnTo>
                    <a:pt x="914" y="1"/>
                  </a:lnTo>
                  <a:lnTo>
                    <a:pt x="845" y="35"/>
                  </a:lnTo>
                  <a:lnTo>
                    <a:pt x="959" y="35"/>
                  </a:lnTo>
                  <a:lnTo>
                    <a:pt x="1176" y="80"/>
                  </a:lnTo>
                  <a:lnTo>
                    <a:pt x="1279" y="297"/>
                  </a:lnTo>
                  <a:lnTo>
                    <a:pt x="1347" y="354"/>
                  </a:lnTo>
                  <a:lnTo>
                    <a:pt x="1359" y="411"/>
                  </a:lnTo>
                  <a:lnTo>
                    <a:pt x="1325" y="468"/>
                  </a:lnTo>
                  <a:lnTo>
                    <a:pt x="1325" y="526"/>
                  </a:lnTo>
                  <a:lnTo>
                    <a:pt x="1290" y="594"/>
                  </a:lnTo>
                  <a:lnTo>
                    <a:pt x="1279" y="708"/>
                  </a:lnTo>
                  <a:lnTo>
                    <a:pt x="1233" y="765"/>
                  </a:lnTo>
                  <a:lnTo>
                    <a:pt x="1131" y="834"/>
                  </a:lnTo>
                  <a:lnTo>
                    <a:pt x="1188" y="868"/>
                  </a:lnTo>
                  <a:lnTo>
                    <a:pt x="1233" y="94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2482900" y="2377725"/>
              <a:ext cx="4300" cy="2900"/>
            </a:xfrm>
            <a:custGeom>
              <a:rect b="b" l="l" r="r" t="t"/>
              <a:pathLst>
                <a:path extrusionOk="0" h="116" w="172">
                  <a:moveTo>
                    <a:pt x="114" y="81"/>
                  </a:moveTo>
                  <a:lnTo>
                    <a:pt x="171" y="1"/>
                  </a:lnTo>
                  <a:lnTo>
                    <a:pt x="149" y="1"/>
                  </a:lnTo>
                  <a:lnTo>
                    <a:pt x="80" y="69"/>
                  </a:lnTo>
                  <a:lnTo>
                    <a:pt x="0" y="92"/>
                  </a:lnTo>
                  <a:lnTo>
                    <a:pt x="12" y="115"/>
                  </a:lnTo>
                  <a:lnTo>
                    <a:pt x="23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2535100" y="2809975"/>
              <a:ext cx="4300" cy="6025"/>
            </a:xfrm>
            <a:custGeom>
              <a:rect b="b" l="l" r="r" t="t"/>
              <a:pathLst>
                <a:path extrusionOk="0" h="241" w="172">
                  <a:moveTo>
                    <a:pt x="115" y="206"/>
                  </a:moveTo>
                  <a:lnTo>
                    <a:pt x="172" y="149"/>
                  </a:lnTo>
                  <a:lnTo>
                    <a:pt x="138" y="114"/>
                  </a:lnTo>
                  <a:lnTo>
                    <a:pt x="46" y="0"/>
                  </a:lnTo>
                  <a:lnTo>
                    <a:pt x="1" y="12"/>
                  </a:lnTo>
                  <a:lnTo>
                    <a:pt x="1" y="149"/>
                  </a:lnTo>
                  <a:lnTo>
                    <a:pt x="23" y="194"/>
                  </a:lnTo>
                  <a:lnTo>
                    <a:pt x="92" y="24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582175" y="3370025"/>
              <a:ext cx="25700" cy="22850"/>
            </a:xfrm>
            <a:custGeom>
              <a:rect b="b" l="l" r="r" t="t"/>
              <a:pathLst>
                <a:path extrusionOk="0" h="914" w="1028">
                  <a:moveTo>
                    <a:pt x="434" y="856"/>
                  </a:moveTo>
                  <a:lnTo>
                    <a:pt x="377" y="799"/>
                  </a:lnTo>
                  <a:lnTo>
                    <a:pt x="320" y="799"/>
                  </a:lnTo>
                  <a:lnTo>
                    <a:pt x="320" y="834"/>
                  </a:lnTo>
                  <a:lnTo>
                    <a:pt x="331" y="891"/>
                  </a:lnTo>
                  <a:lnTo>
                    <a:pt x="491" y="913"/>
                  </a:lnTo>
                  <a:close/>
                  <a:moveTo>
                    <a:pt x="993" y="651"/>
                  </a:moveTo>
                  <a:lnTo>
                    <a:pt x="970" y="651"/>
                  </a:lnTo>
                  <a:lnTo>
                    <a:pt x="947" y="662"/>
                  </a:lnTo>
                  <a:lnTo>
                    <a:pt x="936" y="685"/>
                  </a:lnTo>
                  <a:lnTo>
                    <a:pt x="913" y="731"/>
                  </a:lnTo>
                  <a:lnTo>
                    <a:pt x="879" y="731"/>
                  </a:lnTo>
                  <a:lnTo>
                    <a:pt x="845" y="731"/>
                  </a:lnTo>
                  <a:lnTo>
                    <a:pt x="788" y="731"/>
                  </a:lnTo>
                  <a:lnTo>
                    <a:pt x="902" y="799"/>
                  </a:lnTo>
                  <a:lnTo>
                    <a:pt x="970" y="879"/>
                  </a:lnTo>
                  <a:lnTo>
                    <a:pt x="1004" y="902"/>
                  </a:lnTo>
                  <a:lnTo>
                    <a:pt x="1016" y="879"/>
                  </a:lnTo>
                  <a:lnTo>
                    <a:pt x="1027" y="777"/>
                  </a:lnTo>
                  <a:close/>
                  <a:moveTo>
                    <a:pt x="194" y="491"/>
                  </a:moveTo>
                  <a:lnTo>
                    <a:pt x="217" y="446"/>
                  </a:lnTo>
                  <a:lnTo>
                    <a:pt x="194" y="343"/>
                  </a:lnTo>
                  <a:lnTo>
                    <a:pt x="137" y="229"/>
                  </a:lnTo>
                  <a:lnTo>
                    <a:pt x="148" y="35"/>
                  </a:lnTo>
                  <a:lnTo>
                    <a:pt x="114" y="0"/>
                  </a:lnTo>
                  <a:lnTo>
                    <a:pt x="69" y="0"/>
                  </a:lnTo>
                  <a:lnTo>
                    <a:pt x="57" y="23"/>
                  </a:lnTo>
                  <a:lnTo>
                    <a:pt x="46" y="58"/>
                  </a:lnTo>
                  <a:lnTo>
                    <a:pt x="0" y="343"/>
                  </a:lnTo>
                  <a:lnTo>
                    <a:pt x="57" y="434"/>
                  </a:lnTo>
                  <a:lnTo>
                    <a:pt x="103" y="446"/>
                  </a:lnTo>
                  <a:lnTo>
                    <a:pt x="171" y="50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3219825" y="2722100"/>
              <a:ext cx="52250" cy="53950"/>
            </a:xfrm>
            <a:custGeom>
              <a:rect b="b" l="l" r="r" t="t"/>
              <a:pathLst>
                <a:path extrusionOk="0" h="2158" w="2090">
                  <a:moveTo>
                    <a:pt x="765" y="2112"/>
                  </a:moveTo>
                  <a:lnTo>
                    <a:pt x="777" y="2055"/>
                  </a:lnTo>
                  <a:lnTo>
                    <a:pt x="743" y="1975"/>
                  </a:lnTo>
                  <a:lnTo>
                    <a:pt x="708" y="1952"/>
                  </a:lnTo>
                  <a:lnTo>
                    <a:pt x="617" y="2009"/>
                  </a:lnTo>
                  <a:lnTo>
                    <a:pt x="606" y="2055"/>
                  </a:lnTo>
                  <a:lnTo>
                    <a:pt x="617" y="2100"/>
                  </a:lnTo>
                  <a:lnTo>
                    <a:pt x="663" y="2146"/>
                  </a:lnTo>
                  <a:lnTo>
                    <a:pt x="697" y="2157"/>
                  </a:lnTo>
                  <a:close/>
                  <a:moveTo>
                    <a:pt x="1656" y="1872"/>
                  </a:moveTo>
                  <a:lnTo>
                    <a:pt x="1713" y="1838"/>
                  </a:lnTo>
                  <a:lnTo>
                    <a:pt x="1713" y="1746"/>
                  </a:lnTo>
                  <a:lnTo>
                    <a:pt x="1701" y="1701"/>
                  </a:lnTo>
                  <a:lnTo>
                    <a:pt x="1644" y="1701"/>
                  </a:lnTo>
                  <a:lnTo>
                    <a:pt x="1610" y="1758"/>
                  </a:lnTo>
                  <a:lnTo>
                    <a:pt x="1610" y="1769"/>
                  </a:lnTo>
                  <a:lnTo>
                    <a:pt x="1610" y="1826"/>
                  </a:lnTo>
                  <a:lnTo>
                    <a:pt x="1644" y="1872"/>
                  </a:lnTo>
                  <a:close/>
                  <a:moveTo>
                    <a:pt x="1462" y="1986"/>
                  </a:moveTo>
                  <a:lnTo>
                    <a:pt x="1393" y="1861"/>
                  </a:lnTo>
                  <a:lnTo>
                    <a:pt x="1348" y="1838"/>
                  </a:lnTo>
                  <a:lnTo>
                    <a:pt x="1256" y="1746"/>
                  </a:lnTo>
                  <a:lnTo>
                    <a:pt x="1256" y="1701"/>
                  </a:lnTo>
                  <a:lnTo>
                    <a:pt x="1222" y="1689"/>
                  </a:lnTo>
                  <a:lnTo>
                    <a:pt x="1222" y="1712"/>
                  </a:lnTo>
                  <a:lnTo>
                    <a:pt x="1222" y="1769"/>
                  </a:lnTo>
                  <a:lnTo>
                    <a:pt x="1188" y="1838"/>
                  </a:lnTo>
                  <a:lnTo>
                    <a:pt x="1188" y="1918"/>
                  </a:lnTo>
                  <a:lnTo>
                    <a:pt x="1245" y="2032"/>
                  </a:lnTo>
                  <a:lnTo>
                    <a:pt x="1302" y="2055"/>
                  </a:lnTo>
                  <a:lnTo>
                    <a:pt x="1405" y="2066"/>
                  </a:lnTo>
                  <a:close/>
                  <a:moveTo>
                    <a:pt x="1907" y="868"/>
                  </a:moveTo>
                  <a:lnTo>
                    <a:pt x="1907" y="948"/>
                  </a:lnTo>
                  <a:lnTo>
                    <a:pt x="1861" y="1039"/>
                  </a:lnTo>
                  <a:lnTo>
                    <a:pt x="1930" y="1085"/>
                  </a:lnTo>
                  <a:lnTo>
                    <a:pt x="1975" y="1096"/>
                  </a:lnTo>
                  <a:lnTo>
                    <a:pt x="2055" y="1039"/>
                  </a:lnTo>
                  <a:lnTo>
                    <a:pt x="2089" y="970"/>
                  </a:lnTo>
                  <a:lnTo>
                    <a:pt x="2078" y="925"/>
                  </a:lnTo>
                  <a:lnTo>
                    <a:pt x="2032" y="891"/>
                  </a:lnTo>
                  <a:lnTo>
                    <a:pt x="1987" y="868"/>
                  </a:lnTo>
                  <a:lnTo>
                    <a:pt x="1975" y="891"/>
                  </a:lnTo>
                  <a:close/>
                  <a:moveTo>
                    <a:pt x="994" y="514"/>
                  </a:moveTo>
                  <a:lnTo>
                    <a:pt x="845" y="503"/>
                  </a:lnTo>
                  <a:lnTo>
                    <a:pt x="765" y="468"/>
                  </a:lnTo>
                  <a:lnTo>
                    <a:pt x="743" y="468"/>
                  </a:lnTo>
                  <a:lnTo>
                    <a:pt x="743" y="514"/>
                  </a:lnTo>
                  <a:lnTo>
                    <a:pt x="800" y="628"/>
                  </a:lnTo>
                  <a:lnTo>
                    <a:pt x="834" y="560"/>
                  </a:lnTo>
                  <a:lnTo>
                    <a:pt x="857" y="548"/>
                  </a:lnTo>
                  <a:lnTo>
                    <a:pt x="971" y="571"/>
                  </a:lnTo>
                  <a:lnTo>
                    <a:pt x="1028" y="560"/>
                  </a:lnTo>
                  <a:lnTo>
                    <a:pt x="1017" y="548"/>
                  </a:lnTo>
                  <a:close/>
                  <a:moveTo>
                    <a:pt x="1941" y="491"/>
                  </a:moveTo>
                  <a:lnTo>
                    <a:pt x="1930" y="411"/>
                  </a:lnTo>
                  <a:lnTo>
                    <a:pt x="1930" y="320"/>
                  </a:lnTo>
                  <a:lnTo>
                    <a:pt x="1907" y="320"/>
                  </a:lnTo>
                  <a:lnTo>
                    <a:pt x="1861" y="343"/>
                  </a:lnTo>
                  <a:lnTo>
                    <a:pt x="1872" y="446"/>
                  </a:lnTo>
                  <a:lnTo>
                    <a:pt x="1884" y="457"/>
                  </a:lnTo>
                  <a:lnTo>
                    <a:pt x="1918" y="525"/>
                  </a:lnTo>
                  <a:close/>
                  <a:moveTo>
                    <a:pt x="366" y="343"/>
                  </a:moveTo>
                  <a:lnTo>
                    <a:pt x="366" y="320"/>
                  </a:lnTo>
                  <a:lnTo>
                    <a:pt x="320" y="240"/>
                  </a:lnTo>
                  <a:lnTo>
                    <a:pt x="275" y="263"/>
                  </a:lnTo>
                  <a:lnTo>
                    <a:pt x="218" y="286"/>
                  </a:lnTo>
                  <a:lnTo>
                    <a:pt x="206" y="331"/>
                  </a:lnTo>
                  <a:lnTo>
                    <a:pt x="263" y="354"/>
                  </a:lnTo>
                  <a:lnTo>
                    <a:pt x="286" y="354"/>
                  </a:lnTo>
                  <a:close/>
                  <a:moveTo>
                    <a:pt x="149" y="217"/>
                  </a:moveTo>
                  <a:lnTo>
                    <a:pt x="263" y="126"/>
                  </a:lnTo>
                  <a:lnTo>
                    <a:pt x="286" y="92"/>
                  </a:lnTo>
                  <a:lnTo>
                    <a:pt x="263" y="12"/>
                  </a:lnTo>
                  <a:lnTo>
                    <a:pt x="195" y="0"/>
                  </a:lnTo>
                  <a:lnTo>
                    <a:pt x="24" y="92"/>
                  </a:lnTo>
                  <a:lnTo>
                    <a:pt x="1" y="115"/>
                  </a:lnTo>
                  <a:lnTo>
                    <a:pt x="24" y="160"/>
                  </a:lnTo>
                  <a:lnTo>
                    <a:pt x="35" y="229"/>
                  </a:lnTo>
                  <a:lnTo>
                    <a:pt x="58" y="24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2116850" y="2663600"/>
              <a:ext cx="33975" cy="11150"/>
            </a:xfrm>
            <a:custGeom>
              <a:rect b="b" l="l" r="r" t="t"/>
              <a:pathLst>
                <a:path extrusionOk="0" h="446" w="1359">
                  <a:moveTo>
                    <a:pt x="35" y="389"/>
                  </a:moveTo>
                  <a:lnTo>
                    <a:pt x="12" y="343"/>
                  </a:lnTo>
                  <a:lnTo>
                    <a:pt x="0" y="355"/>
                  </a:lnTo>
                  <a:lnTo>
                    <a:pt x="0" y="446"/>
                  </a:lnTo>
                  <a:lnTo>
                    <a:pt x="69" y="446"/>
                  </a:lnTo>
                  <a:lnTo>
                    <a:pt x="103" y="446"/>
                  </a:lnTo>
                  <a:lnTo>
                    <a:pt x="137" y="412"/>
                  </a:lnTo>
                  <a:lnTo>
                    <a:pt x="229" y="412"/>
                  </a:lnTo>
                  <a:lnTo>
                    <a:pt x="217" y="389"/>
                  </a:lnTo>
                  <a:lnTo>
                    <a:pt x="103" y="378"/>
                  </a:lnTo>
                  <a:lnTo>
                    <a:pt x="92" y="389"/>
                  </a:lnTo>
                  <a:lnTo>
                    <a:pt x="57" y="400"/>
                  </a:lnTo>
                  <a:close/>
                  <a:moveTo>
                    <a:pt x="1176" y="58"/>
                  </a:moveTo>
                  <a:lnTo>
                    <a:pt x="1176" y="58"/>
                  </a:lnTo>
                  <a:lnTo>
                    <a:pt x="1153" y="47"/>
                  </a:lnTo>
                  <a:lnTo>
                    <a:pt x="1142" y="47"/>
                  </a:lnTo>
                  <a:lnTo>
                    <a:pt x="1096" y="58"/>
                  </a:lnTo>
                  <a:lnTo>
                    <a:pt x="1084" y="58"/>
                  </a:lnTo>
                  <a:lnTo>
                    <a:pt x="1073" y="58"/>
                  </a:lnTo>
                  <a:lnTo>
                    <a:pt x="1050" y="69"/>
                  </a:lnTo>
                  <a:lnTo>
                    <a:pt x="1039" y="92"/>
                  </a:lnTo>
                  <a:lnTo>
                    <a:pt x="1073" y="92"/>
                  </a:lnTo>
                  <a:lnTo>
                    <a:pt x="1130" y="58"/>
                  </a:lnTo>
                  <a:lnTo>
                    <a:pt x="1153" y="58"/>
                  </a:lnTo>
                  <a:close/>
                  <a:moveTo>
                    <a:pt x="1278" y="47"/>
                  </a:moveTo>
                  <a:lnTo>
                    <a:pt x="1358" y="12"/>
                  </a:lnTo>
                  <a:lnTo>
                    <a:pt x="1358" y="12"/>
                  </a:lnTo>
                  <a:lnTo>
                    <a:pt x="1336" y="1"/>
                  </a:lnTo>
                  <a:lnTo>
                    <a:pt x="1324" y="1"/>
                  </a:lnTo>
                  <a:lnTo>
                    <a:pt x="1313" y="12"/>
                  </a:lnTo>
                  <a:lnTo>
                    <a:pt x="1301" y="12"/>
                  </a:lnTo>
                  <a:lnTo>
                    <a:pt x="1221" y="58"/>
                  </a:lnTo>
                  <a:lnTo>
                    <a:pt x="1256" y="5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2502300" y="2757475"/>
              <a:ext cx="4300" cy="9150"/>
            </a:xfrm>
            <a:custGeom>
              <a:rect b="b" l="l" r="r" t="t"/>
              <a:pathLst>
                <a:path extrusionOk="0" h="366" w="172">
                  <a:moveTo>
                    <a:pt x="126" y="343"/>
                  </a:moveTo>
                  <a:lnTo>
                    <a:pt x="171" y="240"/>
                  </a:lnTo>
                  <a:lnTo>
                    <a:pt x="160" y="103"/>
                  </a:lnTo>
                  <a:lnTo>
                    <a:pt x="126" y="46"/>
                  </a:lnTo>
                  <a:lnTo>
                    <a:pt x="12" y="1"/>
                  </a:lnTo>
                  <a:lnTo>
                    <a:pt x="12" y="23"/>
                  </a:lnTo>
                  <a:lnTo>
                    <a:pt x="0" y="103"/>
                  </a:lnTo>
                  <a:lnTo>
                    <a:pt x="46" y="217"/>
                  </a:lnTo>
                  <a:lnTo>
                    <a:pt x="57" y="36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2671775" y="4270150"/>
              <a:ext cx="55925" cy="22575"/>
            </a:xfrm>
            <a:custGeom>
              <a:rect b="b" l="l" r="r" t="t"/>
              <a:pathLst>
                <a:path extrusionOk="0" h="903" w="2237">
                  <a:moveTo>
                    <a:pt x="1130" y="834"/>
                  </a:moveTo>
                  <a:lnTo>
                    <a:pt x="1118" y="788"/>
                  </a:lnTo>
                  <a:lnTo>
                    <a:pt x="1061" y="766"/>
                  </a:lnTo>
                  <a:lnTo>
                    <a:pt x="1027" y="743"/>
                  </a:lnTo>
                  <a:lnTo>
                    <a:pt x="1039" y="777"/>
                  </a:lnTo>
                  <a:lnTo>
                    <a:pt x="1061" y="823"/>
                  </a:lnTo>
                  <a:lnTo>
                    <a:pt x="1073" y="845"/>
                  </a:lnTo>
                  <a:lnTo>
                    <a:pt x="1096" y="857"/>
                  </a:lnTo>
                  <a:close/>
                  <a:moveTo>
                    <a:pt x="1917" y="651"/>
                  </a:moveTo>
                  <a:lnTo>
                    <a:pt x="1894" y="629"/>
                  </a:lnTo>
                  <a:lnTo>
                    <a:pt x="1872" y="629"/>
                  </a:lnTo>
                  <a:lnTo>
                    <a:pt x="1849" y="663"/>
                  </a:lnTo>
                  <a:lnTo>
                    <a:pt x="1883" y="708"/>
                  </a:lnTo>
                  <a:lnTo>
                    <a:pt x="1940" y="720"/>
                  </a:lnTo>
                  <a:close/>
                  <a:moveTo>
                    <a:pt x="69" y="446"/>
                  </a:moveTo>
                  <a:lnTo>
                    <a:pt x="57" y="480"/>
                  </a:lnTo>
                  <a:lnTo>
                    <a:pt x="0" y="492"/>
                  </a:lnTo>
                  <a:lnTo>
                    <a:pt x="34" y="537"/>
                  </a:lnTo>
                  <a:lnTo>
                    <a:pt x="114" y="594"/>
                  </a:lnTo>
                  <a:lnTo>
                    <a:pt x="171" y="594"/>
                  </a:lnTo>
                  <a:lnTo>
                    <a:pt x="183" y="549"/>
                  </a:lnTo>
                  <a:lnTo>
                    <a:pt x="171" y="457"/>
                  </a:lnTo>
                  <a:lnTo>
                    <a:pt x="126" y="457"/>
                  </a:lnTo>
                  <a:close/>
                  <a:moveTo>
                    <a:pt x="468" y="161"/>
                  </a:moveTo>
                  <a:lnTo>
                    <a:pt x="342" y="115"/>
                  </a:lnTo>
                  <a:lnTo>
                    <a:pt x="285" y="81"/>
                  </a:lnTo>
                  <a:lnTo>
                    <a:pt x="240" y="81"/>
                  </a:lnTo>
                  <a:lnTo>
                    <a:pt x="297" y="138"/>
                  </a:lnTo>
                  <a:lnTo>
                    <a:pt x="320" y="161"/>
                  </a:lnTo>
                  <a:lnTo>
                    <a:pt x="331" y="195"/>
                  </a:lnTo>
                  <a:lnTo>
                    <a:pt x="411" y="229"/>
                  </a:lnTo>
                  <a:lnTo>
                    <a:pt x="502" y="275"/>
                  </a:lnTo>
                  <a:lnTo>
                    <a:pt x="559" y="320"/>
                  </a:lnTo>
                  <a:lnTo>
                    <a:pt x="548" y="332"/>
                  </a:lnTo>
                  <a:lnTo>
                    <a:pt x="434" y="377"/>
                  </a:lnTo>
                  <a:lnTo>
                    <a:pt x="388" y="377"/>
                  </a:lnTo>
                  <a:lnTo>
                    <a:pt x="354" y="389"/>
                  </a:lnTo>
                  <a:lnTo>
                    <a:pt x="411" y="423"/>
                  </a:lnTo>
                  <a:lnTo>
                    <a:pt x="502" y="400"/>
                  </a:lnTo>
                  <a:lnTo>
                    <a:pt x="525" y="389"/>
                  </a:lnTo>
                  <a:lnTo>
                    <a:pt x="559" y="389"/>
                  </a:lnTo>
                  <a:lnTo>
                    <a:pt x="605" y="400"/>
                  </a:lnTo>
                  <a:lnTo>
                    <a:pt x="605" y="435"/>
                  </a:lnTo>
                  <a:lnTo>
                    <a:pt x="582" y="457"/>
                  </a:lnTo>
                  <a:lnTo>
                    <a:pt x="559" y="492"/>
                  </a:lnTo>
                  <a:lnTo>
                    <a:pt x="502" y="537"/>
                  </a:lnTo>
                  <a:lnTo>
                    <a:pt x="411" y="594"/>
                  </a:lnTo>
                  <a:lnTo>
                    <a:pt x="297" y="594"/>
                  </a:lnTo>
                  <a:lnTo>
                    <a:pt x="205" y="686"/>
                  </a:lnTo>
                  <a:lnTo>
                    <a:pt x="331" y="766"/>
                  </a:lnTo>
                  <a:lnTo>
                    <a:pt x="434" y="800"/>
                  </a:lnTo>
                  <a:lnTo>
                    <a:pt x="559" y="800"/>
                  </a:lnTo>
                  <a:lnTo>
                    <a:pt x="559" y="788"/>
                  </a:lnTo>
                  <a:lnTo>
                    <a:pt x="582" y="777"/>
                  </a:lnTo>
                  <a:lnTo>
                    <a:pt x="628" y="777"/>
                  </a:lnTo>
                  <a:lnTo>
                    <a:pt x="639" y="766"/>
                  </a:lnTo>
                  <a:lnTo>
                    <a:pt x="673" y="708"/>
                  </a:lnTo>
                  <a:lnTo>
                    <a:pt x="673" y="617"/>
                  </a:lnTo>
                  <a:lnTo>
                    <a:pt x="696" y="617"/>
                  </a:lnTo>
                  <a:lnTo>
                    <a:pt x="742" y="629"/>
                  </a:lnTo>
                  <a:lnTo>
                    <a:pt x="845" y="617"/>
                  </a:lnTo>
                  <a:lnTo>
                    <a:pt x="890" y="606"/>
                  </a:lnTo>
                  <a:lnTo>
                    <a:pt x="970" y="480"/>
                  </a:lnTo>
                  <a:lnTo>
                    <a:pt x="1027" y="366"/>
                  </a:lnTo>
                  <a:lnTo>
                    <a:pt x="1061" y="309"/>
                  </a:lnTo>
                  <a:lnTo>
                    <a:pt x="1096" y="275"/>
                  </a:lnTo>
                  <a:lnTo>
                    <a:pt x="1118" y="252"/>
                  </a:lnTo>
                  <a:lnTo>
                    <a:pt x="1130" y="206"/>
                  </a:lnTo>
                  <a:lnTo>
                    <a:pt x="1176" y="172"/>
                  </a:lnTo>
                  <a:lnTo>
                    <a:pt x="1176" y="138"/>
                  </a:lnTo>
                  <a:lnTo>
                    <a:pt x="1118" y="104"/>
                  </a:lnTo>
                  <a:lnTo>
                    <a:pt x="1073" y="81"/>
                  </a:lnTo>
                  <a:lnTo>
                    <a:pt x="1027" y="115"/>
                  </a:lnTo>
                  <a:lnTo>
                    <a:pt x="1004" y="104"/>
                  </a:lnTo>
                  <a:lnTo>
                    <a:pt x="867" y="149"/>
                  </a:lnTo>
                  <a:lnTo>
                    <a:pt x="810" y="149"/>
                  </a:lnTo>
                  <a:lnTo>
                    <a:pt x="776" y="115"/>
                  </a:lnTo>
                  <a:lnTo>
                    <a:pt x="719" y="104"/>
                  </a:lnTo>
                  <a:lnTo>
                    <a:pt x="662" y="115"/>
                  </a:lnTo>
                  <a:lnTo>
                    <a:pt x="582" y="195"/>
                  </a:lnTo>
                  <a:close/>
                  <a:moveTo>
                    <a:pt x="571" y="104"/>
                  </a:moveTo>
                  <a:lnTo>
                    <a:pt x="582" y="58"/>
                  </a:lnTo>
                  <a:lnTo>
                    <a:pt x="571" y="35"/>
                  </a:lnTo>
                  <a:lnTo>
                    <a:pt x="502" y="1"/>
                  </a:lnTo>
                  <a:lnTo>
                    <a:pt x="434" y="1"/>
                  </a:lnTo>
                  <a:lnTo>
                    <a:pt x="457" y="81"/>
                  </a:lnTo>
                  <a:lnTo>
                    <a:pt x="491" y="104"/>
                  </a:lnTo>
                  <a:close/>
                  <a:moveTo>
                    <a:pt x="1415" y="1"/>
                  </a:moveTo>
                  <a:lnTo>
                    <a:pt x="1358" y="1"/>
                  </a:lnTo>
                  <a:lnTo>
                    <a:pt x="1415" y="81"/>
                  </a:lnTo>
                  <a:lnTo>
                    <a:pt x="1301" y="195"/>
                  </a:lnTo>
                  <a:lnTo>
                    <a:pt x="1324" y="275"/>
                  </a:lnTo>
                  <a:lnTo>
                    <a:pt x="1370" y="332"/>
                  </a:lnTo>
                  <a:lnTo>
                    <a:pt x="1381" y="366"/>
                  </a:lnTo>
                  <a:lnTo>
                    <a:pt x="1370" y="377"/>
                  </a:lnTo>
                  <a:lnTo>
                    <a:pt x="1312" y="389"/>
                  </a:lnTo>
                  <a:lnTo>
                    <a:pt x="1267" y="400"/>
                  </a:lnTo>
                  <a:lnTo>
                    <a:pt x="1244" y="446"/>
                  </a:lnTo>
                  <a:lnTo>
                    <a:pt x="1118" y="571"/>
                  </a:lnTo>
                  <a:lnTo>
                    <a:pt x="1141" y="606"/>
                  </a:lnTo>
                  <a:lnTo>
                    <a:pt x="1096" y="708"/>
                  </a:lnTo>
                  <a:lnTo>
                    <a:pt x="1130" y="743"/>
                  </a:lnTo>
                  <a:lnTo>
                    <a:pt x="1244" y="845"/>
                  </a:lnTo>
                  <a:lnTo>
                    <a:pt x="1358" y="902"/>
                  </a:lnTo>
                  <a:lnTo>
                    <a:pt x="1358" y="800"/>
                  </a:lnTo>
                  <a:lnTo>
                    <a:pt x="1415" y="788"/>
                  </a:lnTo>
                  <a:lnTo>
                    <a:pt x="1472" y="823"/>
                  </a:lnTo>
                  <a:lnTo>
                    <a:pt x="1529" y="788"/>
                  </a:lnTo>
                  <a:lnTo>
                    <a:pt x="1404" y="651"/>
                  </a:lnTo>
                  <a:lnTo>
                    <a:pt x="1438" y="651"/>
                  </a:lnTo>
                  <a:lnTo>
                    <a:pt x="1803" y="720"/>
                  </a:lnTo>
                  <a:lnTo>
                    <a:pt x="1780" y="663"/>
                  </a:lnTo>
                  <a:lnTo>
                    <a:pt x="1769" y="629"/>
                  </a:lnTo>
                  <a:lnTo>
                    <a:pt x="1723" y="571"/>
                  </a:lnTo>
                  <a:lnTo>
                    <a:pt x="1940" y="514"/>
                  </a:lnTo>
                  <a:lnTo>
                    <a:pt x="2009" y="480"/>
                  </a:lnTo>
                  <a:lnTo>
                    <a:pt x="2043" y="435"/>
                  </a:lnTo>
                  <a:lnTo>
                    <a:pt x="2123" y="423"/>
                  </a:lnTo>
                  <a:lnTo>
                    <a:pt x="2237" y="377"/>
                  </a:lnTo>
                  <a:lnTo>
                    <a:pt x="2225" y="366"/>
                  </a:lnTo>
                  <a:lnTo>
                    <a:pt x="2237" y="320"/>
                  </a:lnTo>
                  <a:lnTo>
                    <a:pt x="2180" y="286"/>
                  </a:lnTo>
                  <a:lnTo>
                    <a:pt x="2111" y="275"/>
                  </a:lnTo>
                  <a:lnTo>
                    <a:pt x="2123" y="229"/>
                  </a:lnTo>
                  <a:lnTo>
                    <a:pt x="2203" y="218"/>
                  </a:lnTo>
                  <a:lnTo>
                    <a:pt x="2088" y="115"/>
                  </a:lnTo>
                  <a:lnTo>
                    <a:pt x="2043" y="104"/>
                  </a:lnTo>
                  <a:lnTo>
                    <a:pt x="1894" y="115"/>
                  </a:lnTo>
                  <a:lnTo>
                    <a:pt x="1860" y="138"/>
                  </a:lnTo>
                  <a:lnTo>
                    <a:pt x="1860" y="161"/>
                  </a:lnTo>
                  <a:lnTo>
                    <a:pt x="1872" y="206"/>
                  </a:lnTo>
                  <a:lnTo>
                    <a:pt x="1917" y="252"/>
                  </a:lnTo>
                  <a:lnTo>
                    <a:pt x="1929" y="275"/>
                  </a:lnTo>
                  <a:lnTo>
                    <a:pt x="1894" y="263"/>
                  </a:lnTo>
                  <a:lnTo>
                    <a:pt x="1746" y="206"/>
                  </a:lnTo>
                  <a:lnTo>
                    <a:pt x="1712" y="195"/>
                  </a:lnTo>
                  <a:lnTo>
                    <a:pt x="1689" y="138"/>
                  </a:lnTo>
                  <a:lnTo>
                    <a:pt x="1712" y="115"/>
                  </a:lnTo>
                  <a:lnTo>
                    <a:pt x="1758" y="138"/>
                  </a:lnTo>
                  <a:lnTo>
                    <a:pt x="1769" y="92"/>
                  </a:lnTo>
                  <a:lnTo>
                    <a:pt x="1712" y="47"/>
                  </a:lnTo>
                  <a:lnTo>
                    <a:pt x="1655" y="35"/>
                  </a:lnTo>
                  <a:lnTo>
                    <a:pt x="1529" y="4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3605000" y="1719250"/>
              <a:ext cx="16275" cy="19425"/>
            </a:xfrm>
            <a:custGeom>
              <a:rect b="b" l="l" r="r" t="t"/>
              <a:pathLst>
                <a:path extrusionOk="0" h="777" w="651">
                  <a:moveTo>
                    <a:pt x="423" y="754"/>
                  </a:moveTo>
                  <a:lnTo>
                    <a:pt x="423" y="720"/>
                  </a:lnTo>
                  <a:lnTo>
                    <a:pt x="400" y="674"/>
                  </a:lnTo>
                  <a:lnTo>
                    <a:pt x="400" y="640"/>
                  </a:lnTo>
                  <a:lnTo>
                    <a:pt x="388" y="640"/>
                  </a:lnTo>
                  <a:lnTo>
                    <a:pt x="320" y="628"/>
                  </a:lnTo>
                  <a:lnTo>
                    <a:pt x="308" y="605"/>
                  </a:lnTo>
                  <a:lnTo>
                    <a:pt x="286" y="605"/>
                  </a:lnTo>
                  <a:lnTo>
                    <a:pt x="286" y="628"/>
                  </a:lnTo>
                  <a:lnTo>
                    <a:pt x="308" y="685"/>
                  </a:lnTo>
                  <a:lnTo>
                    <a:pt x="377" y="742"/>
                  </a:lnTo>
                  <a:lnTo>
                    <a:pt x="411" y="777"/>
                  </a:lnTo>
                  <a:lnTo>
                    <a:pt x="434" y="777"/>
                  </a:lnTo>
                  <a:close/>
                  <a:moveTo>
                    <a:pt x="491" y="457"/>
                  </a:moveTo>
                  <a:lnTo>
                    <a:pt x="491" y="446"/>
                  </a:lnTo>
                  <a:lnTo>
                    <a:pt x="457" y="411"/>
                  </a:lnTo>
                  <a:lnTo>
                    <a:pt x="388" y="389"/>
                  </a:lnTo>
                  <a:lnTo>
                    <a:pt x="354" y="377"/>
                  </a:lnTo>
                  <a:lnTo>
                    <a:pt x="331" y="389"/>
                  </a:lnTo>
                  <a:lnTo>
                    <a:pt x="331" y="411"/>
                  </a:lnTo>
                  <a:lnTo>
                    <a:pt x="343" y="434"/>
                  </a:lnTo>
                  <a:lnTo>
                    <a:pt x="400" y="446"/>
                  </a:lnTo>
                  <a:lnTo>
                    <a:pt x="457" y="491"/>
                  </a:lnTo>
                  <a:lnTo>
                    <a:pt x="468" y="491"/>
                  </a:lnTo>
                  <a:close/>
                  <a:moveTo>
                    <a:pt x="149" y="183"/>
                  </a:moveTo>
                  <a:lnTo>
                    <a:pt x="114" y="172"/>
                  </a:lnTo>
                  <a:lnTo>
                    <a:pt x="46" y="183"/>
                  </a:lnTo>
                  <a:lnTo>
                    <a:pt x="0" y="183"/>
                  </a:lnTo>
                  <a:lnTo>
                    <a:pt x="23" y="229"/>
                  </a:lnTo>
                  <a:lnTo>
                    <a:pt x="103" y="263"/>
                  </a:lnTo>
                  <a:lnTo>
                    <a:pt x="149" y="263"/>
                  </a:lnTo>
                  <a:lnTo>
                    <a:pt x="194" y="263"/>
                  </a:lnTo>
                  <a:lnTo>
                    <a:pt x="217" y="240"/>
                  </a:lnTo>
                  <a:lnTo>
                    <a:pt x="206" y="217"/>
                  </a:lnTo>
                  <a:close/>
                  <a:moveTo>
                    <a:pt x="502" y="115"/>
                  </a:moveTo>
                  <a:lnTo>
                    <a:pt x="388" y="92"/>
                  </a:lnTo>
                  <a:lnTo>
                    <a:pt x="308" y="46"/>
                  </a:lnTo>
                  <a:lnTo>
                    <a:pt x="160" y="58"/>
                  </a:lnTo>
                  <a:lnTo>
                    <a:pt x="263" y="217"/>
                  </a:lnTo>
                  <a:lnTo>
                    <a:pt x="377" y="320"/>
                  </a:lnTo>
                  <a:lnTo>
                    <a:pt x="434" y="343"/>
                  </a:lnTo>
                  <a:lnTo>
                    <a:pt x="434" y="332"/>
                  </a:lnTo>
                  <a:lnTo>
                    <a:pt x="434" y="297"/>
                  </a:lnTo>
                  <a:lnTo>
                    <a:pt x="377" y="229"/>
                  </a:lnTo>
                  <a:lnTo>
                    <a:pt x="366" y="217"/>
                  </a:lnTo>
                  <a:lnTo>
                    <a:pt x="366" y="206"/>
                  </a:lnTo>
                  <a:lnTo>
                    <a:pt x="377" y="183"/>
                  </a:lnTo>
                  <a:lnTo>
                    <a:pt x="400" y="183"/>
                  </a:lnTo>
                  <a:lnTo>
                    <a:pt x="445" y="217"/>
                  </a:lnTo>
                  <a:lnTo>
                    <a:pt x="480" y="217"/>
                  </a:lnTo>
                  <a:close/>
                  <a:moveTo>
                    <a:pt x="651" y="92"/>
                  </a:moveTo>
                  <a:lnTo>
                    <a:pt x="605" y="58"/>
                  </a:lnTo>
                  <a:lnTo>
                    <a:pt x="548" y="1"/>
                  </a:lnTo>
                  <a:lnTo>
                    <a:pt x="548" y="69"/>
                  </a:lnTo>
                  <a:lnTo>
                    <a:pt x="548" y="115"/>
                  </a:lnTo>
                  <a:lnTo>
                    <a:pt x="548" y="126"/>
                  </a:lnTo>
                  <a:lnTo>
                    <a:pt x="560" y="126"/>
                  </a:lnTo>
                  <a:lnTo>
                    <a:pt x="605" y="1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2490875" y="2834500"/>
              <a:ext cx="4025" cy="5175"/>
            </a:xfrm>
            <a:custGeom>
              <a:rect b="b" l="l" r="r" t="t"/>
              <a:pathLst>
                <a:path extrusionOk="0" h="207" w="161">
                  <a:moveTo>
                    <a:pt x="58" y="195"/>
                  </a:moveTo>
                  <a:lnTo>
                    <a:pt x="138" y="172"/>
                  </a:lnTo>
                  <a:lnTo>
                    <a:pt x="160" y="12"/>
                  </a:lnTo>
                  <a:lnTo>
                    <a:pt x="115" y="1"/>
                  </a:lnTo>
                  <a:lnTo>
                    <a:pt x="81" y="46"/>
                  </a:lnTo>
                  <a:lnTo>
                    <a:pt x="35" y="115"/>
                  </a:lnTo>
                  <a:lnTo>
                    <a:pt x="35" y="172"/>
                  </a:lnTo>
                  <a:lnTo>
                    <a:pt x="1" y="20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953900" y="2600000"/>
              <a:ext cx="8875" cy="8850"/>
            </a:xfrm>
            <a:custGeom>
              <a:rect b="b" l="l" r="r" t="t"/>
              <a:pathLst>
                <a:path extrusionOk="0" h="354" w="355">
                  <a:moveTo>
                    <a:pt x="309" y="331"/>
                  </a:moveTo>
                  <a:lnTo>
                    <a:pt x="309" y="308"/>
                  </a:lnTo>
                  <a:lnTo>
                    <a:pt x="309" y="274"/>
                  </a:lnTo>
                  <a:lnTo>
                    <a:pt x="252" y="251"/>
                  </a:lnTo>
                  <a:lnTo>
                    <a:pt x="218" y="251"/>
                  </a:lnTo>
                  <a:lnTo>
                    <a:pt x="229" y="274"/>
                  </a:lnTo>
                  <a:lnTo>
                    <a:pt x="286" y="354"/>
                  </a:lnTo>
                  <a:close/>
                  <a:moveTo>
                    <a:pt x="126" y="331"/>
                  </a:moveTo>
                  <a:lnTo>
                    <a:pt x="115" y="262"/>
                  </a:lnTo>
                  <a:lnTo>
                    <a:pt x="138" y="217"/>
                  </a:lnTo>
                  <a:lnTo>
                    <a:pt x="12" y="262"/>
                  </a:lnTo>
                  <a:lnTo>
                    <a:pt x="1" y="308"/>
                  </a:lnTo>
                  <a:lnTo>
                    <a:pt x="1" y="320"/>
                  </a:lnTo>
                  <a:lnTo>
                    <a:pt x="24" y="331"/>
                  </a:lnTo>
                  <a:close/>
                  <a:moveTo>
                    <a:pt x="355" y="160"/>
                  </a:moveTo>
                  <a:lnTo>
                    <a:pt x="343" y="126"/>
                  </a:lnTo>
                  <a:lnTo>
                    <a:pt x="309" y="103"/>
                  </a:lnTo>
                  <a:lnTo>
                    <a:pt x="298" y="57"/>
                  </a:lnTo>
                  <a:lnTo>
                    <a:pt x="286" y="34"/>
                  </a:lnTo>
                  <a:lnTo>
                    <a:pt x="286" y="34"/>
                  </a:lnTo>
                  <a:lnTo>
                    <a:pt x="241" y="23"/>
                  </a:lnTo>
                  <a:lnTo>
                    <a:pt x="218" y="0"/>
                  </a:lnTo>
                  <a:lnTo>
                    <a:pt x="161" y="0"/>
                  </a:lnTo>
                  <a:lnTo>
                    <a:pt x="138" y="23"/>
                  </a:lnTo>
                  <a:lnTo>
                    <a:pt x="115" y="23"/>
                  </a:lnTo>
                  <a:lnTo>
                    <a:pt x="81" y="46"/>
                  </a:lnTo>
                  <a:lnTo>
                    <a:pt x="81" y="46"/>
                  </a:lnTo>
                  <a:lnTo>
                    <a:pt x="81" y="80"/>
                  </a:lnTo>
                  <a:lnTo>
                    <a:pt x="12" y="137"/>
                  </a:lnTo>
                  <a:lnTo>
                    <a:pt x="12" y="160"/>
                  </a:lnTo>
                  <a:lnTo>
                    <a:pt x="58" y="194"/>
                  </a:lnTo>
                  <a:lnTo>
                    <a:pt x="126" y="171"/>
                  </a:lnTo>
                  <a:lnTo>
                    <a:pt x="218" y="205"/>
                  </a:lnTo>
                  <a:lnTo>
                    <a:pt x="332" y="251"/>
                  </a:lnTo>
                  <a:lnTo>
                    <a:pt x="332" y="217"/>
                  </a:lnTo>
                  <a:lnTo>
                    <a:pt x="332" y="17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2478900" y="2717250"/>
              <a:ext cx="5725" cy="7150"/>
            </a:xfrm>
            <a:custGeom>
              <a:rect b="b" l="l" r="r" t="t"/>
              <a:pathLst>
                <a:path extrusionOk="0" h="286" w="229">
                  <a:moveTo>
                    <a:pt x="229" y="251"/>
                  </a:moveTo>
                  <a:lnTo>
                    <a:pt x="229" y="206"/>
                  </a:lnTo>
                  <a:lnTo>
                    <a:pt x="194" y="183"/>
                  </a:lnTo>
                  <a:lnTo>
                    <a:pt x="160" y="183"/>
                  </a:lnTo>
                  <a:lnTo>
                    <a:pt x="160" y="251"/>
                  </a:lnTo>
                  <a:lnTo>
                    <a:pt x="183" y="286"/>
                  </a:lnTo>
                  <a:close/>
                  <a:moveTo>
                    <a:pt x="160" y="149"/>
                  </a:moveTo>
                  <a:lnTo>
                    <a:pt x="137" y="126"/>
                  </a:lnTo>
                  <a:lnTo>
                    <a:pt x="126" y="115"/>
                  </a:lnTo>
                  <a:lnTo>
                    <a:pt x="92" y="57"/>
                  </a:lnTo>
                  <a:lnTo>
                    <a:pt x="35" y="0"/>
                  </a:lnTo>
                  <a:lnTo>
                    <a:pt x="12" y="12"/>
                  </a:lnTo>
                  <a:lnTo>
                    <a:pt x="0" y="3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35" y="92"/>
                  </a:lnTo>
                  <a:lnTo>
                    <a:pt x="92" y="115"/>
                  </a:lnTo>
                  <a:lnTo>
                    <a:pt x="126" y="17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2507725" y="2792275"/>
              <a:ext cx="4000" cy="8600"/>
            </a:xfrm>
            <a:custGeom>
              <a:rect b="b" l="l" r="r" t="t"/>
              <a:pathLst>
                <a:path extrusionOk="0" h="344" w="160">
                  <a:moveTo>
                    <a:pt x="148" y="252"/>
                  </a:moveTo>
                  <a:lnTo>
                    <a:pt x="160" y="81"/>
                  </a:lnTo>
                  <a:lnTo>
                    <a:pt x="148" y="1"/>
                  </a:lnTo>
                  <a:lnTo>
                    <a:pt x="114" y="24"/>
                  </a:lnTo>
                  <a:lnTo>
                    <a:pt x="69" y="81"/>
                  </a:lnTo>
                  <a:lnTo>
                    <a:pt x="11" y="161"/>
                  </a:lnTo>
                  <a:lnTo>
                    <a:pt x="0" y="206"/>
                  </a:lnTo>
                  <a:lnTo>
                    <a:pt x="0" y="286"/>
                  </a:lnTo>
                  <a:lnTo>
                    <a:pt x="91" y="34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3889450" y="2042500"/>
              <a:ext cx="2300" cy="4875"/>
            </a:xfrm>
            <a:custGeom>
              <a:rect b="b" l="l" r="r" t="t"/>
              <a:pathLst>
                <a:path extrusionOk="0" h="195" w="92">
                  <a:moveTo>
                    <a:pt x="80" y="195"/>
                  </a:moveTo>
                  <a:lnTo>
                    <a:pt x="80" y="172"/>
                  </a:lnTo>
                  <a:lnTo>
                    <a:pt x="92" y="138"/>
                  </a:lnTo>
                  <a:lnTo>
                    <a:pt x="80" y="126"/>
                  </a:lnTo>
                  <a:lnTo>
                    <a:pt x="69" y="92"/>
                  </a:lnTo>
                  <a:lnTo>
                    <a:pt x="57" y="81"/>
                  </a:lnTo>
                  <a:lnTo>
                    <a:pt x="57" y="58"/>
                  </a:lnTo>
                  <a:lnTo>
                    <a:pt x="35" y="35"/>
                  </a:lnTo>
                  <a:lnTo>
                    <a:pt x="35" y="12"/>
                  </a:lnTo>
                  <a:lnTo>
                    <a:pt x="23" y="1"/>
                  </a:lnTo>
                  <a:lnTo>
                    <a:pt x="0" y="81"/>
                  </a:lnTo>
                  <a:lnTo>
                    <a:pt x="0" y="149"/>
                  </a:lnTo>
                  <a:lnTo>
                    <a:pt x="12" y="183"/>
                  </a:lnTo>
                  <a:lnTo>
                    <a:pt x="23" y="18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91300" y="3015675"/>
              <a:ext cx="2300" cy="23125"/>
            </a:xfrm>
            <a:custGeom>
              <a:rect b="b" l="l" r="r" t="t"/>
              <a:pathLst>
                <a:path extrusionOk="0" h="925" w="92">
                  <a:moveTo>
                    <a:pt x="34" y="925"/>
                  </a:moveTo>
                  <a:lnTo>
                    <a:pt x="46" y="914"/>
                  </a:lnTo>
                  <a:lnTo>
                    <a:pt x="46" y="879"/>
                  </a:lnTo>
                  <a:lnTo>
                    <a:pt x="34" y="868"/>
                  </a:lnTo>
                  <a:lnTo>
                    <a:pt x="23" y="868"/>
                  </a:lnTo>
                  <a:lnTo>
                    <a:pt x="0" y="902"/>
                  </a:lnTo>
                  <a:lnTo>
                    <a:pt x="0" y="914"/>
                  </a:lnTo>
                  <a:lnTo>
                    <a:pt x="0" y="925"/>
                  </a:lnTo>
                  <a:close/>
                  <a:moveTo>
                    <a:pt x="80" y="80"/>
                  </a:moveTo>
                  <a:lnTo>
                    <a:pt x="91" y="5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91" y="12"/>
                  </a:lnTo>
                  <a:lnTo>
                    <a:pt x="91" y="1"/>
                  </a:lnTo>
                  <a:lnTo>
                    <a:pt x="80" y="12"/>
                  </a:lnTo>
                  <a:lnTo>
                    <a:pt x="57" y="46"/>
                  </a:lnTo>
                  <a:lnTo>
                    <a:pt x="57" y="58"/>
                  </a:lnTo>
                  <a:lnTo>
                    <a:pt x="46" y="69"/>
                  </a:lnTo>
                  <a:lnTo>
                    <a:pt x="46" y="80"/>
                  </a:lnTo>
                  <a:lnTo>
                    <a:pt x="57" y="8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988150" y="2293000"/>
              <a:ext cx="7450" cy="6300"/>
            </a:xfrm>
            <a:custGeom>
              <a:rect b="b" l="l" r="r" t="t"/>
              <a:pathLst>
                <a:path extrusionOk="0" h="252" w="298">
                  <a:moveTo>
                    <a:pt x="298" y="217"/>
                  </a:moveTo>
                  <a:lnTo>
                    <a:pt x="263" y="195"/>
                  </a:lnTo>
                  <a:lnTo>
                    <a:pt x="195" y="115"/>
                  </a:lnTo>
                  <a:lnTo>
                    <a:pt x="126" y="103"/>
                  </a:lnTo>
                  <a:lnTo>
                    <a:pt x="138" y="195"/>
                  </a:lnTo>
                  <a:lnTo>
                    <a:pt x="195" y="252"/>
                  </a:lnTo>
                  <a:lnTo>
                    <a:pt x="263" y="252"/>
                  </a:lnTo>
                  <a:close/>
                  <a:moveTo>
                    <a:pt x="92" y="46"/>
                  </a:moveTo>
                  <a:lnTo>
                    <a:pt x="92" y="46"/>
                  </a:lnTo>
                  <a:lnTo>
                    <a:pt x="92" y="23"/>
                  </a:lnTo>
                  <a:lnTo>
                    <a:pt x="58" y="1"/>
                  </a:lnTo>
                  <a:lnTo>
                    <a:pt x="1" y="23"/>
                  </a:lnTo>
                  <a:lnTo>
                    <a:pt x="12" y="35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2489750" y="2730650"/>
              <a:ext cx="1450" cy="2875"/>
            </a:xfrm>
            <a:custGeom>
              <a:rect b="b" l="l" r="r" t="t"/>
              <a:pathLst>
                <a:path extrusionOk="0" h="115" w="58">
                  <a:moveTo>
                    <a:pt x="57" y="69"/>
                  </a:moveTo>
                  <a:lnTo>
                    <a:pt x="46" y="1"/>
                  </a:lnTo>
                  <a:lnTo>
                    <a:pt x="34" y="1"/>
                  </a:lnTo>
                  <a:lnTo>
                    <a:pt x="0" y="58"/>
                  </a:lnTo>
                  <a:lnTo>
                    <a:pt x="0" y="104"/>
                  </a:lnTo>
                  <a:lnTo>
                    <a:pt x="46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848925" y="3565450"/>
              <a:ext cx="9725" cy="12300"/>
            </a:xfrm>
            <a:custGeom>
              <a:rect b="b" l="l" r="r" t="t"/>
              <a:pathLst>
                <a:path extrusionOk="0" h="492" w="389">
                  <a:moveTo>
                    <a:pt x="263" y="457"/>
                  </a:moveTo>
                  <a:lnTo>
                    <a:pt x="309" y="423"/>
                  </a:lnTo>
                  <a:lnTo>
                    <a:pt x="331" y="366"/>
                  </a:lnTo>
                  <a:lnTo>
                    <a:pt x="377" y="320"/>
                  </a:lnTo>
                  <a:lnTo>
                    <a:pt x="389" y="218"/>
                  </a:lnTo>
                  <a:lnTo>
                    <a:pt x="354" y="104"/>
                  </a:lnTo>
                  <a:lnTo>
                    <a:pt x="297" y="1"/>
                  </a:lnTo>
                  <a:lnTo>
                    <a:pt x="229" y="24"/>
                  </a:lnTo>
                  <a:lnTo>
                    <a:pt x="183" y="81"/>
                  </a:lnTo>
                  <a:lnTo>
                    <a:pt x="160" y="149"/>
                  </a:lnTo>
                  <a:lnTo>
                    <a:pt x="92" y="195"/>
                  </a:lnTo>
                  <a:lnTo>
                    <a:pt x="69" y="229"/>
                  </a:lnTo>
                  <a:lnTo>
                    <a:pt x="46" y="332"/>
                  </a:lnTo>
                  <a:lnTo>
                    <a:pt x="35" y="389"/>
                  </a:lnTo>
                  <a:lnTo>
                    <a:pt x="1" y="400"/>
                  </a:lnTo>
                  <a:lnTo>
                    <a:pt x="1" y="434"/>
                  </a:lnTo>
                  <a:lnTo>
                    <a:pt x="46" y="480"/>
                  </a:lnTo>
                  <a:lnTo>
                    <a:pt x="160" y="492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6873450" y="3546050"/>
              <a:ext cx="149525" cy="80200"/>
            </a:xfrm>
            <a:custGeom>
              <a:rect b="b" l="l" r="r" t="t"/>
              <a:pathLst>
                <a:path extrusionOk="0" h="3208" w="5981">
                  <a:moveTo>
                    <a:pt x="5239" y="3173"/>
                  </a:moveTo>
                  <a:lnTo>
                    <a:pt x="5239" y="3139"/>
                  </a:lnTo>
                  <a:lnTo>
                    <a:pt x="5182" y="3105"/>
                  </a:lnTo>
                  <a:lnTo>
                    <a:pt x="5159" y="3173"/>
                  </a:lnTo>
                  <a:lnTo>
                    <a:pt x="5159" y="3196"/>
                  </a:lnTo>
                  <a:lnTo>
                    <a:pt x="5182" y="3208"/>
                  </a:lnTo>
                  <a:lnTo>
                    <a:pt x="5216" y="3208"/>
                  </a:lnTo>
                  <a:close/>
                  <a:moveTo>
                    <a:pt x="5901" y="2089"/>
                  </a:moveTo>
                  <a:lnTo>
                    <a:pt x="5889" y="2078"/>
                  </a:lnTo>
                  <a:lnTo>
                    <a:pt x="5889" y="2032"/>
                  </a:lnTo>
                  <a:lnTo>
                    <a:pt x="5901" y="2009"/>
                  </a:lnTo>
                  <a:lnTo>
                    <a:pt x="5844" y="2032"/>
                  </a:lnTo>
                  <a:lnTo>
                    <a:pt x="5752" y="2066"/>
                  </a:lnTo>
                  <a:lnTo>
                    <a:pt x="5764" y="2181"/>
                  </a:lnTo>
                  <a:lnTo>
                    <a:pt x="5752" y="2238"/>
                  </a:lnTo>
                  <a:lnTo>
                    <a:pt x="5798" y="2249"/>
                  </a:lnTo>
                  <a:lnTo>
                    <a:pt x="5809" y="2295"/>
                  </a:lnTo>
                  <a:lnTo>
                    <a:pt x="5844" y="2295"/>
                  </a:lnTo>
                  <a:lnTo>
                    <a:pt x="5935" y="2260"/>
                  </a:lnTo>
                  <a:lnTo>
                    <a:pt x="5980" y="2101"/>
                  </a:lnTo>
                  <a:lnTo>
                    <a:pt x="5923" y="2101"/>
                  </a:lnTo>
                  <a:close/>
                  <a:moveTo>
                    <a:pt x="5467" y="1850"/>
                  </a:moveTo>
                  <a:lnTo>
                    <a:pt x="5513" y="1781"/>
                  </a:lnTo>
                  <a:lnTo>
                    <a:pt x="5524" y="1747"/>
                  </a:lnTo>
                  <a:lnTo>
                    <a:pt x="5501" y="1644"/>
                  </a:lnTo>
                  <a:lnTo>
                    <a:pt x="5456" y="1610"/>
                  </a:lnTo>
                  <a:lnTo>
                    <a:pt x="5501" y="1462"/>
                  </a:lnTo>
                  <a:lnTo>
                    <a:pt x="5478" y="1439"/>
                  </a:lnTo>
                  <a:lnTo>
                    <a:pt x="5421" y="1404"/>
                  </a:lnTo>
                  <a:lnTo>
                    <a:pt x="5296" y="1450"/>
                  </a:lnTo>
                  <a:lnTo>
                    <a:pt x="5284" y="1473"/>
                  </a:lnTo>
                  <a:lnTo>
                    <a:pt x="5353" y="1496"/>
                  </a:lnTo>
                  <a:lnTo>
                    <a:pt x="5387" y="1519"/>
                  </a:lnTo>
                  <a:lnTo>
                    <a:pt x="5307" y="1621"/>
                  </a:lnTo>
                  <a:lnTo>
                    <a:pt x="5239" y="1633"/>
                  </a:lnTo>
                  <a:lnTo>
                    <a:pt x="5250" y="1713"/>
                  </a:lnTo>
                  <a:lnTo>
                    <a:pt x="5284" y="1770"/>
                  </a:lnTo>
                  <a:lnTo>
                    <a:pt x="5387" y="1792"/>
                  </a:lnTo>
                  <a:lnTo>
                    <a:pt x="5421" y="1850"/>
                  </a:lnTo>
                  <a:close/>
                  <a:moveTo>
                    <a:pt x="4908" y="1439"/>
                  </a:moveTo>
                  <a:lnTo>
                    <a:pt x="4953" y="1393"/>
                  </a:lnTo>
                  <a:lnTo>
                    <a:pt x="4999" y="1336"/>
                  </a:lnTo>
                  <a:lnTo>
                    <a:pt x="4988" y="1325"/>
                  </a:lnTo>
                  <a:lnTo>
                    <a:pt x="4988" y="1279"/>
                  </a:lnTo>
                  <a:lnTo>
                    <a:pt x="5010" y="1222"/>
                  </a:lnTo>
                  <a:lnTo>
                    <a:pt x="5056" y="1210"/>
                  </a:lnTo>
                  <a:lnTo>
                    <a:pt x="5022" y="1176"/>
                  </a:lnTo>
                  <a:lnTo>
                    <a:pt x="4999" y="1165"/>
                  </a:lnTo>
                  <a:lnTo>
                    <a:pt x="4999" y="1210"/>
                  </a:lnTo>
                  <a:lnTo>
                    <a:pt x="4953" y="1313"/>
                  </a:lnTo>
                  <a:lnTo>
                    <a:pt x="4942" y="1347"/>
                  </a:lnTo>
                  <a:lnTo>
                    <a:pt x="4873" y="1439"/>
                  </a:lnTo>
                  <a:close/>
                  <a:moveTo>
                    <a:pt x="3162" y="1028"/>
                  </a:moveTo>
                  <a:lnTo>
                    <a:pt x="3070" y="925"/>
                  </a:lnTo>
                  <a:lnTo>
                    <a:pt x="3059" y="948"/>
                  </a:lnTo>
                  <a:lnTo>
                    <a:pt x="3048" y="1005"/>
                  </a:lnTo>
                  <a:lnTo>
                    <a:pt x="3048" y="1051"/>
                  </a:lnTo>
                  <a:lnTo>
                    <a:pt x="3093" y="1085"/>
                  </a:lnTo>
                  <a:lnTo>
                    <a:pt x="3105" y="1108"/>
                  </a:lnTo>
                  <a:lnTo>
                    <a:pt x="3093" y="1176"/>
                  </a:lnTo>
                  <a:lnTo>
                    <a:pt x="3093" y="1233"/>
                  </a:lnTo>
                  <a:lnTo>
                    <a:pt x="3173" y="1370"/>
                  </a:lnTo>
                  <a:lnTo>
                    <a:pt x="3184" y="1462"/>
                  </a:lnTo>
                  <a:lnTo>
                    <a:pt x="3230" y="1553"/>
                  </a:lnTo>
                  <a:lnTo>
                    <a:pt x="3299" y="1621"/>
                  </a:lnTo>
                  <a:lnTo>
                    <a:pt x="3356" y="1690"/>
                  </a:lnTo>
                  <a:lnTo>
                    <a:pt x="3470" y="1895"/>
                  </a:lnTo>
                  <a:lnTo>
                    <a:pt x="3504" y="1964"/>
                  </a:lnTo>
                  <a:lnTo>
                    <a:pt x="3561" y="2009"/>
                  </a:lnTo>
                  <a:lnTo>
                    <a:pt x="3698" y="2181"/>
                  </a:lnTo>
                  <a:lnTo>
                    <a:pt x="3755" y="2238"/>
                  </a:lnTo>
                  <a:lnTo>
                    <a:pt x="3812" y="2260"/>
                  </a:lnTo>
                  <a:lnTo>
                    <a:pt x="3949" y="2363"/>
                  </a:lnTo>
                  <a:lnTo>
                    <a:pt x="4029" y="2409"/>
                  </a:lnTo>
                  <a:lnTo>
                    <a:pt x="4075" y="2477"/>
                  </a:lnTo>
                  <a:lnTo>
                    <a:pt x="4155" y="2523"/>
                  </a:lnTo>
                  <a:lnTo>
                    <a:pt x="4269" y="2580"/>
                  </a:lnTo>
                  <a:lnTo>
                    <a:pt x="4291" y="2603"/>
                  </a:lnTo>
                  <a:lnTo>
                    <a:pt x="4291" y="2648"/>
                  </a:lnTo>
                  <a:lnTo>
                    <a:pt x="4303" y="2694"/>
                  </a:lnTo>
                  <a:lnTo>
                    <a:pt x="4371" y="2751"/>
                  </a:lnTo>
                  <a:lnTo>
                    <a:pt x="4451" y="2785"/>
                  </a:lnTo>
                  <a:lnTo>
                    <a:pt x="4474" y="2820"/>
                  </a:lnTo>
                  <a:lnTo>
                    <a:pt x="4485" y="2854"/>
                  </a:lnTo>
                  <a:lnTo>
                    <a:pt x="4531" y="2831"/>
                  </a:lnTo>
                  <a:lnTo>
                    <a:pt x="4565" y="2854"/>
                  </a:lnTo>
                  <a:lnTo>
                    <a:pt x="4702" y="2945"/>
                  </a:lnTo>
                  <a:lnTo>
                    <a:pt x="4759" y="2934"/>
                  </a:lnTo>
                  <a:lnTo>
                    <a:pt x="4794" y="2934"/>
                  </a:lnTo>
                  <a:lnTo>
                    <a:pt x="4873" y="2911"/>
                  </a:lnTo>
                  <a:lnTo>
                    <a:pt x="4908" y="2854"/>
                  </a:lnTo>
                  <a:lnTo>
                    <a:pt x="4896" y="2694"/>
                  </a:lnTo>
                  <a:lnTo>
                    <a:pt x="4828" y="2626"/>
                  </a:lnTo>
                  <a:lnTo>
                    <a:pt x="4725" y="2569"/>
                  </a:lnTo>
                  <a:lnTo>
                    <a:pt x="4668" y="2489"/>
                  </a:lnTo>
                  <a:lnTo>
                    <a:pt x="4611" y="2420"/>
                  </a:lnTo>
                  <a:lnTo>
                    <a:pt x="4497" y="2283"/>
                  </a:lnTo>
                  <a:lnTo>
                    <a:pt x="4337" y="2135"/>
                  </a:lnTo>
                  <a:lnTo>
                    <a:pt x="4269" y="2101"/>
                  </a:lnTo>
                  <a:lnTo>
                    <a:pt x="4223" y="2055"/>
                  </a:lnTo>
                  <a:lnTo>
                    <a:pt x="4189" y="2032"/>
                  </a:lnTo>
                  <a:lnTo>
                    <a:pt x="4155" y="1998"/>
                  </a:lnTo>
                  <a:lnTo>
                    <a:pt x="4086" y="1952"/>
                  </a:lnTo>
                  <a:lnTo>
                    <a:pt x="4040" y="1861"/>
                  </a:lnTo>
                  <a:lnTo>
                    <a:pt x="3961" y="1781"/>
                  </a:lnTo>
                  <a:lnTo>
                    <a:pt x="3938" y="1735"/>
                  </a:lnTo>
                  <a:lnTo>
                    <a:pt x="3961" y="1690"/>
                  </a:lnTo>
                  <a:lnTo>
                    <a:pt x="3938" y="1656"/>
                  </a:lnTo>
                  <a:lnTo>
                    <a:pt x="3881" y="1610"/>
                  </a:lnTo>
                  <a:lnTo>
                    <a:pt x="3858" y="1541"/>
                  </a:lnTo>
                  <a:lnTo>
                    <a:pt x="3824" y="1496"/>
                  </a:lnTo>
                  <a:lnTo>
                    <a:pt x="3767" y="1462"/>
                  </a:lnTo>
                  <a:lnTo>
                    <a:pt x="3675" y="1404"/>
                  </a:lnTo>
                  <a:lnTo>
                    <a:pt x="3447" y="1142"/>
                  </a:lnTo>
                  <a:lnTo>
                    <a:pt x="3344" y="1051"/>
                  </a:lnTo>
                  <a:lnTo>
                    <a:pt x="3242" y="1085"/>
                  </a:lnTo>
                  <a:close/>
                  <a:moveTo>
                    <a:pt x="23" y="172"/>
                  </a:moveTo>
                  <a:lnTo>
                    <a:pt x="46" y="115"/>
                  </a:lnTo>
                  <a:lnTo>
                    <a:pt x="58" y="1"/>
                  </a:lnTo>
                  <a:lnTo>
                    <a:pt x="35" y="58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7066600" y="3123225"/>
              <a:ext cx="1175" cy="1450"/>
            </a:xfrm>
            <a:custGeom>
              <a:rect b="b" l="l" r="r" t="t"/>
              <a:pathLst>
                <a:path extrusionOk="0" h="58" w="47">
                  <a:moveTo>
                    <a:pt x="46" y="35"/>
                  </a:moveTo>
                  <a:lnTo>
                    <a:pt x="46" y="1"/>
                  </a:lnTo>
                  <a:lnTo>
                    <a:pt x="23" y="1"/>
                  </a:lnTo>
                  <a:lnTo>
                    <a:pt x="12" y="1"/>
                  </a:lnTo>
                  <a:lnTo>
                    <a:pt x="1" y="35"/>
                  </a:lnTo>
                  <a:lnTo>
                    <a:pt x="12" y="47"/>
                  </a:lnTo>
                  <a:lnTo>
                    <a:pt x="23" y="5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1214425" y="3663900"/>
              <a:ext cx="1750" cy="2300"/>
            </a:xfrm>
            <a:custGeom>
              <a:rect b="b" l="l" r="r" t="t"/>
              <a:pathLst>
                <a:path extrusionOk="0" h="92" w="70">
                  <a:moveTo>
                    <a:pt x="69" y="80"/>
                  </a:moveTo>
                  <a:lnTo>
                    <a:pt x="69" y="46"/>
                  </a:lnTo>
                  <a:lnTo>
                    <a:pt x="46" y="11"/>
                  </a:lnTo>
                  <a:lnTo>
                    <a:pt x="23" y="0"/>
                  </a:lnTo>
                  <a:lnTo>
                    <a:pt x="1" y="11"/>
                  </a:lnTo>
                  <a:lnTo>
                    <a:pt x="23" y="46"/>
                  </a:lnTo>
                  <a:lnTo>
                    <a:pt x="46" y="80"/>
                  </a:lnTo>
                  <a:lnTo>
                    <a:pt x="69" y="9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2379600" y="2691850"/>
              <a:ext cx="52250" cy="13150"/>
            </a:xfrm>
            <a:custGeom>
              <a:rect b="b" l="l" r="r" t="t"/>
              <a:pathLst>
                <a:path extrusionOk="0" h="526" w="2090">
                  <a:moveTo>
                    <a:pt x="47" y="423"/>
                  </a:moveTo>
                  <a:lnTo>
                    <a:pt x="47" y="412"/>
                  </a:lnTo>
                  <a:lnTo>
                    <a:pt x="47" y="412"/>
                  </a:lnTo>
                  <a:lnTo>
                    <a:pt x="58" y="412"/>
                  </a:lnTo>
                  <a:lnTo>
                    <a:pt x="58" y="400"/>
                  </a:lnTo>
                  <a:lnTo>
                    <a:pt x="81" y="377"/>
                  </a:lnTo>
                  <a:lnTo>
                    <a:pt x="81" y="377"/>
                  </a:lnTo>
                  <a:lnTo>
                    <a:pt x="81" y="366"/>
                  </a:lnTo>
                  <a:lnTo>
                    <a:pt x="58" y="366"/>
                  </a:lnTo>
                  <a:lnTo>
                    <a:pt x="58" y="366"/>
                  </a:lnTo>
                  <a:lnTo>
                    <a:pt x="24" y="366"/>
                  </a:lnTo>
                  <a:lnTo>
                    <a:pt x="1" y="366"/>
                  </a:lnTo>
                  <a:lnTo>
                    <a:pt x="1" y="377"/>
                  </a:lnTo>
                  <a:lnTo>
                    <a:pt x="1" y="400"/>
                  </a:lnTo>
                  <a:lnTo>
                    <a:pt x="35" y="412"/>
                  </a:lnTo>
                  <a:lnTo>
                    <a:pt x="35" y="412"/>
                  </a:lnTo>
                  <a:lnTo>
                    <a:pt x="35" y="423"/>
                  </a:lnTo>
                  <a:lnTo>
                    <a:pt x="47" y="423"/>
                  </a:lnTo>
                  <a:close/>
                  <a:moveTo>
                    <a:pt x="1987" y="389"/>
                  </a:moveTo>
                  <a:lnTo>
                    <a:pt x="2089" y="355"/>
                  </a:lnTo>
                  <a:lnTo>
                    <a:pt x="2089" y="343"/>
                  </a:lnTo>
                  <a:lnTo>
                    <a:pt x="2032" y="332"/>
                  </a:lnTo>
                  <a:lnTo>
                    <a:pt x="1941" y="332"/>
                  </a:lnTo>
                  <a:lnTo>
                    <a:pt x="1873" y="355"/>
                  </a:lnTo>
                  <a:lnTo>
                    <a:pt x="1884" y="377"/>
                  </a:lnTo>
                  <a:lnTo>
                    <a:pt x="1918" y="377"/>
                  </a:lnTo>
                  <a:close/>
                  <a:moveTo>
                    <a:pt x="1462" y="69"/>
                  </a:moveTo>
                  <a:lnTo>
                    <a:pt x="1439" y="46"/>
                  </a:lnTo>
                  <a:lnTo>
                    <a:pt x="1416" y="46"/>
                  </a:lnTo>
                  <a:lnTo>
                    <a:pt x="914" y="24"/>
                  </a:lnTo>
                  <a:lnTo>
                    <a:pt x="731" y="1"/>
                  </a:lnTo>
                  <a:lnTo>
                    <a:pt x="686" y="12"/>
                  </a:lnTo>
                  <a:lnTo>
                    <a:pt x="651" y="24"/>
                  </a:lnTo>
                  <a:lnTo>
                    <a:pt x="629" y="81"/>
                  </a:lnTo>
                  <a:lnTo>
                    <a:pt x="606" y="115"/>
                  </a:lnTo>
                  <a:lnTo>
                    <a:pt x="560" y="138"/>
                  </a:lnTo>
                  <a:lnTo>
                    <a:pt x="572" y="183"/>
                  </a:lnTo>
                  <a:lnTo>
                    <a:pt x="594" y="218"/>
                  </a:lnTo>
                  <a:lnTo>
                    <a:pt x="617" y="275"/>
                  </a:lnTo>
                  <a:lnTo>
                    <a:pt x="606" y="343"/>
                  </a:lnTo>
                  <a:lnTo>
                    <a:pt x="572" y="480"/>
                  </a:lnTo>
                  <a:lnTo>
                    <a:pt x="617" y="514"/>
                  </a:lnTo>
                  <a:lnTo>
                    <a:pt x="720" y="491"/>
                  </a:lnTo>
                  <a:lnTo>
                    <a:pt x="754" y="514"/>
                  </a:lnTo>
                  <a:lnTo>
                    <a:pt x="800" y="526"/>
                  </a:lnTo>
                  <a:lnTo>
                    <a:pt x="857" y="514"/>
                  </a:lnTo>
                  <a:lnTo>
                    <a:pt x="914" y="480"/>
                  </a:lnTo>
                  <a:lnTo>
                    <a:pt x="1039" y="503"/>
                  </a:lnTo>
                  <a:lnTo>
                    <a:pt x="1119" y="480"/>
                  </a:lnTo>
                  <a:lnTo>
                    <a:pt x="1199" y="526"/>
                  </a:lnTo>
                  <a:lnTo>
                    <a:pt x="1256" y="514"/>
                  </a:lnTo>
                  <a:lnTo>
                    <a:pt x="1291" y="526"/>
                  </a:lnTo>
                  <a:lnTo>
                    <a:pt x="1325" y="526"/>
                  </a:lnTo>
                  <a:lnTo>
                    <a:pt x="1416" y="526"/>
                  </a:lnTo>
                  <a:lnTo>
                    <a:pt x="1542" y="503"/>
                  </a:lnTo>
                  <a:lnTo>
                    <a:pt x="1656" y="423"/>
                  </a:lnTo>
                  <a:lnTo>
                    <a:pt x="1701" y="355"/>
                  </a:lnTo>
                  <a:lnTo>
                    <a:pt x="1758" y="309"/>
                  </a:lnTo>
                  <a:lnTo>
                    <a:pt x="1838" y="252"/>
                  </a:lnTo>
                  <a:lnTo>
                    <a:pt x="1838" y="126"/>
                  </a:lnTo>
                  <a:lnTo>
                    <a:pt x="1747" y="115"/>
                  </a:lnTo>
                  <a:lnTo>
                    <a:pt x="1656" y="69"/>
                  </a:lnTo>
                  <a:lnTo>
                    <a:pt x="1496" y="58"/>
                  </a:lnTo>
                  <a:lnTo>
                    <a:pt x="1485" y="58"/>
                  </a:lnTo>
                  <a:lnTo>
                    <a:pt x="1496" y="81"/>
                  </a:lnTo>
                  <a:lnTo>
                    <a:pt x="1485" y="8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721700" y="3311250"/>
              <a:ext cx="309875" cy="274775"/>
            </a:xfrm>
            <a:custGeom>
              <a:rect b="b" l="l" r="r" t="t"/>
              <a:pathLst>
                <a:path extrusionOk="0" h="10991" w="12395">
                  <a:moveTo>
                    <a:pt x="11071" y="10968"/>
                  </a:moveTo>
                  <a:lnTo>
                    <a:pt x="11059" y="10933"/>
                  </a:lnTo>
                  <a:lnTo>
                    <a:pt x="11025" y="10888"/>
                  </a:lnTo>
                  <a:lnTo>
                    <a:pt x="11013" y="10899"/>
                  </a:lnTo>
                  <a:lnTo>
                    <a:pt x="11025" y="10911"/>
                  </a:lnTo>
                  <a:lnTo>
                    <a:pt x="11059" y="10956"/>
                  </a:lnTo>
                  <a:lnTo>
                    <a:pt x="11059" y="10990"/>
                  </a:lnTo>
                  <a:close/>
                  <a:moveTo>
                    <a:pt x="12394" y="8879"/>
                  </a:moveTo>
                  <a:lnTo>
                    <a:pt x="12371" y="8845"/>
                  </a:lnTo>
                  <a:lnTo>
                    <a:pt x="12314" y="8811"/>
                  </a:lnTo>
                  <a:lnTo>
                    <a:pt x="12280" y="8799"/>
                  </a:lnTo>
                  <a:lnTo>
                    <a:pt x="12257" y="8788"/>
                  </a:lnTo>
                  <a:lnTo>
                    <a:pt x="12246" y="8799"/>
                  </a:lnTo>
                  <a:lnTo>
                    <a:pt x="12257" y="8811"/>
                  </a:lnTo>
                  <a:lnTo>
                    <a:pt x="12269" y="8811"/>
                  </a:lnTo>
                  <a:lnTo>
                    <a:pt x="12314" y="8845"/>
                  </a:lnTo>
                  <a:lnTo>
                    <a:pt x="12360" y="8856"/>
                  </a:lnTo>
                  <a:lnTo>
                    <a:pt x="12383" y="8879"/>
                  </a:lnTo>
                  <a:lnTo>
                    <a:pt x="12383" y="8891"/>
                  </a:lnTo>
                  <a:close/>
                  <a:moveTo>
                    <a:pt x="8902" y="8719"/>
                  </a:moveTo>
                  <a:lnTo>
                    <a:pt x="8822" y="8674"/>
                  </a:lnTo>
                  <a:lnTo>
                    <a:pt x="8834" y="8708"/>
                  </a:lnTo>
                  <a:lnTo>
                    <a:pt x="8891" y="8731"/>
                  </a:lnTo>
                  <a:lnTo>
                    <a:pt x="8914" y="8742"/>
                  </a:lnTo>
                  <a:close/>
                  <a:moveTo>
                    <a:pt x="11824" y="8685"/>
                  </a:moveTo>
                  <a:lnTo>
                    <a:pt x="11767" y="8617"/>
                  </a:lnTo>
                  <a:lnTo>
                    <a:pt x="11732" y="8617"/>
                  </a:lnTo>
                  <a:lnTo>
                    <a:pt x="11824" y="8697"/>
                  </a:lnTo>
                  <a:close/>
                  <a:moveTo>
                    <a:pt x="8742" y="8548"/>
                  </a:moveTo>
                  <a:lnTo>
                    <a:pt x="8685" y="8491"/>
                  </a:lnTo>
                  <a:lnTo>
                    <a:pt x="8663" y="8446"/>
                  </a:lnTo>
                  <a:lnTo>
                    <a:pt x="8617" y="8434"/>
                  </a:lnTo>
                  <a:lnTo>
                    <a:pt x="8628" y="8446"/>
                  </a:lnTo>
                  <a:lnTo>
                    <a:pt x="8685" y="8503"/>
                  </a:lnTo>
                  <a:lnTo>
                    <a:pt x="8731" y="8560"/>
                  </a:lnTo>
                  <a:lnTo>
                    <a:pt x="8765" y="8571"/>
                  </a:lnTo>
                  <a:close/>
                  <a:moveTo>
                    <a:pt x="8708" y="8240"/>
                  </a:moveTo>
                  <a:lnTo>
                    <a:pt x="8685" y="8229"/>
                  </a:lnTo>
                  <a:lnTo>
                    <a:pt x="8685" y="8229"/>
                  </a:lnTo>
                  <a:lnTo>
                    <a:pt x="8685" y="8183"/>
                  </a:lnTo>
                  <a:lnTo>
                    <a:pt x="8720" y="8149"/>
                  </a:lnTo>
                  <a:lnTo>
                    <a:pt x="8799" y="8092"/>
                  </a:lnTo>
                  <a:lnTo>
                    <a:pt x="8799" y="8069"/>
                  </a:lnTo>
                  <a:lnTo>
                    <a:pt x="8799" y="8069"/>
                  </a:lnTo>
                  <a:lnTo>
                    <a:pt x="8777" y="8092"/>
                  </a:lnTo>
                  <a:lnTo>
                    <a:pt x="8720" y="8115"/>
                  </a:lnTo>
                  <a:lnTo>
                    <a:pt x="8685" y="8149"/>
                  </a:lnTo>
                  <a:lnTo>
                    <a:pt x="8674" y="8172"/>
                  </a:lnTo>
                  <a:lnTo>
                    <a:pt x="8663" y="8217"/>
                  </a:lnTo>
                  <a:lnTo>
                    <a:pt x="8674" y="8252"/>
                  </a:lnTo>
                  <a:lnTo>
                    <a:pt x="8685" y="8263"/>
                  </a:lnTo>
                  <a:lnTo>
                    <a:pt x="8720" y="8263"/>
                  </a:lnTo>
                  <a:close/>
                  <a:moveTo>
                    <a:pt x="1941" y="8092"/>
                  </a:moveTo>
                  <a:lnTo>
                    <a:pt x="1918" y="8001"/>
                  </a:lnTo>
                  <a:lnTo>
                    <a:pt x="1872" y="7932"/>
                  </a:lnTo>
                  <a:lnTo>
                    <a:pt x="1758" y="7921"/>
                  </a:lnTo>
                  <a:lnTo>
                    <a:pt x="1678" y="7943"/>
                  </a:lnTo>
                  <a:lnTo>
                    <a:pt x="1667" y="7978"/>
                  </a:lnTo>
                  <a:lnTo>
                    <a:pt x="1678" y="8035"/>
                  </a:lnTo>
                  <a:lnTo>
                    <a:pt x="1758" y="8126"/>
                  </a:lnTo>
                  <a:lnTo>
                    <a:pt x="1827" y="8149"/>
                  </a:lnTo>
                  <a:lnTo>
                    <a:pt x="1941" y="8126"/>
                  </a:lnTo>
                  <a:lnTo>
                    <a:pt x="1998" y="8217"/>
                  </a:lnTo>
                  <a:lnTo>
                    <a:pt x="2021" y="8229"/>
                  </a:lnTo>
                  <a:lnTo>
                    <a:pt x="2078" y="8252"/>
                  </a:lnTo>
                  <a:lnTo>
                    <a:pt x="2101" y="8206"/>
                  </a:lnTo>
                  <a:lnTo>
                    <a:pt x="2066" y="8137"/>
                  </a:lnTo>
                  <a:close/>
                  <a:moveTo>
                    <a:pt x="1530" y="7955"/>
                  </a:moveTo>
                  <a:lnTo>
                    <a:pt x="1541" y="7898"/>
                  </a:lnTo>
                  <a:lnTo>
                    <a:pt x="1507" y="7886"/>
                  </a:lnTo>
                  <a:lnTo>
                    <a:pt x="1439" y="7886"/>
                  </a:lnTo>
                  <a:lnTo>
                    <a:pt x="1439" y="7921"/>
                  </a:lnTo>
                  <a:lnTo>
                    <a:pt x="1450" y="7943"/>
                  </a:lnTo>
                  <a:lnTo>
                    <a:pt x="1473" y="7966"/>
                  </a:lnTo>
                  <a:lnTo>
                    <a:pt x="1507" y="7989"/>
                  </a:lnTo>
                  <a:close/>
                  <a:moveTo>
                    <a:pt x="149" y="7350"/>
                  </a:moveTo>
                  <a:lnTo>
                    <a:pt x="172" y="7350"/>
                  </a:lnTo>
                  <a:lnTo>
                    <a:pt x="115" y="7259"/>
                  </a:lnTo>
                  <a:lnTo>
                    <a:pt x="69" y="7236"/>
                  </a:lnTo>
                  <a:lnTo>
                    <a:pt x="69" y="7247"/>
                  </a:lnTo>
                  <a:lnTo>
                    <a:pt x="69" y="7350"/>
                  </a:lnTo>
                  <a:lnTo>
                    <a:pt x="115" y="7361"/>
                  </a:lnTo>
                  <a:close/>
                  <a:moveTo>
                    <a:pt x="6403" y="7122"/>
                  </a:moveTo>
                  <a:lnTo>
                    <a:pt x="6380" y="7122"/>
                  </a:lnTo>
                  <a:lnTo>
                    <a:pt x="6334" y="7122"/>
                  </a:lnTo>
                  <a:lnTo>
                    <a:pt x="6323" y="7122"/>
                  </a:lnTo>
                  <a:lnTo>
                    <a:pt x="6392" y="7133"/>
                  </a:lnTo>
                  <a:lnTo>
                    <a:pt x="6449" y="7167"/>
                  </a:lnTo>
                  <a:close/>
                  <a:moveTo>
                    <a:pt x="6312" y="7133"/>
                  </a:moveTo>
                  <a:lnTo>
                    <a:pt x="6266" y="7122"/>
                  </a:lnTo>
                  <a:lnTo>
                    <a:pt x="6220" y="7088"/>
                  </a:lnTo>
                  <a:lnTo>
                    <a:pt x="6175" y="7088"/>
                  </a:lnTo>
                  <a:lnTo>
                    <a:pt x="6277" y="7133"/>
                  </a:lnTo>
                  <a:close/>
                  <a:moveTo>
                    <a:pt x="58" y="7145"/>
                  </a:moveTo>
                  <a:lnTo>
                    <a:pt x="69" y="7122"/>
                  </a:lnTo>
                  <a:lnTo>
                    <a:pt x="58" y="7099"/>
                  </a:lnTo>
                  <a:lnTo>
                    <a:pt x="1" y="7076"/>
                  </a:lnTo>
                  <a:lnTo>
                    <a:pt x="12" y="7122"/>
                  </a:lnTo>
                  <a:lnTo>
                    <a:pt x="12" y="7145"/>
                  </a:lnTo>
                  <a:lnTo>
                    <a:pt x="46" y="7156"/>
                  </a:lnTo>
                  <a:close/>
                  <a:moveTo>
                    <a:pt x="4737" y="6859"/>
                  </a:moveTo>
                  <a:lnTo>
                    <a:pt x="4691" y="6802"/>
                  </a:lnTo>
                  <a:lnTo>
                    <a:pt x="4668" y="6768"/>
                  </a:lnTo>
                  <a:lnTo>
                    <a:pt x="4634" y="6711"/>
                  </a:lnTo>
                  <a:lnTo>
                    <a:pt x="4577" y="6631"/>
                  </a:lnTo>
                  <a:lnTo>
                    <a:pt x="4600" y="6677"/>
                  </a:lnTo>
                  <a:lnTo>
                    <a:pt x="4611" y="6711"/>
                  </a:lnTo>
                  <a:lnTo>
                    <a:pt x="4634" y="6734"/>
                  </a:lnTo>
                  <a:lnTo>
                    <a:pt x="4668" y="6791"/>
                  </a:lnTo>
                  <a:lnTo>
                    <a:pt x="4680" y="6825"/>
                  </a:lnTo>
                  <a:lnTo>
                    <a:pt x="4725" y="6882"/>
                  </a:lnTo>
                  <a:lnTo>
                    <a:pt x="4737" y="6882"/>
                  </a:lnTo>
                  <a:close/>
                  <a:moveTo>
                    <a:pt x="7053" y="6642"/>
                  </a:moveTo>
                  <a:lnTo>
                    <a:pt x="7065" y="6574"/>
                  </a:lnTo>
                  <a:lnTo>
                    <a:pt x="7031" y="6574"/>
                  </a:lnTo>
                  <a:lnTo>
                    <a:pt x="7031" y="6642"/>
                  </a:lnTo>
                  <a:close/>
                  <a:moveTo>
                    <a:pt x="4999" y="6414"/>
                  </a:moveTo>
                  <a:lnTo>
                    <a:pt x="4908" y="6334"/>
                  </a:lnTo>
                  <a:lnTo>
                    <a:pt x="4897" y="6334"/>
                  </a:lnTo>
                  <a:lnTo>
                    <a:pt x="4908" y="6357"/>
                  </a:lnTo>
                  <a:lnTo>
                    <a:pt x="4976" y="6437"/>
                  </a:lnTo>
                  <a:lnTo>
                    <a:pt x="4999" y="6460"/>
                  </a:lnTo>
                  <a:close/>
                  <a:moveTo>
                    <a:pt x="9393" y="1587"/>
                  </a:moveTo>
                  <a:lnTo>
                    <a:pt x="9404" y="1553"/>
                  </a:lnTo>
                  <a:lnTo>
                    <a:pt x="9404" y="1530"/>
                  </a:lnTo>
                  <a:lnTo>
                    <a:pt x="9393" y="1507"/>
                  </a:lnTo>
                  <a:lnTo>
                    <a:pt x="9347" y="1496"/>
                  </a:lnTo>
                  <a:lnTo>
                    <a:pt x="9359" y="1598"/>
                  </a:lnTo>
                  <a:close/>
                  <a:moveTo>
                    <a:pt x="9005" y="1050"/>
                  </a:moveTo>
                  <a:lnTo>
                    <a:pt x="8993" y="1028"/>
                  </a:lnTo>
                  <a:lnTo>
                    <a:pt x="8959" y="1028"/>
                  </a:lnTo>
                  <a:lnTo>
                    <a:pt x="8948" y="1039"/>
                  </a:lnTo>
                  <a:lnTo>
                    <a:pt x="8948" y="1108"/>
                  </a:lnTo>
                  <a:close/>
                  <a:moveTo>
                    <a:pt x="9016" y="822"/>
                  </a:moveTo>
                  <a:lnTo>
                    <a:pt x="8902" y="902"/>
                  </a:lnTo>
                  <a:lnTo>
                    <a:pt x="8936" y="959"/>
                  </a:lnTo>
                  <a:lnTo>
                    <a:pt x="8993" y="971"/>
                  </a:lnTo>
                  <a:lnTo>
                    <a:pt x="9016" y="936"/>
                  </a:lnTo>
                  <a:lnTo>
                    <a:pt x="9130" y="925"/>
                  </a:lnTo>
                  <a:lnTo>
                    <a:pt x="9176" y="868"/>
                  </a:lnTo>
                  <a:lnTo>
                    <a:pt x="9130" y="879"/>
                  </a:lnTo>
                  <a:close/>
                  <a:moveTo>
                    <a:pt x="8149" y="583"/>
                  </a:moveTo>
                  <a:lnTo>
                    <a:pt x="8172" y="514"/>
                  </a:lnTo>
                  <a:lnTo>
                    <a:pt x="8149" y="503"/>
                  </a:lnTo>
                  <a:lnTo>
                    <a:pt x="8092" y="526"/>
                  </a:lnTo>
                  <a:lnTo>
                    <a:pt x="8092" y="560"/>
                  </a:lnTo>
                  <a:lnTo>
                    <a:pt x="8138" y="617"/>
                  </a:lnTo>
                  <a:close/>
                  <a:moveTo>
                    <a:pt x="8514" y="138"/>
                  </a:moveTo>
                  <a:lnTo>
                    <a:pt x="8560" y="126"/>
                  </a:lnTo>
                  <a:lnTo>
                    <a:pt x="8560" y="115"/>
                  </a:lnTo>
                  <a:lnTo>
                    <a:pt x="8537" y="80"/>
                  </a:lnTo>
                  <a:lnTo>
                    <a:pt x="8491" y="69"/>
                  </a:lnTo>
                  <a:lnTo>
                    <a:pt x="8480" y="80"/>
                  </a:lnTo>
                  <a:lnTo>
                    <a:pt x="8457" y="115"/>
                  </a:lnTo>
                  <a:lnTo>
                    <a:pt x="8480" y="160"/>
                  </a:lnTo>
                  <a:close/>
                  <a:moveTo>
                    <a:pt x="8103" y="126"/>
                  </a:moveTo>
                  <a:lnTo>
                    <a:pt x="8115" y="80"/>
                  </a:lnTo>
                  <a:lnTo>
                    <a:pt x="8115" y="58"/>
                  </a:lnTo>
                  <a:lnTo>
                    <a:pt x="8103" y="23"/>
                  </a:lnTo>
                  <a:lnTo>
                    <a:pt x="7978" y="1"/>
                  </a:lnTo>
                  <a:lnTo>
                    <a:pt x="7966" y="12"/>
                  </a:lnTo>
                  <a:lnTo>
                    <a:pt x="7966" y="69"/>
                  </a:lnTo>
                  <a:lnTo>
                    <a:pt x="7989" y="138"/>
                  </a:lnTo>
                  <a:lnTo>
                    <a:pt x="8035" y="13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798700" y="3079300"/>
              <a:ext cx="6875" cy="4025"/>
            </a:xfrm>
            <a:custGeom>
              <a:rect b="b" l="l" r="r" t="t"/>
              <a:pathLst>
                <a:path extrusionOk="0" h="161" w="275">
                  <a:moveTo>
                    <a:pt x="263" y="103"/>
                  </a:moveTo>
                  <a:lnTo>
                    <a:pt x="275" y="80"/>
                  </a:lnTo>
                  <a:lnTo>
                    <a:pt x="240" y="46"/>
                  </a:lnTo>
                  <a:lnTo>
                    <a:pt x="206" y="35"/>
                  </a:lnTo>
                  <a:lnTo>
                    <a:pt x="126" y="0"/>
                  </a:lnTo>
                  <a:lnTo>
                    <a:pt x="46" y="23"/>
                  </a:lnTo>
                  <a:lnTo>
                    <a:pt x="1" y="103"/>
                  </a:lnTo>
                  <a:lnTo>
                    <a:pt x="126" y="16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6833800" y="3262175"/>
              <a:ext cx="212850" cy="118425"/>
            </a:xfrm>
            <a:custGeom>
              <a:rect b="b" l="l" r="r" t="t"/>
              <a:pathLst>
                <a:path extrusionOk="0" h="4737" w="8514">
                  <a:moveTo>
                    <a:pt x="8514" y="4588"/>
                  </a:moveTo>
                  <a:lnTo>
                    <a:pt x="8479" y="4554"/>
                  </a:lnTo>
                  <a:lnTo>
                    <a:pt x="8468" y="4497"/>
                  </a:lnTo>
                  <a:lnTo>
                    <a:pt x="8422" y="4497"/>
                  </a:lnTo>
                  <a:lnTo>
                    <a:pt x="8388" y="4520"/>
                  </a:lnTo>
                  <a:lnTo>
                    <a:pt x="8411" y="4600"/>
                  </a:lnTo>
                  <a:lnTo>
                    <a:pt x="8445" y="4600"/>
                  </a:lnTo>
                  <a:close/>
                  <a:moveTo>
                    <a:pt x="3435" y="4702"/>
                  </a:moveTo>
                  <a:lnTo>
                    <a:pt x="3424" y="4668"/>
                  </a:lnTo>
                  <a:lnTo>
                    <a:pt x="3344" y="4611"/>
                  </a:lnTo>
                  <a:lnTo>
                    <a:pt x="3081" y="4429"/>
                  </a:lnTo>
                  <a:lnTo>
                    <a:pt x="3024" y="4417"/>
                  </a:lnTo>
                  <a:lnTo>
                    <a:pt x="3002" y="4429"/>
                  </a:lnTo>
                  <a:lnTo>
                    <a:pt x="2990" y="4474"/>
                  </a:lnTo>
                  <a:lnTo>
                    <a:pt x="3002" y="4497"/>
                  </a:lnTo>
                  <a:lnTo>
                    <a:pt x="3081" y="4520"/>
                  </a:lnTo>
                  <a:lnTo>
                    <a:pt x="3081" y="4531"/>
                  </a:lnTo>
                  <a:lnTo>
                    <a:pt x="3116" y="4566"/>
                  </a:lnTo>
                  <a:lnTo>
                    <a:pt x="3218" y="4588"/>
                  </a:lnTo>
                  <a:lnTo>
                    <a:pt x="3275" y="4634"/>
                  </a:lnTo>
                  <a:lnTo>
                    <a:pt x="3287" y="4702"/>
                  </a:lnTo>
                  <a:lnTo>
                    <a:pt x="3333" y="4714"/>
                  </a:lnTo>
                  <a:lnTo>
                    <a:pt x="3378" y="4737"/>
                  </a:lnTo>
                  <a:close/>
                  <a:moveTo>
                    <a:pt x="8000" y="3755"/>
                  </a:moveTo>
                  <a:lnTo>
                    <a:pt x="8000" y="3744"/>
                  </a:lnTo>
                  <a:lnTo>
                    <a:pt x="8023" y="3698"/>
                  </a:lnTo>
                  <a:lnTo>
                    <a:pt x="8000" y="3687"/>
                  </a:lnTo>
                  <a:lnTo>
                    <a:pt x="7932" y="3675"/>
                  </a:lnTo>
                  <a:lnTo>
                    <a:pt x="7829" y="3687"/>
                  </a:lnTo>
                  <a:lnTo>
                    <a:pt x="7783" y="3721"/>
                  </a:lnTo>
                  <a:lnTo>
                    <a:pt x="7760" y="3755"/>
                  </a:lnTo>
                  <a:lnTo>
                    <a:pt x="7726" y="3755"/>
                  </a:lnTo>
                  <a:lnTo>
                    <a:pt x="7726" y="3790"/>
                  </a:lnTo>
                  <a:lnTo>
                    <a:pt x="7738" y="3847"/>
                  </a:lnTo>
                  <a:lnTo>
                    <a:pt x="7772" y="3835"/>
                  </a:lnTo>
                  <a:lnTo>
                    <a:pt x="7795" y="3847"/>
                  </a:lnTo>
                  <a:lnTo>
                    <a:pt x="7875" y="3778"/>
                  </a:lnTo>
                  <a:lnTo>
                    <a:pt x="7909" y="3778"/>
                  </a:lnTo>
                  <a:lnTo>
                    <a:pt x="7920" y="3778"/>
                  </a:lnTo>
                  <a:close/>
                  <a:moveTo>
                    <a:pt x="4519" y="3436"/>
                  </a:moveTo>
                  <a:lnTo>
                    <a:pt x="4508" y="3402"/>
                  </a:lnTo>
                  <a:lnTo>
                    <a:pt x="4474" y="3390"/>
                  </a:lnTo>
                  <a:lnTo>
                    <a:pt x="4348" y="3287"/>
                  </a:lnTo>
                  <a:lnTo>
                    <a:pt x="4280" y="3265"/>
                  </a:lnTo>
                  <a:lnTo>
                    <a:pt x="4200" y="3265"/>
                  </a:lnTo>
                  <a:lnTo>
                    <a:pt x="4188" y="3333"/>
                  </a:lnTo>
                  <a:lnTo>
                    <a:pt x="4188" y="3379"/>
                  </a:lnTo>
                  <a:lnTo>
                    <a:pt x="4280" y="3379"/>
                  </a:lnTo>
                  <a:lnTo>
                    <a:pt x="4337" y="3402"/>
                  </a:lnTo>
                  <a:lnTo>
                    <a:pt x="4337" y="3493"/>
                  </a:lnTo>
                  <a:lnTo>
                    <a:pt x="4360" y="3516"/>
                  </a:lnTo>
                  <a:lnTo>
                    <a:pt x="4360" y="3584"/>
                  </a:lnTo>
                  <a:lnTo>
                    <a:pt x="4531" y="3721"/>
                  </a:lnTo>
                  <a:lnTo>
                    <a:pt x="4634" y="3778"/>
                  </a:lnTo>
                  <a:lnTo>
                    <a:pt x="4736" y="3790"/>
                  </a:lnTo>
                  <a:lnTo>
                    <a:pt x="4793" y="3812"/>
                  </a:lnTo>
                  <a:lnTo>
                    <a:pt x="4862" y="3801"/>
                  </a:lnTo>
                  <a:lnTo>
                    <a:pt x="4930" y="3835"/>
                  </a:lnTo>
                  <a:lnTo>
                    <a:pt x="4987" y="3812"/>
                  </a:lnTo>
                  <a:lnTo>
                    <a:pt x="4930" y="3778"/>
                  </a:lnTo>
                  <a:lnTo>
                    <a:pt x="4930" y="3721"/>
                  </a:lnTo>
                  <a:lnTo>
                    <a:pt x="4862" y="3538"/>
                  </a:lnTo>
                  <a:lnTo>
                    <a:pt x="4816" y="3493"/>
                  </a:lnTo>
                  <a:lnTo>
                    <a:pt x="4748" y="3504"/>
                  </a:lnTo>
                  <a:lnTo>
                    <a:pt x="4679" y="3481"/>
                  </a:lnTo>
                  <a:lnTo>
                    <a:pt x="4622" y="3481"/>
                  </a:lnTo>
                  <a:close/>
                  <a:moveTo>
                    <a:pt x="4462" y="2740"/>
                  </a:moveTo>
                  <a:lnTo>
                    <a:pt x="4371" y="2500"/>
                  </a:lnTo>
                  <a:lnTo>
                    <a:pt x="4348" y="2489"/>
                  </a:lnTo>
                  <a:lnTo>
                    <a:pt x="4360" y="2580"/>
                  </a:lnTo>
                  <a:lnTo>
                    <a:pt x="4371" y="2637"/>
                  </a:lnTo>
                  <a:lnTo>
                    <a:pt x="4360" y="2705"/>
                  </a:lnTo>
                  <a:lnTo>
                    <a:pt x="4348" y="2785"/>
                  </a:lnTo>
                  <a:lnTo>
                    <a:pt x="4371" y="2819"/>
                  </a:lnTo>
                  <a:lnTo>
                    <a:pt x="4405" y="2785"/>
                  </a:lnTo>
                  <a:lnTo>
                    <a:pt x="4462" y="2865"/>
                  </a:lnTo>
                  <a:lnTo>
                    <a:pt x="4462" y="2831"/>
                  </a:lnTo>
                  <a:close/>
                  <a:moveTo>
                    <a:pt x="3059" y="2420"/>
                  </a:moveTo>
                  <a:lnTo>
                    <a:pt x="3024" y="2409"/>
                  </a:lnTo>
                  <a:lnTo>
                    <a:pt x="2956" y="2443"/>
                  </a:lnTo>
                  <a:lnTo>
                    <a:pt x="2945" y="2489"/>
                  </a:lnTo>
                  <a:lnTo>
                    <a:pt x="2933" y="2591"/>
                  </a:lnTo>
                  <a:lnTo>
                    <a:pt x="2933" y="2648"/>
                  </a:lnTo>
                  <a:lnTo>
                    <a:pt x="2979" y="2751"/>
                  </a:lnTo>
                  <a:lnTo>
                    <a:pt x="3024" y="2819"/>
                  </a:lnTo>
                  <a:lnTo>
                    <a:pt x="3059" y="2865"/>
                  </a:lnTo>
                  <a:lnTo>
                    <a:pt x="3093" y="2888"/>
                  </a:lnTo>
                  <a:lnTo>
                    <a:pt x="3218" y="2899"/>
                  </a:lnTo>
                  <a:lnTo>
                    <a:pt x="3458" y="2922"/>
                  </a:lnTo>
                  <a:lnTo>
                    <a:pt x="3595" y="2979"/>
                  </a:lnTo>
                  <a:lnTo>
                    <a:pt x="3721" y="3002"/>
                  </a:lnTo>
                  <a:lnTo>
                    <a:pt x="3778" y="2991"/>
                  </a:lnTo>
                  <a:lnTo>
                    <a:pt x="3846" y="2956"/>
                  </a:lnTo>
                  <a:lnTo>
                    <a:pt x="3858" y="2945"/>
                  </a:lnTo>
                  <a:lnTo>
                    <a:pt x="3846" y="2865"/>
                  </a:lnTo>
                  <a:lnTo>
                    <a:pt x="3823" y="2819"/>
                  </a:lnTo>
                  <a:lnTo>
                    <a:pt x="3766" y="2785"/>
                  </a:lnTo>
                  <a:lnTo>
                    <a:pt x="3732" y="2705"/>
                  </a:lnTo>
                  <a:lnTo>
                    <a:pt x="3664" y="2648"/>
                  </a:lnTo>
                  <a:lnTo>
                    <a:pt x="3538" y="2546"/>
                  </a:lnTo>
                  <a:lnTo>
                    <a:pt x="3310" y="2546"/>
                  </a:lnTo>
                  <a:lnTo>
                    <a:pt x="3218" y="2557"/>
                  </a:lnTo>
                  <a:close/>
                  <a:moveTo>
                    <a:pt x="3435" y="2169"/>
                  </a:moveTo>
                  <a:lnTo>
                    <a:pt x="3355" y="2192"/>
                  </a:lnTo>
                  <a:lnTo>
                    <a:pt x="3355" y="2237"/>
                  </a:lnTo>
                  <a:lnTo>
                    <a:pt x="3424" y="2249"/>
                  </a:lnTo>
                  <a:lnTo>
                    <a:pt x="3481" y="2283"/>
                  </a:lnTo>
                  <a:lnTo>
                    <a:pt x="3492" y="2317"/>
                  </a:lnTo>
                  <a:lnTo>
                    <a:pt x="3492" y="2317"/>
                  </a:lnTo>
                  <a:lnTo>
                    <a:pt x="3515" y="2306"/>
                  </a:lnTo>
                  <a:lnTo>
                    <a:pt x="3572" y="2340"/>
                  </a:lnTo>
                  <a:lnTo>
                    <a:pt x="3606" y="2295"/>
                  </a:lnTo>
                  <a:lnTo>
                    <a:pt x="3549" y="2226"/>
                  </a:lnTo>
                  <a:lnTo>
                    <a:pt x="3492" y="2180"/>
                  </a:lnTo>
                  <a:lnTo>
                    <a:pt x="3481" y="2180"/>
                  </a:lnTo>
                  <a:close/>
                  <a:moveTo>
                    <a:pt x="2636" y="2272"/>
                  </a:moveTo>
                  <a:lnTo>
                    <a:pt x="2671" y="2249"/>
                  </a:lnTo>
                  <a:lnTo>
                    <a:pt x="2671" y="2192"/>
                  </a:lnTo>
                  <a:lnTo>
                    <a:pt x="2636" y="2192"/>
                  </a:lnTo>
                  <a:lnTo>
                    <a:pt x="2625" y="2158"/>
                  </a:lnTo>
                  <a:lnTo>
                    <a:pt x="2591" y="2158"/>
                  </a:lnTo>
                  <a:lnTo>
                    <a:pt x="2545" y="2192"/>
                  </a:lnTo>
                  <a:lnTo>
                    <a:pt x="2522" y="2237"/>
                  </a:lnTo>
                  <a:lnTo>
                    <a:pt x="2534" y="2260"/>
                  </a:lnTo>
                  <a:lnTo>
                    <a:pt x="2591" y="2260"/>
                  </a:lnTo>
                  <a:lnTo>
                    <a:pt x="2625" y="2272"/>
                  </a:lnTo>
                  <a:close/>
                  <a:moveTo>
                    <a:pt x="1438" y="1952"/>
                  </a:moveTo>
                  <a:lnTo>
                    <a:pt x="1427" y="1918"/>
                  </a:lnTo>
                  <a:lnTo>
                    <a:pt x="1381" y="1895"/>
                  </a:lnTo>
                  <a:lnTo>
                    <a:pt x="1347" y="1895"/>
                  </a:lnTo>
                  <a:lnTo>
                    <a:pt x="1278" y="1907"/>
                  </a:lnTo>
                  <a:lnTo>
                    <a:pt x="1290" y="1918"/>
                  </a:lnTo>
                  <a:lnTo>
                    <a:pt x="1381" y="1964"/>
                  </a:lnTo>
                  <a:lnTo>
                    <a:pt x="1415" y="1975"/>
                  </a:lnTo>
                  <a:close/>
                  <a:moveTo>
                    <a:pt x="1872" y="2009"/>
                  </a:moveTo>
                  <a:lnTo>
                    <a:pt x="1917" y="1975"/>
                  </a:lnTo>
                  <a:lnTo>
                    <a:pt x="1906" y="1952"/>
                  </a:lnTo>
                  <a:lnTo>
                    <a:pt x="1895" y="1872"/>
                  </a:lnTo>
                  <a:lnTo>
                    <a:pt x="1838" y="1975"/>
                  </a:lnTo>
                  <a:lnTo>
                    <a:pt x="1849" y="2009"/>
                  </a:lnTo>
                  <a:close/>
                  <a:moveTo>
                    <a:pt x="1803" y="1884"/>
                  </a:moveTo>
                  <a:lnTo>
                    <a:pt x="1803" y="1849"/>
                  </a:lnTo>
                  <a:lnTo>
                    <a:pt x="1803" y="1815"/>
                  </a:lnTo>
                  <a:lnTo>
                    <a:pt x="1780" y="1804"/>
                  </a:lnTo>
                  <a:lnTo>
                    <a:pt x="1838" y="1758"/>
                  </a:lnTo>
                  <a:lnTo>
                    <a:pt x="1815" y="1747"/>
                  </a:lnTo>
                  <a:lnTo>
                    <a:pt x="1735" y="1724"/>
                  </a:lnTo>
                  <a:lnTo>
                    <a:pt x="1712" y="1747"/>
                  </a:lnTo>
                  <a:lnTo>
                    <a:pt x="1678" y="1758"/>
                  </a:lnTo>
                  <a:lnTo>
                    <a:pt x="1666" y="1781"/>
                  </a:lnTo>
                  <a:lnTo>
                    <a:pt x="1655" y="1792"/>
                  </a:lnTo>
                  <a:lnTo>
                    <a:pt x="1632" y="1861"/>
                  </a:lnTo>
                  <a:lnTo>
                    <a:pt x="1666" y="1918"/>
                  </a:lnTo>
                  <a:lnTo>
                    <a:pt x="1723" y="1952"/>
                  </a:lnTo>
                  <a:close/>
                  <a:moveTo>
                    <a:pt x="1233" y="1907"/>
                  </a:moveTo>
                  <a:lnTo>
                    <a:pt x="1187" y="1849"/>
                  </a:lnTo>
                  <a:lnTo>
                    <a:pt x="1210" y="1781"/>
                  </a:lnTo>
                  <a:lnTo>
                    <a:pt x="1233" y="1770"/>
                  </a:lnTo>
                  <a:lnTo>
                    <a:pt x="1267" y="1690"/>
                  </a:lnTo>
                  <a:lnTo>
                    <a:pt x="1244" y="1633"/>
                  </a:lnTo>
                  <a:lnTo>
                    <a:pt x="1221" y="1655"/>
                  </a:lnTo>
                  <a:lnTo>
                    <a:pt x="1119" y="1735"/>
                  </a:lnTo>
                  <a:lnTo>
                    <a:pt x="1107" y="1781"/>
                  </a:lnTo>
                  <a:lnTo>
                    <a:pt x="1187" y="1895"/>
                  </a:lnTo>
                  <a:lnTo>
                    <a:pt x="1233" y="1918"/>
                  </a:lnTo>
                  <a:close/>
                  <a:moveTo>
                    <a:pt x="3093" y="1724"/>
                  </a:moveTo>
                  <a:lnTo>
                    <a:pt x="3059" y="1667"/>
                  </a:lnTo>
                  <a:lnTo>
                    <a:pt x="3059" y="1633"/>
                  </a:lnTo>
                  <a:lnTo>
                    <a:pt x="3013" y="1610"/>
                  </a:lnTo>
                  <a:lnTo>
                    <a:pt x="2990" y="1621"/>
                  </a:lnTo>
                  <a:lnTo>
                    <a:pt x="2979" y="1667"/>
                  </a:lnTo>
                  <a:lnTo>
                    <a:pt x="2990" y="1690"/>
                  </a:lnTo>
                  <a:lnTo>
                    <a:pt x="3047" y="1735"/>
                  </a:lnTo>
                  <a:close/>
                  <a:moveTo>
                    <a:pt x="3949" y="1553"/>
                  </a:moveTo>
                  <a:lnTo>
                    <a:pt x="3915" y="1553"/>
                  </a:lnTo>
                  <a:lnTo>
                    <a:pt x="3903" y="1564"/>
                  </a:lnTo>
                  <a:lnTo>
                    <a:pt x="3869" y="1564"/>
                  </a:lnTo>
                  <a:lnTo>
                    <a:pt x="3835" y="1564"/>
                  </a:lnTo>
                  <a:lnTo>
                    <a:pt x="3812" y="1598"/>
                  </a:lnTo>
                  <a:lnTo>
                    <a:pt x="3903" y="1747"/>
                  </a:lnTo>
                  <a:lnTo>
                    <a:pt x="3858" y="1827"/>
                  </a:lnTo>
                  <a:lnTo>
                    <a:pt x="3915" y="2135"/>
                  </a:lnTo>
                  <a:lnTo>
                    <a:pt x="3972" y="2306"/>
                  </a:lnTo>
                  <a:lnTo>
                    <a:pt x="4086" y="2420"/>
                  </a:lnTo>
                  <a:lnTo>
                    <a:pt x="4086" y="2454"/>
                  </a:lnTo>
                  <a:lnTo>
                    <a:pt x="4200" y="2523"/>
                  </a:lnTo>
                  <a:lnTo>
                    <a:pt x="4291" y="2705"/>
                  </a:lnTo>
                  <a:lnTo>
                    <a:pt x="4314" y="2717"/>
                  </a:lnTo>
                  <a:lnTo>
                    <a:pt x="4325" y="2694"/>
                  </a:lnTo>
                  <a:lnTo>
                    <a:pt x="4325" y="2603"/>
                  </a:lnTo>
                  <a:lnTo>
                    <a:pt x="4257" y="2454"/>
                  </a:lnTo>
                  <a:lnTo>
                    <a:pt x="4268" y="2340"/>
                  </a:lnTo>
                  <a:lnTo>
                    <a:pt x="4246" y="2295"/>
                  </a:lnTo>
                  <a:lnTo>
                    <a:pt x="4246" y="2249"/>
                  </a:lnTo>
                  <a:lnTo>
                    <a:pt x="4211" y="2135"/>
                  </a:lnTo>
                  <a:lnTo>
                    <a:pt x="4131" y="2032"/>
                  </a:lnTo>
                  <a:lnTo>
                    <a:pt x="4086" y="2021"/>
                  </a:lnTo>
                  <a:lnTo>
                    <a:pt x="4063" y="1975"/>
                  </a:lnTo>
                  <a:lnTo>
                    <a:pt x="4086" y="1895"/>
                  </a:lnTo>
                  <a:lnTo>
                    <a:pt x="4120" y="1861"/>
                  </a:lnTo>
                  <a:lnTo>
                    <a:pt x="4131" y="1827"/>
                  </a:lnTo>
                  <a:close/>
                  <a:moveTo>
                    <a:pt x="1575" y="1484"/>
                  </a:moveTo>
                  <a:lnTo>
                    <a:pt x="1495" y="1450"/>
                  </a:lnTo>
                  <a:lnTo>
                    <a:pt x="1461" y="1404"/>
                  </a:lnTo>
                  <a:lnTo>
                    <a:pt x="1461" y="1267"/>
                  </a:lnTo>
                  <a:lnTo>
                    <a:pt x="1381" y="1222"/>
                  </a:lnTo>
                  <a:lnTo>
                    <a:pt x="1335" y="1256"/>
                  </a:lnTo>
                  <a:lnTo>
                    <a:pt x="1256" y="1347"/>
                  </a:lnTo>
                  <a:lnTo>
                    <a:pt x="1221" y="1404"/>
                  </a:lnTo>
                  <a:lnTo>
                    <a:pt x="1153" y="1450"/>
                  </a:lnTo>
                  <a:lnTo>
                    <a:pt x="1141" y="1496"/>
                  </a:lnTo>
                  <a:lnTo>
                    <a:pt x="1141" y="1553"/>
                  </a:lnTo>
                  <a:lnTo>
                    <a:pt x="1198" y="1564"/>
                  </a:lnTo>
                  <a:lnTo>
                    <a:pt x="1233" y="1507"/>
                  </a:lnTo>
                  <a:lnTo>
                    <a:pt x="1370" y="1496"/>
                  </a:lnTo>
                  <a:lnTo>
                    <a:pt x="1404" y="1507"/>
                  </a:lnTo>
                  <a:lnTo>
                    <a:pt x="1404" y="1564"/>
                  </a:lnTo>
                  <a:lnTo>
                    <a:pt x="1427" y="1667"/>
                  </a:lnTo>
                  <a:lnTo>
                    <a:pt x="1461" y="1713"/>
                  </a:lnTo>
                  <a:lnTo>
                    <a:pt x="1541" y="1735"/>
                  </a:lnTo>
                  <a:lnTo>
                    <a:pt x="1598" y="1827"/>
                  </a:lnTo>
                  <a:lnTo>
                    <a:pt x="1609" y="1781"/>
                  </a:lnTo>
                  <a:lnTo>
                    <a:pt x="1632" y="1781"/>
                  </a:lnTo>
                  <a:lnTo>
                    <a:pt x="1666" y="1724"/>
                  </a:lnTo>
                  <a:lnTo>
                    <a:pt x="1621" y="1553"/>
                  </a:lnTo>
                  <a:close/>
                  <a:moveTo>
                    <a:pt x="651" y="1427"/>
                  </a:moveTo>
                  <a:lnTo>
                    <a:pt x="662" y="1347"/>
                  </a:lnTo>
                  <a:lnTo>
                    <a:pt x="651" y="1222"/>
                  </a:lnTo>
                  <a:lnTo>
                    <a:pt x="616" y="1233"/>
                  </a:lnTo>
                  <a:lnTo>
                    <a:pt x="616" y="1267"/>
                  </a:lnTo>
                  <a:lnTo>
                    <a:pt x="605" y="1324"/>
                  </a:lnTo>
                  <a:lnTo>
                    <a:pt x="639" y="1439"/>
                  </a:lnTo>
                  <a:close/>
                  <a:moveTo>
                    <a:pt x="1107" y="1370"/>
                  </a:moveTo>
                  <a:lnTo>
                    <a:pt x="1141" y="1336"/>
                  </a:lnTo>
                  <a:lnTo>
                    <a:pt x="1141" y="1279"/>
                  </a:lnTo>
                  <a:lnTo>
                    <a:pt x="1141" y="1210"/>
                  </a:lnTo>
                  <a:lnTo>
                    <a:pt x="1107" y="1153"/>
                  </a:lnTo>
                  <a:lnTo>
                    <a:pt x="1073" y="1119"/>
                  </a:lnTo>
                  <a:lnTo>
                    <a:pt x="1004" y="1142"/>
                  </a:lnTo>
                  <a:lnTo>
                    <a:pt x="947" y="1210"/>
                  </a:lnTo>
                  <a:lnTo>
                    <a:pt x="947" y="1279"/>
                  </a:lnTo>
                  <a:lnTo>
                    <a:pt x="1004" y="1370"/>
                  </a:lnTo>
                  <a:lnTo>
                    <a:pt x="1096" y="1370"/>
                  </a:lnTo>
                  <a:close/>
                  <a:moveTo>
                    <a:pt x="742" y="1199"/>
                  </a:moveTo>
                  <a:lnTo>
                    <a:pt x="765" y="1153"/>
                  </a:lnTo>
                  <a:lnTo>
                    <a:pt x="833" y="1051"/>
                  </a:lnTo>
                  <a:lnTo>
                    <a:pt x="856" y="1005"/>
                  </a:lnTo>
                  <a:lnTo>
                    <a:pt x="776" y="982"/>
                  </a:lnTo>
                  <a:lnTo>
                    <a:pt x="719" y="914"/>
                  </a:lnTo>
                  <a:lnTo>
                    <a:pt x="662" y="879"/>
                  </a:lnTo>
                  <a:lnTo>
                    <a:pt x="616" y="936"/>
                  </a:lnTo>
                  <a:lnTo>
                    <a:pt x="616" y="994"/>
                  </a:lnTo>
                  <a:lnTo>
                    <a:pt x="696" y="1073"/>
                  </a:lnTo>
                  <a:lnTo>
                    <a:pt x="674" y="1130"/>
                  </a:lnTo>
                  <a:lnTo>
                    <a:pt x="708" y="1153"/>
                  </a:lnTo>
                  <a:lnTo>
                    <a:pt x="719" y="1210"/>
                  </a:lnTo>
                  <a:close/>
                  <a:moveTo>
                    <a:pt x="3230" y="1747"/>
                  </a:moveTo>
                  <a:lnTo>
                    <a:pt x="3218" y="1678"/>
                  </a:lnTo>
                  <a:lnTo>
                    <a:pt x="3173" y="1621"/>
                  </a:lnTo>
                  <a:lnTo>
                    <a:pt x="3230" y="1553"/>
                  </a:lnTo>
                  <a:lnTo>
                    <a:pt x="2922" y="1279"/>
                  </a:lnTo>
                  <a:lnTo>
                    <a:pt x="2876" y="1256"/>
                  </a:lnTo>
                  <a:lnTo>
                    <a:pt x="2819" y="1233"/>
                  </a:lnTo>
                  <a:lnTo>
                    <a:pt x="2751" y="1176"/>
                  </a:lnTo>
                  <a:lnTo>
                    <a:pt x="2682" y="1165"/>
                  </a:lnTo>
                  <a:lnTo>
                    <a:pt x="2602" y="1108"/>
                  </a:lnTo>
                  <a:lnTo>
                    <a:pt x="2579" y="1062"/>
                  </a:lnTo>
                  <a:lnTo>
                    <a:pt x="2488" y="1005"/>
                  </a:lnTo>
                  <a:lnTo>
                    <a:pt x="2408" y="891"/>
                  </a:lnTo>
                  <a:lnTo>
                    <a:pt x="2191" y="857"/>
                  </a:lnTo>
                  <a:lnTo>
                    <a:pt x="2203" y="879"/>
                  </a:lnTo>
                  <a:lnTo>
                    <a:pt x="2260" y="936"/>
                  </a:lnTo>
                  <a:lnTo>
                    <a:pt x="2283" y="1039"/>
                  </a:lnTo>
                  <a:lnTo>
                    <a:pt x="2351" y="1096"/>
                  </a:lnTo>
                  <a:lnTo>
                    <a:pt x="2420" y="1176"/>
                  </a:lnTo>
                  <a:lnTo>
                    <a:pt x="2454" y="1199"/>
                  </a:lnTo>
                  <a:lnTo>
                    <a:pt x="2477" y="1222"/>
                  </a:lnTo>
                  <a:lnTo>
                    <a:pt x="2534" y="1290"/>
                  </a:lnTo>
                  <a:lnTo>
                    <a:pt x="2648" y="1347"/>
                  </a:lnTo>
                  <a:lnTo>
                    <a:pt x="2762" y="1439"/>
                  </a:lnTo>
                  <a:lnTo>
                    <a:pt x="2808" y="1450"/>
                  </a:lnTo>
                  <a:lnTo>
                    <a:pt x="2853" y="1496"/>
                  </a:lnTo>
                  <a:lnTo>
                    <a:pt x="3059" y="1598"/>
                  </a:lnTo>
                  <a:lnTo>
                    <a:pt x="3139" y="1690"/>
                  </a:lnTo>
                  <a:lnTo>
                    <a:pt x="3230" y="1770"/>
                  </a:lnTo>
                  <a:close/>
                  <a:moveTo>
                    <a:pt x="126" y="434"/>
                  </a:moveTo>
                  <a:lnTo>
                    <a:pt x="149" y="400"/>
                  </a:lnTo>
                  <a:lnTo>
                    <a:pt x="57" y="320"/>
                  </a:lnTo>
                  <a:lnTo>
                    <a:pt x="23" y="366"/>
                  </a:lnTo>
                  <a:lnTo>
                    <a:pt x="0" y="434"/>
                  </a:lnTo>
                  <a:lnTo>
                    <a:pt x="57" y="469"/>
                  </a:lnTo>
                  <a:close/>
                  <a:moveTo>
                    <a:pt x="1427" y="651"/>
                  </a:moveTo>
                  <a:lnTo>
                    <a:pt x="1404" y="640"/>
                  </a:lnTo>
                  <a:lnTo>
                    <a:pt x="1370" y="640"/>
                  </a:lnTo>
                  <a:lnTo>
                    <a:pt x="1313" y="606"/>
                  </a:lnTo>
                  <a:lnTo>
                    <a:pt x="1210" y="491"/>
                  </a:lnTo>
                  <a:lnTo>
                    <a:pt x="1176" y="457"/>
                  </a:lnTo>
                  <a:lnTo>
                    <a:pt x="1153" y="309"/>
                  </a:lnTo>
                  <a:lnTo>
                    <a:pt x="1096" y="252"/>
                  </a:lnTo>
                  <a:lnTo>
                    <a:pt x="890" y="138"/>
                  </a:lnTo>
                  <a:lnTo>
                    <a:pt x="776" y="23"/>
                  </a:lnTo>
                  <a:lnTo>
                    <a:pt x="674" y="1"/>
                  </a:lnTo>
                  <a:lnTo>
                    <a:pt x="651" y="23"/>
                  </a:lnTo>
                  <a:lnTo>
                    <a:pt x="651" y="92"/>
                  </a:lnTo>
                  <a:lnTo>
                    <a:pt x="674" y="138"/>
                  </a:lnTo>
                  <a:lnTo>
                    <a:pt x="822" y="263"/>
                  </a:lnTo>
                  <a:lnTo>
                    <a:pt x="982" y="514"/>
                  </a:lnTo>
                  <a:lnTo>
                    <a:pt x="1119" y="651"/>
                  </a:lnTo>
                  <a:lnTo>
                    <a:pt x="1233" y="663"/>
                  </a:lnTo>
                  <a:lnTo>
                    <a:pt x="1290" y="663"/>
                  </a:lnTo>
                  <a:lnTo>
                    <a:pt x="1290" y="685"/>
                  </a:lnTo>
                  <a:lnTo>
                    <a:pt x="1301" y="708"/>
                  </a:lnTo>
                  <a:lnTo>
                    <a:pt x="1381" y="742"/>
                  </a:lnTo>
                  <a:lnTo>
                    <a:pt x="1450" y="68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51225" y="3073600"/>
              <a:ext cx="19700" cy="37675"/>
            </a:xfrm>
            <a:custGeom>
              <a:rect b="b" l="l" r="r" t="t"/>
              <a:pathLst>
                <a:path extrusionOk="0" h="1507" w="788">
                  <a:moveTo>
                    <a:pt x="137" y="1438"/>
                  </a:moveTo>
                  <a:lnTo>
                    <a:pt x="217" y="1324"/>
                  </a:lnTo>
                  <a:lnTo>
                    <a:pt x="217" y="1244"/>
                  </a:lnTo>
                  <a:lnTo>
                    <a:pt x="171" y="1176"/>
                  </a:lnTo>
                  <a:lnTo>
                    <a:pt x="114" y="1176"/>
                  </a:lnTo>
                  <a:lnTo>
                    <a:pt x="46" y="1233"/>
                  </a:lnTo>
                  <a:lnTo>
                    <a:pt x="0" y="1290"/>
                  </a:lnTo>
                  <a:lnTo>
                    <a:pt x="0" y="1335"/>
                  </a:lnTo>
                  <a:lnTo>
                    <a:pt x="11" y="1438"/>
                  </a:lnTo>
                  <a:lnTo>
                    <a:pt x="23" y="1472"/>
                  </a:lnTo>
                  <a:lnTo>
                    <a:pt x="69" y="1507"/>
                  </a:lnTo>
                  <a:close/>
                  <a:moveTo>
                    <a:pt x="753" y="114"/>
                  </a:moveTo>
                  <a:lnTo>
                    <a:pt x="788" y="57"/>
                  </a:lnTo>
                  <a:lnTo>
                    <a:pt x="788" y="34"/>
                  </a:lnTo>
                  <a:lnTo>
                    <a:pt x="765" y="23"/>
                  </a:lnTo>
                  <a:lnTo>
                    <a:pt x="753" y="0"/>
                  </a:lnTo>
                  <a:lnTo>
                    <a:pt x="730" y="23"/>
                  </a:lnTo>
                  <a:lnTo>
                    <a:pt x="685" y="92"/>
                  </a:lnTo>
                  <a:lnTo>
                    <a:pt x="696" y="114"/>
                  </a:lnTo>
                  <a:lnTo>
                    <a:pt x="730" y="1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2474625" y="2702125"/>
              <a:ext cx="2025" cy="1175"/>
            </a:xfrm>
            <a:custGeom>
              <a:rect b="b" l="l" r="r" t="t"/>
              <a:pathLst>
                <a:path extrusionOk="0" h="47" w="81">
                  <a:moveTo>
                    <a:pt x="0" y="1"/>
                  </a:moveTo>
                  <a:lnTo>
                    <a:pt x="0" y="1"/>
                  </a:lnTo>
                  <a:lnTo>
                    <a:pt x="23" y="35"/>
                  </a:lnTo>
                  <a:lnTo>
                    <a:pt x="69" y="46"/>
                  </a:lnTo>
                  <a:lnTo>
                    <a:pt x="80" y="35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4830100" y="3215675"/>
              <a:ext cx="3150" cy="5150"/>
            </a:xfrm>
            <a:custGeom>
              <a:rect b="b" l="l" r="r" t="t"/>
              <a:pathLst>
                <a:path extrusionOk="0" h="206" w="126">
                  <a:moveTo>
                    <a:pt x="126" y="115"/>
                  </a:moveTo>
                  <a:lnTo>
                    <a:pt x="57" y="0"/>
                  </a:lnTo>
                  <a:lnTo>
                    <a:pt x="0" y="46"/>
                  </a:lnTo>
                  <a:lnTo>
                    <a:pt x="35" y="80"/>
                  </a:lnTo>
                  <a:lnTo>
                    <a:pt x="69" y="115"/>
                  </a:lnTo>
                  <a:lnTo>
                    <a:pt x="80" y="172"/>
                  </a:lnTo>
                  <a:lnTo>
                    <a:pt x="126" y="206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301725" y="2613975"/>
              <a:ext cx="13725" cy="4875"/>
            </a:xfrm>
            <a:custGeom>
              <a:rect b="b" l="l" r="r" t="t"/>
              <a:pathLst>
                <a:path extrusionOk="0" h="195" w="549">
                  <a:moveTo>
                    <a:pt x="12" y="92"/>
                  </a:moveTo>
                  <a:lnTo>
                    <a:pt x="0" y="149"/>
                  </a:lnTo>
                  <a:lnTo>
                    <a:pt x="0" y="171"/>
                  </a:lnTo>
                  <a:lnTo>
                    <a:pt x="23" y="194"/>
                  </a:lnTo>
                  <a:lnTo>
                    <a:pt x="115" y="171"/>
                  </a:lnTo>
                  <a:lnTo>
                    <a:pt x="126" y="160"/>
                  </a:lnTo>
                  <a:lnTo>
                    <a:pt x="149" y="149"/>
                  </a:lnTo>
                  <a:lnTo>
                    <a:pt x="149" y="126"/>
                  </a:lnTo>
                  <a:lnTo>
                    <a:pt x="92" y="149"/>
                  </a:lnTo>
                  <a:close/>
                  <a:moveTo>
                    <a:pt x="525" y="171"/>
                  </a:moveTo>
                  <a:lnTo>
                    <a:pt x="548" y="149"/>
                  </a:lnTo>
                  <a:lnTo>
                    <a:pt x="525" y="114"/>
                  </a:lnTo>
                  <a:lnTo>
                    <a:pt x="423" y="92"/>
                  </a:lnTo>
                  <a:lnTo>
                    <a:pt x="400" y="103"/>
                  </a:lnTo>
                  <a:lnTo>
                    <a:pt x="400" y="149"/>
                  </a:lnTo>
                  <a:lnTo>
                    <a:pt x="480" y="149"/>
                  </a:lnTo>
                  <a:lnTo>
                    <a:pt x="525" y="194"/>
                  </a:lnTo>
                  <a:close/>
                  <a:moveTo>
                    <a:pt x="366" y="103"/>
                  </a:moveTo>
                  <a:lnTo>
                    <a:pt x="354" y="92"/>
                  </a:lnTo>
                  <a:lnTo>
                    <a:pt x="343" y="0"/>
                  </a:lnTo>
                  <a:lnTo>
                    <a:pt x="263" y="0"/>
                  </a:lnTo>
                  <a:lnTo>
                    <a:pt x="263" y="34"/>
                  </a:lnTo>
                  <a:lnTo>
                    <a:pt x="286" y="57"/>
                  </a:lnTo>
                  <a:lnTo>
                    <a:pt x="297" y="57"/>
                  </a:lnTo>
                  <a:lnTo>
                    <a:pt x="309" y="92"/>
                  </a:lnTo>
                  <a:lnTo>
                    <a:pt x="354" y="11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275475" y="3533500"/>
              <a:ext cx="13725" cy="65375"/>
            </a:xfrm>
            <a:custGeom>
              <a:rect b="b" l="l" r="r" t="t"/>
              <a:pathLst>
                <a:path extrusionOk="0" h="2615" w="549">
                  <a:moveTo>
                    <a:pt x="400" y="2477"/>
                  </a:moveTo>
                  <a:lnTo>
                    <a:pt x="400" y="2477"/>
                  </a:lnTo>
                  <a:lnTo>
                    <a:pt x="378" y="2523"/>
                  </a:lnTo>
                  <a:lnTo>
                    <a:pt x="378" y="2557"/>
                  </a:lnTo>
                  <a:lnTo>
                    <a:pt x="435" y="2614"/>
                  </a:lnTo>
                  <a:close/>
                  <a:moveTo>
                    <a:pt x="172" y="2352"/>
                  </a:moveTo>
                  <a:lnTo>
                    <a:pt x="149" y="2352"/>
                  </a:lnTo>
                  <a:lnTo>
                    <a:pt x="172" y="2340"/>
                  </a:lnTo>
                  <a:lnTo>
                    <a:pt x="115" y="2306"/>
                  </a:lnTo>
                  <a:lnTo>
                    <a:pt x="58" y="2306"/>
                  </a:lnTo>
                  <a:lnTo>
                    <a:pt x="35" y="2294"/>
                  </a:lnTo>
                  <a:lnTo>
                    <a:pt x="35" y="2272"/>
                  </a:lnTo>
                  <a:lnTo>
                    <a:pt x="1" y="2306"/>
                  </a:lnTo>
                  <a:lnTo>
                    <a:pt x="35" y="2352"/>
                  </a:lnTo>
                  <a:lnTo>
                    <a:pt x="161" y="2409"/>
                  </a:lnTo>
                  <a:lnTo>
                    <a:pt x="206" y="2431"/>
                  </a:lnTo>
                  <a:lnTo>
                    <a:pt x="229" y="2352"/>
                  </a:lnTo>
                  <a:lnTo>
                    <a:pt x="229" y="2317"/>
                  </a:lnTo>
                  <a:lnTo>
                    <a:pt x="195" y="2340"/>
                  </a:lnTo>
                  <a:lnTo>
                    <a:pt x="195" y="2352"/>
                  </a:lnTo>
                  <a:close/>
                  <a:moveTo>
                    <a:pt x="537" y="69"/>
                  </a:moveTo>
                  <a:lnTo>
                    <a:pt x="549" y="46"/>
                  </a:lnTo>
                  <a:lnTo>
                    <a:pt x="549" y="12"/>
                  </a:lnTo>
                  <a:lnTo>
                    <a:pt x="503" y="1"/>
                  </a:lnTo>
                  <a:lnTo>
                    <a:pt x="492" y="1"/>
                  </a:lnTo>
                  <a:lnTo>
                    <a:pt x="446" y="69"/>
                  </a:lnTo>
                  <a:lnTo>
                    <a:pt x="457" y="81"/>
                  </a:lnTo>
                  <a:lnTo>
                    <a:pt x="503" y="115"/>
                  </a:lnTo>
                  <a:lnTo>
                    <a:pt x="515" y="11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2486325" y="2855050"/>
              <a:ext cx="28825" cy="28550"/>
            </a:xfrm>
            <a:custGeom>
              <a:rect b="b" l="l" r="r" t="t"/>
              <a:pathLst>
                <a:path extrusionOk="0" h="1142" w="1153">
                  <a:moveTo>
                    <a:pt x="719" y="1085"/>
                  </a:moveTo>
                  <a:lnTo>
                    <a:pt x="730" y="1062"/>
                  </a:lnTo>
                  <a:lnTo>
                    <a:pt x="730" y="971"/>
                  </a:lnTo>
                  <a:lnTo>
                    <a:pt x="753" y="913"/>
                  </a:lnTo>
                  <a:lnTo>
                    <a:pt x="730" y="856"/>
                  </a:lnTo>
                  <a:lnTo>
                    <a:pt x="719" y="777"/>
                  </a:lnTo>
                  <a:lnTo>
                    <a:pt x="730" y="708"/>
                  </a:lnTo>
                  <a:lnTo>
                    <a:pt x="730" y="605"/>
                  </a:lnTo>
                  <a:lnTo>
                    <a:pt x="753" y="560"/>
                  </a:lnTo>
                  <a:lnTo>
                    <a:pt x="833" y="446"/>
                  </a:lnTo>
                  <a:lnTo>
                    <a:pt x="696" y="446"/>
                  </a:lnTo>
                  <a:lnTo>
                    <a:pt x="616" y="480"/>
                  </a:lnTo>
                  <a:lnTo>
                    <a:pt x="457" y="491"/>
                  </a:lnTo>
                  <a:lnTo>
                    <a:pt x="388" y="514"/>
                  </a:lnTo>
                  <a:lnTo>
                    <a:pt x="285" y="537"/>
                  </a:lnTo>
                  <a:lnTo>
                    <a:pt x="228" y="560"/>
                  </a:lnTo>
                  <a:lnTo>
                    <a:pt x="240" y="571"/>
                  </a:lnTo>
                  <a:lnTo>
                    <a:pt x="320" y="605"/>
                  </a:lnTo>
                  <a:lnTo>
                    <a:pt x="342" y="628"/>
                  </a:lnTo>
                  <a:lnTo>
                    <a:pt x="354" y="662"/>
                  </a:lnTo>
                  <a:lnTo>
                    <a:pt x="377" y="719"/>
                  </a:lnTo>
                  <a:lnTo>
                    <a:pt x="331" y="959"/>
                  </a:lnTo>
                  <a:lnTo>
                    <a:pt x="320" y="971"/>
                  </a:lnTo>
                  <a:lnTo>
                    <a:pt x="228" y="993"/>
                  </a:lnTo>
                  <a:lnTo>
                    <a:pt x="206" y="1028"/>
                  </a:lnTo>
                  <a:lnTo>
                    <a:pt x="0" y="1142"/>
                  </a:lnTo>
                  <a:lnTo>
                    <a:pt x="114" y="1130"/>
                  </a:lnTo>
                  <a:lnTo>
                    <a:pt x="240" y="1142"/>
                  </a:lnTo>
                  <a:lnTo>
                    <a:pt x="582" y="1130"/>
                  </a:lnTo>
                  <a:close/>
                  <a:moveTo>
                    <a:pt x="970" y="137"/>
                  </a:moveTo>
                  <a:lnTo>
                    <a:pt x="1141" y="58"/>
                  </a:lnTo>
                  <a:lnTo>
                    <a:pt x="1153" y="1"/>
                  </a:lnTo>
                  <a:lnTo>
                    <a:pt x="1130" y="1"/>
                  </a:lnTo>
                  <a:lnTo>
                    <a:pt x="1016" y="46"/>
                  </a:lnTo>
                  <a:lnTo>
                    <a:pt x="925" y="115"/>
                  </a:lnTo>
                  <a:lnTo>
                    <a:pt x="925" y="149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500575" y="2809125"/>
              <a:ext cx="5450" cy="15125"/>
            </a:xfrm>
            <a:custGeom>
              <a:rect b="b" l="l" r="r" t="t"/>
              <a:pathLst>
                <a:path extrusionOk="0" h="605" w="218">
                  <a:moveTo>
                    <a:pt x="12" y="605"/>
                  </a:moveTo>
                  <a:lnTo>
                    <a:pt x="12" y="605"/>
                  </a:lnTo>
                  <a:lnTo>
                    <a:pt x="12" y="582"/>
                  </a:lnTo>
                  <a:lnTo>
                    <a:pt x="35" y="582"/>
                  </a:lnTo>
                  <a:lnTo>
                    <a:pt x="35" y="571"/>
                  </a:lnTo>
                  <a:lnTo>
                    <a:pt x="35" y="571"/>
                  </a:lnTo>
                  <a:lnTo>
                    <a:pt x="35" y="559"/>
                  </a:lnTo>
                  <a:lnTo>
                    <a:pt x="12" y="559"/>
                  </a:lnTo>
                  <a:lnTo>
                    <a:pt x="12" y="571"/>
                  </a:lnTo>
                  <a:lnTo>
                    <a:pt x="12" y="571"/>
                  </a:lnTo>
                  <a:lnTo>
                    <a:pt x="12" y="582"/>
                  </a:lnTo>
                  <a:lnTo>
                    <a:pt x="1" y="582"/>
                  </a:lnTo>
                  <a:lnTo>
                    <a:pt x="1" y="605"/>
                  </a:lnTo>
                  <a:lnTo>
                    <a:pt x="1" y="605"/>
                  </a:lnTo>
                  <a:lnTo>
                    <a:pt x="1" y="605"/>
                  </a:lnTo>
                  <a:close/>
                  <a:moveTo>
                    <a:pt x="115" y="331"/>
                  </a:moveTo>
                  <a:lnTo>
                    <a:pt x="126" y="297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49" y="285"/>
                  </a:lnTo>
                  <a:lnTo>
                    <a:pt x="126" y="274"/>
                  </a:lnTo>
                  <a:lnTo>
                    <a:pt x="126" y="274"/>
                  </a:lnTo>
                  <a:lnTo>
                    <a:pt x="126" y="285"/>
                  </a:lnTo>
                  <a:lnTo>
                    <a:pt x="103" y="297"/>
                  </a:lnTo>
                  <a:lnTo>
                    <a:pt x="103" y="297"/>
                  </a:lnTo>
                  <a:lnTo>
                    <a:pt x="103" y="320"/>
                  </a:lnTo>
                  <a:lnTo>
                    <a:pt x="103" y="320"/>
                  </a:lnTo>
                  <a:lnTo>
                    <a:pt x="103" y="331"/>
                  </a:lnTo>
                  <a:lnTo>
                    <a:pt x="92" y="331"/>
                  </a:lnTo>
                  <a:lnTo>
                    <a:pt x="69" y="331"/>
                  </a:lnTo>
                  <a:lnTo>
                    <a:pt x="69" y="331"/>
                  </a:lnTo>
                  <a:lnTo>
                    <a:pt x="92" y="331"/>
                  </a:lnTo>
                  <a:lnTo>
                    <a:pt x="92" y="331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lnTo>
                    <a:pt x="103" y="343"/>
                  </a:lnTo>
                  <a:close/>
                  <a:moveTo>
                    <a:pt x="160" y="171"/>
                  </a:moveTo>
                  <a:lnTo>
                    <a:pt x="195" y="148"/>
                  </a:lnTo>
                  <a:lnTo>
                    <a:pt x="218" y="57"/>
                  </a:lnTo>
                  <a:lnTo>
                    <a:pt x="195" y="0"/>
                  </a:lnTo>
                  <a:lnTo>
                    <a:pt x="172" y="0"/>
                  </a:lnTo>
                  <a:lnTo>
                    <a:pt x="126" y="12"/>
                  </a:lnTo>
                  <a:lnTo>
                    <a:pt x="103" y="57"/>
                  </a:lnTo>
                  <a:lnTo>
                    <a:pt x="81" y="126"/>
                  </a:lnTo>
                  <a:lnTo>
                    <a:pt x="138" y="183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444375" y="2686725"/>
              <a:ext cx="8875" cy="8000"/>
            </a:xfrm>
            <a:custGeom>
              <a:rect b="b" l="l" r="r" t="t"/>
              <a:pathLst>
                <a:path extrusionOk="0" h="320" w="355">
                  <a:moveTo>
                    <a:pt x="80" y="320"/>
                  </a:moveTo>
                  <a:lnTo>
                    <a:pt x="126" y="286"/>
                  </a:lnTo>
                  <a:lnTo>
                    <a:pt x="92" y="274"/>
                  </a:lnTo>
                  <a:lnTo>
                    <a:pt x="35" y="274"/>
                  </a:lnTo>
                  <a:lnTo>
                    <a:pt x="1" y="308"/>
                  </a:lnTo>
                  <a:lnTo>
                    <a:pt x="12" y="320"/>
                  </a:lnTo>
                  <a:close/>
                  <a:moveTo>
                    <a:pt x="240" y="263"/>
                  </a:moveTo>
                  <a:lnTo>
                    <a:pt x="297" y="206"/>
                  </a:lnTo>
                  <a:lnTo>
                    <a:pt x="229" y="217"/>
                  </a:lnTo>
                  <a:lnTo>
                    <a:pt x="195" y="251"/>
                  </a:lnTo>
                  <a:lnTo>
                    <a:pt x="206" y="263"/>
                  </a:lnTo>
                  <a:lnTo>
                    <a:pt x="229" y="263"/>
                  </a:lnTo>
                  <a:close/>
                  <a:moveTo>
                    <a:pt x="354" y="0"/>
                  </a:moveTo>
                  <a:lnTo>
                    <a:pt x="320" y="0"/>
                  </a:lnTo>
                  <a:lnTo>
                    <a:pt x="252" y="0"/>
                  </a:lnTo>
                  <a:lnTo>
                    <a:pt x="252" y="0"/>
                  </a:lnTo>
                  <a:lnTo>
                    <a:pt x="263" y="23"/>
                  </a:lnTo>
                  <a:lnTo>
                    <a:pt x="309" y="23"/>
                  </a:lnTo>
                  <a:lnTo>
                    <a:pt x="354" y="35"/>
                  </a:lnTo>
                  <a:lnTo>
                    <a:pt x="354" y="3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437825" y="2695000"/>
              <a:ext cx="7425" cy="15425"/>
            </a:xfrm>
            <a:custGeom>
              <a:rect b="b" l="l" r="r" t="t"/>
              <a:pathLst>
                <a:path extrusionOk="0" h="617" w="297">
                  <a:moveTo>
                    <a:pt x="160" y="525"/>
                  </a:moveTo>
                  <a:lnTo>
                    <a:pt x="57" y="559"/>
                  </a:lnTo>
                  <a:lnTo>
                    <a:pt x="46" y="617"/>
                  </a:lnTo>
                  <a:lnTo>
                    <a:pt x="194" y="617"/>
                  </a:lnTo>
                  <a:lnTo>
                    <a:pt x="297" y="571"/>
                  </a:lnTo>
                  <a:lnTo>
                    <a:pt x="217" y="571"/>
                  </a:lnTo>
                  <a:close/>
                  <a:moveTo>
                    <a:pt x="285" y="35"/>
                  </a:moveTo>
                  <a:lnTo>
                    <a:pt x="217" y="12"/>
                  </a:lnTo>
                  <a:lnTo>
                    <a:pt x="183" y="46"/>
                  </a:lnTo>
                  <a:lnTo>
                    <a:pt x="183" y="46"/>
                  </a:lnTo>
                  <a:lnTo>
                    <a:pt x="228" y="57"/>
                  </a:lnTo>
                  <a:close/>
                  <a:moveTo>
                    <a:pt x="126" y="46"/>
                  </a:moveTo>
                  <a:lnTo>
                    <a:pt x="103" y="12"/>
                  </a:lnTo>
                  <a:lnTo>
                    <a:pt x="57" y="0"/>
                  </a:lnTo>
                  <a:lnTo>
                    <a:pt x="0" y="12"/>
                  </a:lnTo>
                  <a:lnTo>
                    <a:pt x="69" y="5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331675" y="2302700"/>
              <a:ext cx="40825" cy="24850"/>
            </a:xfrm>
            <a:custGeom>
              <a:rect b="b" l="l" r="r" t="t"/>
              <a:pathLst>
                <a:path extrusionOk="0" h="994" w="1633">
                  <a:moveTo>
                    <a:pt x="297" y="457"/>
                  </a:moveTo>
                  <a:lnTo>
                    <a:pt x="251" y="446"/>
                  </a:lnTo>
                  <a:lnTo>
                    <a:pt x="183" y="468"/>
                  </a:lnTo>
                  <a:lnTo>
                    <a:pt x="126" y="525"/>
                  </a:lnTo>
                  <a:lnTo>
                    <a:pt x="69" y="571"/>
                  </a:lnTo>
                  <a:lnTo>
                    <a:pt x="0" y="525"/>
                  </a:lnTo>
                  <a:lnTo>
                    <a:pt x="23" y="651"/>
                  </a:lnTo>
                  <a:lnTo>
                    <a:pt x="103" y="811"/>
                  </a:lnTo>
                  <a:lnTo>
                    <a:pt x="137" y="856"/>
                  </a:lnTo>
                  <a:lnTo>
                    <a:pt x="183" y="879"/>
                  </a:lnTo>
                  <a:lnTo>
                    <a:pt x="331" y="925"/>
                  </a:lnTo>
                  <a:lnTo>
                    <a:pt x="377" y="925"/>
                  </a:lnTo>
                  <a:lnTo>
                    <a:pt x="468" y="925"/>
                  </a:lnTo>
                  <a:lnTo>
                    <a:pt x="491" y="936"/>
                  </a:lnTo>
                  <a:lnTo>
                    <a:pt x="525" y="993"/>
                  </a:lnTo>
                  <a:lnTo>
                    <a:pt x="582" y="993"/>
                  </a:lnTo>
                  <a:lnTo>
                    <a:pt x="582" y="982"/>
                  </a:lnTo>
                  <a:lnTo>
                    <a:pt x="582" y="936"/>
                  </a:lnTo>
                  <a:lnTo>
                    <a:pt x="605" y="914"/>
                  </a:lnTo>
                  <a:lnTo>
                    <a:pt x="651" y="879"/>
                  </a:lnTo>
                  <a:lnTo>
                    <a:pt x="696" y="879"/>
                  </a:lnTo>
                  <a:lnTo>
                    <a:pt x="776" y="868"/>
                  </a:lnTo>
                  <a:lnTo>
                    <a:pt x="868" y="845"/>
                  </a:lnTo>
                  <a:lnTo>
                    <a:pt x="936" y="788"/>
                  </a:lnTo>
                  <a:lnTo>
                    <a:pt x="1062" y="640"/>
                  </a:lnTo>
                  <a:lnTo>
                    <a:pt x="1107" y="640"/>
                  </a:lnTo>
                  <a:lnTo>
                    <a:pt x="1153" y="640"/>
                  </a:lnTo>
                  <a:lnTo>
                    <a:pt x="1233" y="640"/>
                  </a:lnTo>
                  <a:lnTo>
                    <a:pt x="1324" y="628"/>
                  </a:lnTo>
                  <a:lnTo>
                    <a:pt x="1290" y="571"/>
                  </a:lnTo>
                  <a:lnTo>
                    <a:pt x="1278" y="560"/>
                  </a:lnTo>
                  <a:lnTo>
                    <a:pt x="1221" y="480"/>
                  </a:lnTo>
                  <a:lnTo>
                    <a:pt x="1187" y="423"/>
                  </a:lnTo>
                  <a:lnTo>
                    <a:pt x="1210" y="343"/>
                  </a:lnTo>
                  <a:lnTo>
                    <a:pt x="1564" y="69"/>
                  </a:lnTo>
                  <a:lnTo>
                    <a:pt x="1632" y="1"/>
                  </a:lnTo>
                  <a:lnTo>
                    <a:pt x="1518" y="23"/>
                  </a:lnTo>
                  <a:lnTo>
                    <a:pt x="1438" y="80"/>
                  </a:lnTo>
                  <a:lnTo>
                    <a:pt x="1381" y="115"/>
                  </a:lnTo>
                  <a:lnTo>
                    <a:pt x="1278" y="172"/>
                  </a:lnTo>
                  <a:lnTo>
                    <a:pt x="947" y="286"/>
                  </a:lnTo>
                  <a:lnTo>
                    <a:pt x="833" y="297"/>
                  </a:lnTo>
                  <a:lnTo>
                    <a:pt x="719" y="297"/>
                  </a:lnTo>
                  <a:lnTo>
                    <a:pt x="582" y="286"/>
                  </a:lnTo>
                  <a:lnTo>
                    <a:pt x="445" y="252"/>
                  </a:lnTo>
                  <a:lnTo>
                    <a:pt x="445" y="354"/>
                  </a:lnTo>
                  <a:lnTo>
                    <a:pt x="422" y="446"/>
                  </a:lnTo>
                  <a:lnTo>
                    <a:pt x="331" y="46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4806425" y="3585425"/>
              <a:ext cx="12000" cy="11450"/>
            </a:xfrm>
            <a:custGeom>
              <a:rect b="b" l="l" r="r" t="t"/>
              <a:pathLst>
                <a:path extrusionOk="0" h="458" w="480">
                  <a:moveTo>
                    <a:pt x="434" y="434"/>
                  </a:moveTo>
                  <a:lnTo>
                    <a:pt x="468" y="377"/>
                  </a:lnTo>
                  <a:lnTo>
                    <a:pt x="479" y="263"/>
                  </a:lnTo>
                  <a:lnTo>
                    <a:pt x="422" y="149"/>
                  </a:lnTo>
                  <a:lnTo>
                    <a:pt x="365" y="46"/>
                  </a:lnTo>
                  <a:lnTo>
                    <a:pt x="308" y="23"/>
                  </a:lnTo>
                  <a:lnTo>
                    <a:pt x="194" y="1"/>
                  </a:lnTo>
                  <a:lnTo>
                    <a:pt x="91" y="46"/>
                  </a:lnTo>
                  <a:lnTo>
                    <a:pt x="34" y="138"/>
                  </a:lnTo>
                  <a:lnTo>
                    <a:pt x="0" y="172"/>
                  </a:lnTo>
                  <a:lnTo>
                    <a:pt x="57" y="332"/>
                  </a:lnTo>
                  <a:lnTo>
                    <a:pt x="91" y="377"/>
                  </a:lnTo>
                  <a:lnTo>
                    <a:pt x="251" y="457"/>
                  </a:lnTo>
                  <a:lnTo>
                    <a:pt x="320" y="457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617550" y="3399400"/>
              <a:ext cx="3725" cy="7450"/>
            </a:xfrm>
            <a:custGeom>
              <a:rect b="b" l="l" r="r" t="t"/>
              <a:pathLst>
                <a:path extrusionOk="0" h="298" w="149">
                  <a:moveTo>
                    <a:pt x="103" y="286"/>
                  </a:moveTo>
                  <a:lnTo>
                    <a:pt x="103" y="241"/>
                  </a:lnTo>
                  <a:lnTo>
                    <a:pt x="126" y="172"/>
                  </a:lnTo>
                  <a:lnTo>
                    <a:pt x="126" y="161"/>
                  </a:lnTo>
                  <a:lnTo>
                    <a:pt x="149" y="81"/>
                  </a:lnTo>
                  <a:lnTo>
                    <a:pt x="103" y="47"/>
                  </a:lnTo>
                  <a:lnTo>
                    <a:pt x="69" y="47"/>
                  </a:lnTo>
                  <a:lnTo>
                    <a:pt x="46" y="1"/>
                  </a:lnTo>
                  <a:lnTo>
                    <a:pt x="0" y="47"/>
                  </a:lnTo>
                  <a:lnTo>
                    <a:pt x="46" y="115"/>
                  </a:lnTo>
                  <a:lnTo>
                    <a:pt x="34" y="161"/>
                  </a:lnTo>
                  <a:lnTo>
                    <a:pt x="12" y="218"/>
                  </a:lnTo>
                  <a:lnTo>
                    <a:pt x="34" y="275"/>
                  </a:lnTo>
                  <a:lnTo>
                    <a:pt x="57" y="298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2506275" y="2774600"/>
              <a:ext cx="7175" cy="10300"/>
            </a:xfrm>
            <a:custGeom>
              <a:rect b="b" l="l" r="r" t="t"/>
              <a:pathLst>
                <a:path extrusionOk="0" h="412" w="287">
                  <a:moveTo>
                    <a:pt x="286" y="343"/>
                  </a:moveTo>
                  <a:lnTo>
                    <a:pt x="252" y="240"/>
                  </a:lnTo>
                  <a:lnTo>
                    <a:pt x="241" y="217"/>
                  </a:lnTo>
                  <a:lnTo>
                    <a:pt x="218" y="171"/>
                  </a:lnTo>
                  <a:lnTo>
                    <a:pt x="229" y="126"/>
                  </a:lnTo>
                  <a:lnTo>
                    <a:pt x="229" y="114"/>
                  </a:lnTo>
                  <a:lnTo>
                    <a:pt x="195" y="114"/>
                  </a:lnTo>
                  <a:lnTo>
                    <a:pt x="161" y="35"/>
                  </a:lnTo>
                  <a:lnTo>
                    <a:pt x="69" y="0"/>
                  </a:lnTo>
                  <a:lnTo>
                    <a:pt x="24" y="0"/>
                  </a:lnTo>
                  <a:lnTo>
                    <a:pt x="1" y="23"/>
                  </a:lnTo>
                  <a:lnTo>
                    <a:pt x="1" y="69"/>
                  </a:lnTo>
                  <a:lnTo>
                    <a:pt x="47" y="194"/>
                  </a:lnTo>
                  <a:lnTo>
                    <a:pt x="69" y="229"/>
                  </a:lnTo>
                  <a:lnTo>
                    <a:pt x="138" y="251"/>
                  </a:lnTo>
                  <a:lnTo>
                    <a:pt x="81" y="308"/>
                  </a:lnTo>
                  <a:lnTo>
                    <a:pt x="81" y="320"/>
                  </a:lnTo>
                  <a:lnTo>
                    <a:pt x="104" y="365"/>
                  </a:lnTo>
                  <a:lnTo>
                    <a:pt x="229" y="365"/>
                  </a:lnTo>
                  <a:lnTo>
                    <a:pt x="252" y="411"/>
                  </a:lnTo>
                  <a:lnTo>
                    <a:pt x="275" y="40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497450" y="2737500"/>
              <a:ext cx="12000" cy="14300"/>
            </a:xfrm>
            <a:custGeom>
              <a:rect b="b" l="l" r="r" t="t"/>
              <a:pathLst>
                <a:path extrusionOk="0" h="572" w="480">
                  <a:moveTo>
                    <a:pt x="411" y="571"/>
                  </a:moveTo>
                  <a:lnTo>
                    <a:pt x="445" y="537"/>
                  </a:lnTo>
                  <a:lnTo>
                    <a:pt x="445" y="503"/>
                  </a:lnTo>
                  <a:lnTo>
                    <a:pt x="411" y="457"/>
                  </a:lnTo>
                  <a:lnTo>
                    <a:pt x="377" y="469"/>
                  </a:lnTo>
                  <a:lnTo>
                    <a:pt x="354" y="514"/>
                  </a:lnTo>
                  <a:lnTo>
                    <a:pt x="354" y="560"/>
                  </a:lnTo>
                  <a:lnTo>
                    <a:pt x="365" y="571"/>
                  </a:lnTo>
                  <a:close/>
                  <a:moveTo>
                    <a:pt x="137" y="457"/>
                  </a:moveTo>
                  <a:lnTo>
                    <a:pt x="171" y="423"/>
                  </a:lnTo>
                  <a:lnTo>
                    <a:pt x="171" y="252"/>
                  </a:lnTo>
                  <a:lnTo>
                    <a:pt x="183" y="218"/>
                  </a:lnTo>
                  <a:lnTo>
                    <a:pt x="160" y="195"/>
                  </a:lnTo>
                  <a:lnTo>
                    <a:pt x="126" y="172"/>
                  </a:lnTo>
                  <a:lnTo>
                    <a:pt x="34" y="138"/>
                  </a:lnTo>
                  <a:lnTo>
                    <a:pt x="23" y="160"/>
                  </a:lnTo>
                  <a:lnTo>
                    <a:pt x="0" y="195"/>
                  </a:lnTo>
                  <a:lnTo>
                    <a:pt x="12" y="412"/>
                  </a:lnTo>
                  <a:lnTo>
                    <a:pt x="34" y="480"/>
                  </a:lnTo>
                  <a:lnTo>
                    <a:pt x="69" y="503"/>
                  </a:lnTo>
                  <a:close/>
                  <a:moveTo>
                    <a:pt x="365" y="252"/>
                  </a:moveTo>
                  <a:lnTo>
                    <a:pt x="480" y="229"/>
                  </a:lnTo>
                  <a:lnTo>
                    <a:pt x="354" y="138"/>
                  </a:lnTo>
                  <a:lnTo>
                    <a:pt x="320" y="81"/>
                  </a:lnTo>
                  <a:lnTo>
                    <a:pt x="320" y="46"/>
                  </a:lnTo>
                  <a:lnTo>
                    <a:pt x="274" y="1"/>
                  </a:lnTo>
                  <a:lnTo>
                    <a:pt x="240" y="24"/>
                  </a:lnTo>
                  <a:lnTo>
                    <a:pt x="228" y="69"/>
                  </a:lnTo>
                  <a:lnTo>
                    <a:pt x="240" y="138"/>
                  </a:lnTo>
                  <a:lnTo>
                    <a:pt x="194" y="195"/>
                  </a:lnTo>
                  <a:lnTo>
                    <a:pt x="217" y="252"/>
                  </a:lnTo>
                  <a:lnTo>
                    <a:pt x="274" y="275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60200" y="2833075"/>
              <a:ext cx="3175" cy="6025"/>
            </a:xfrm>
            <a:custGeom>
              <a:rect b="b" l="l" r="r" t="t"/>
              <a:pathLst>
                <a:path extrusionOk="0" h="241" w="127">
                  <a:moveTo>
                    <a:pt x="126" y="138"/>
                  </a:moveTo>
                  <a:lnTo>
                    <a:pt x="126" y="58"/>
                  </a:lnTo>
                  <a:lnTo>
                    <a:pt x="1" y="1"/>
                  </a:lnTo>
                  <a:lnTo>
                    <a:pt x="1" y="46"/>
                  </a:lnTo>
                  <a:lnTo>
                    <a:pt x="12" y="69"/>
                  </a:lnTo>
                  <a:lnTo>
                    <a:pt x="58" y="81"/>
                  </a:lnTo>
                  <a:lnTo>
                    <a:pt x="69" y="115"/>
                  </a:lnTo>
                  <a:lnTo>
                    <a:pt x="58" y="195"/>
                  </a:lnTo>
                  <a:lnTo>
                    <a:pt x="81" y="24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3369625" y="2448500"/>
              <a:ext cx="92750" cy="36525"/>
            </a:xfrm>
            <a:custGeom>
              <a:rect b="b" l="l" r="r" t="t"/>
              <a:pathLst>
                <a:path extrusionOk="0" h="1461" w="3710">
                  <a:moveTo>
                    <a:pt x="217" y="1301"/>
                  </a:moveTo>
                  <a:lnTo>
                    <a:pt x="194" y="1278"/>
                  </a:lnTo>
                  <a:lnTo>
                    <a:pt x="92" y="1347"/>
                  </a:lnTo>
                  <a:lnTo>
                    <a:pt x="0" y="1347"/>
                  </a:lnTo>
                  <a:lnTo>
                    <a:pt x="23" y="1370"/>
                  </a:lnTo>
                  <a:lnTo>
                    <a:pt x="35" y="1404"/>
                  </a:lnTo>
                  <a:lnTo>
                    <a:pt x="137" y="1461"/>
                  </a:lnTo>
                  <a:close/>
                  <a:moveTo>
                    <a:pt x="2146" y="1004"/>
                  </a:moveTo>
                  <a:lnTo>
                    <a:pt x="2146" y="982"/>
                  </a:lnTo>
                  <a:lnTo>
                    <a:pt x="2134" y="982"/>
                  </a:lnTo>
                  <a:lnTo>
                    <a:pt x="2112" y="1004"/>
                  </a:lnTo>
                  <a:lnTo>
                    <a:pt x="1929" y="982"/>
                  </a:lnTo>
                  <a:lnTo>
                    <a:pt x="1906" y="1073"/>
                  </a:lnTo>
                  <a:lnTo>
                    <a:pt x="1826" y="1130"/>
                  </a:lnTo>
                  <a:lnTo>
                    <a:pt x="1826" y="1233"/>
                  </a:lnTo>
                  <a:lnTo>
                    <a:pt x="1906" y="1324"/>
                  </a:lnTo>
                  <a:lnTo>
                    <a:pt x="1940" y="1347"/>
                  </a:lnTo>
                  <a:lnTo>
                    <a:pt x="2020" y="1358"/>
                  </a:lnTo>
                  <a:lnTo>
                    <a:pt x="2112" y="1301"/>
                  </a:lnTo>
                  <a:lnTo>
                    <a:pt x="2146" y="1244"/>
                  </a:lnTo>
                  <a:lnTo>
                    <a:pt x="2157" y="1130"/>
                  </a:lnTo>
                  <a:lnTo>
                    <a:pt x="2146" y="1073"/>
                  </a:lnTo>
                  <a:close/>
                  <a:moveTo>
                    <a:pt x="765" y="1119"/>
                  </a:moveTo>
                  <a:lnTo>
                    <a:pt x="833" y="1061"/>
                  </a:lnTo>
                  <a:lnTo>
                    <a:pt x="833" y="1027"/>
                  </a:lnTo>
                  <a:lnTo>
                    <a:pt x="822" y="993"/>
                  </a:lnTo>
                  <a:lnTo>
                    <a:pt x="742" y="947"/>
                  </a:lnTo>
                  <a:lnTo>
                    <a:pt x="719" y="947"/>
                  </a:lnTo>
                  <a:lnTo>
                    <a:pt x="685" y="970"/>
                  </a:lnTo>
                  <a:lnTo>
                    <a:pt x="662" y="1027"/>
                  </a:lnTo>
                  <a:lnTo>
                    <a:pt x="696" y="1096"/>
                  </a:lnTo>
                  <a:lnTo>
                    <a:pt x="731" y="1119"/>
                  </a:lnTo>
                  <a:close/>
                  <a:moveTo>
                    <a:pt x="1427" y="788"/>
                  </a:moveTo>
                  <a:lnTo>
                    <a:pt x="1598" y="651"/>
                  </a:lnTo>
                  <a:lnTo>
                    <a:pt x="1598" y="605"/>
                  </a:lnTo>
                  <a:lnTo>
                    <a:pt x="1461" y="616"/>
                  </a:lnTo>
                  <a:lnTo>
                    <a:pt x="1301" y="765"/>
                  </a:lnTo>
                  <a:lnTo>
                    <a:pt x="1256" y="776"/>
                  </a:lnTo>
                  <a:lnTo>
                    <a:pt x="1119" y="788"/>
                  </a:lnTo>
                  <a:lnTo>
                    <a:pt x="1050" y="788"/>
                  </a:lnTo>
                  <a:lnTo>
                    <a:pt x="993" y="822"/>
                  </a:lnTo>
                  <a:lnTo>
                    <a:pt x="1016" y="856"/>
                  </a:lnTo>
                  <a:lnTo>
                    <a:pt x="1073" y="1004"/>
                  </a:lnTo>
                  <a:lnTo>
                    <a:pt x="1176" y="1130"/>
                  </a:lnTo>
                  <a:lnTo>
                    <a:pt x="1256" y="1107"/>
                  </a:lnTo>
                  <a:lnTo>
                    <a:pt x="1301" y="1073"/>
                  </a:lnTo>
                  <a:lnTo>
                    <a:pt x="1358" y="993"/>
                  </a:lnTo>
                  <a:close/>
                  <a:moveTo>
                    <a:pt x="3082" y="970"/>
                  </a:moveTo>
                  <a:lnTo>
                    <a:pt x="3298" y="902"/>
                  </a:lnTo>
                  <a:lnTo>
                    <a:pt x="3344" y="765"/>
                  </a:lnTo>
                  <a:lnTo>
                    <a:pt x="3390" y="605"/>
                  </a:lnTo>
                  <a:lnTo>
                    <a:pt x="3390" y="502"/>
                  </a:lnTo>
                  <a:lnTo>
                    <a:pt x="3355" y="457"/>
                  </a:lnTo>
                  <a:lnTo>
                    <a:pt x="3344" y="457"/>
                  </a:lnTo>
                  <a:lnTo>
                    <a:pt x="3287" y="457"/>
                  </a:lnTo>
                  <a:lnTo>
                    <a:pt x="3241" y="491"/>
                  </a:lnTo>
                  <a:lnTo>
                    <a:pt x="3230" y="571"/>
                  </a:lnTo>
                  <a:lnTo>
                    <a:pt x="3127" y="765"/>
                  </a:lnTo>
                  <a:lnTo>
                    <a:pt x="3059" y="936"/>
                  </a:lnTo>
                  <a:lnTo>
                    <a:pt x="2956" y="1016"/>
                  </a:lnTo>
                  <a:lnTo>
                    <a:pt x="2853" y="1050"/>
                  </a:lnTo>
                  <a:lnTo>
                    <a:pt x="2865" y="1061"/>
                  </a:lnTo>
                  <a:lnTo>
                    <a:pt x="2967" y="1073"/>
                  </a:lnTo>
                  <a:close/>
                  <a:moveTo>
                    <a:pt x="274" y="685"/>
                  </a:moveTo>
                  <a:lnTo>
                    <a:pt x="343" y="616"/>
                  </a:lnTo>
                  <a:lnTo>
                    <a:pt x="365" y="571"/>
                  </a:lnTo>
                  <a:lnTo>
                    <a:pt x="343" y="502"/>
                  </a:lnTo>
                  <a:lnTo>
                    <a:pt x="377" y="479"/>
                  </a:lnTo>
                  <a:lnTo>
                    <a:pt x="365" y="422"/>
                  </a:lnTo>
                  <a:lnTo>
                    <a:pt x="320" y="365"/>
                  </a:lnTo>
                  <a:lnTo>
                    <a:pt x="217" y="365"/>
                  </a:lnTo>
                  <a:lnTo>
                    <a:pt x="160" y="445"/>
                  </a:lnTo>
                  <a:lnTo>
                    <a:pt x="251" y="616"/>
                  </a:lnTo>
                  <a:lnTo>
                    <a:pt x="263" y="685"/>
                  </a:lnTo>
                  <a:close/>
                  <a:moveTo>
                    <a:pt x="3470" y="308"/>
                  </a:moveTo>
                  <a:lnTo>
                    <a:pt x="3595" y="263"/>
                  </a:lnTo>
                  <a:lnTo>
                    <a:pt x="3675" y="217"/>
                  </a:lnTo>
                  <a:lnTo>
                    <a:pt x="3686" y="91"/>
                  </a:lnTo>
                  <a:lnTo>
                    <a:pt x="3709" y="46"/>
                  </a:lnTo>
                  <a:lnTo>
                    <a:pt x="3686" y="0"/>
                  </a:lnTo>
                  <a:lnTo>
                    <a:pt x="3652" y="34"/>
                  </a:lnTo>
                  <a:lnTo>
                    <a:pt x="3629" y="91"/>
                  </a:lnTo>
                  <a:lnTo>
                    <a:pt x="3538" y="114"/>
                  </a:lnTo>
                  <a:lnTo>
                    <a:pt x="3424" y="171"/>
                  </a:lnTo>
                  <a:lnTo>
                    <a:pt x="3401" y="217"/>
                  </a:lnTo>
                  <a:lnTo>
                    <a:pt x="3367" y="343"/>
                  </a:lnTo>
                  <a:lnTo>
                    <a:pt x="3424" y="354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1C09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62525" lIns="162525" spcFirstLastPara="1" rIns="162525" wrap="square" tIns="1625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Calibri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7"/>
          <p:cNvSpPr txBox="1"/>
          <p:nvPr/>
        </p:nvSpPr>
        <p:spPr>
          <a:xfrm>
            <a:off x="196100" y="5939125"/>
            <a:ext cx="1012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Red=Conqered Areas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17"/>
          <p:cNvGrpSpPr/>
          <p:nvPr/>
        </p:nvGrpSpPr>
        <p:grpSpPr>
          <a:xfrm>
            <a:off x="529565" y="2292464"/>
            <a:ext cx="1556250" cy="1585776"/>
            <a:chOff x="5745250" y="4378350"/>
            <a:chExt cx="252950" cy="252500"/>
          </a:xfrm>
        </p:grpSpPr>
        <p:sp>
          <p:nvSpPr>
            <p:cNvPr id="321" name="Google Shape;321;p17"/>
            <p:cNvSpPr/>
            <p:nvPr/>
          </p:nvSpPr>
          <p:spPr>
            <a:xfrm>
              <a:off x="5745250" y="4378350"/>
              <a:ext cx="252950" cy="252500"/>
            </a:xfrm>
            <a:custGeom>
              <a:rect b="b" l="l" r="r" t="t"/>
              <a:pathLst>
                <a:path extrusionOk="0" h="10100" w="10118">
                  <a:moveTo>
                    <a:pt x="5068" y="536"/>
                  </a:moveTo>
                  <a:cubicBezTo>
                    <a:pt x="5728" y="536"/>
                    <a:pt x="6334" y="678"/>
                    <a:pt x="6888" y="928"/>
                  </a:cubicBezTo>
                  <a:lnTo>
                    <a:pt x="6459" y="1267"/>
                  </a:lnTo>
                  <a:cubicBezTo>
                    <a:pt x="6406" y="1303"/>
                    <a:pt x="6370" y="1339"/>
                    <a:pt x="6299" y="1339"/>
                  </a:cubicBezTo>
                  <a:lnTo>
                    <a:pt x="6031" y="1339"/>
                  </a:lnTo>
                  <a:cubicBezTo>
                    <a:pt x="6013" y="1339"/>
                    <a:pt x="5978" y="1339"/>
                    <a:pt x="5942" y="1321"/>
                  </a:cubicBezTo>
                  <a:cubicBezTo>
                    <a:pt x="5942" y="1321"/>
                    <a:pt x="5300" y="928"/>
                    <a:pt x="4925" y="928"/>
                  </a:cubicBezTo>
                  <a:cubicBezTo>
                    <a:pt x="4568" y="928"/>
                    <a:pt x="3979" y="1160"/>
                    <a:pt x="3729" y="1339"/>
                  </a:cubicBezTo>
                  <a:cubicBezTo>
                    <a:pt x="3337" y="1588"/>
                    <a:pt x="3747" y="1713"/>
                    <a:pt x="3837" y="1731"/>
                  </a:cubicBezTo>
                  <a:lnTo>
                    <a:pt x="4247" y="1731"/>
                  </a:lnTo>
                  <a:cubicBezTo>
                    <a:pt x="4336" y="1731"/>
                    <a:pt x="4407" y="1695"/>
                    <a:pt x="4461" y="1624"/>
                  </a:cubicBezTo>
                  <a:lnTo>
                    <a:pt x="4622" y="1392"/>
                  </a:lnTo>
                  <a:cubicBezTo>
                    <a:pt x="4639" y="1356"/>
                    <a:pt x="4675" y="1339"/>
                    <a:pt x="4729" y="1339"/>
                  </a:cubicBezTo>
                  <a:lnTo>
                    <a:pt x="4925" y="1339"/>
                  </a:lnTo>
                  <a:lnTo>
                    <a:pt x="4657" y="1803"/>
                  </a:lnTo>
                  <a:cubicBezTo>
                    <a:pt x="4586" y="1927"/>
                    <a:pt x="4461" y="1999"/>
                    <a:pt x="4300" y="1999"/>
                  </a:cubicBezTo>
                  <a:lnTo>
                    <a:pt x="3944" y="1999"/>
                  </a:lnTo>
                  <a:cubicBezTo>
                    <a:pt x="3908" y="1999"/>
                    <a:pt x="3837" y="2017"/>
                    <a:pt x="3801" y="2034"/>
                  </a:cubicBezTo>
                  <a:lnTo>
                    <a:pt x="3462" y="2266"/>
                  </a:lnTo>
                  <a:lnTo>
                    <a:pt x="3194" y="2266"/>
                  </a:lnTo>
                  <a:cubicBezTo>
                    <a:pt x="3123" y="2266"/>
                    <a:pt x="3069" y="2320"/>
                    <a:pt x="3069" y="2391"/>
                  </a:cubicBezTo>
                  <a:lnTo>
                    <a:pt x="3069" y="2534"/>
                  </a:lnTo>
                  <a:cubicBezTo>
                    <a:pt x="3069" y="2605"/>
                    <a:pt x="3016" y="2659"/>
                    <a:pt x="2927" y="2659"/>
                  </a:cubicBezTo>
                  <a:lnTo>
                    <a:pt x="2819" y="2659"/>
                  </a:lnTo>
                  <a:cubicBezTo>
                    <a:pt x="2730" y="2659"/>
                    <a:pt x="2641" y="2713"/>
                    <a:pt x="2588" y="2784"/>
                  </a:cubicBezTo>
                  <a:lnTo>
                    <a:pt x="2427" y="3034"/>
                  </a:lnTo>
                  <a:cubicBezTo>
                    <a:pt x="2427" y="3069"/>
                    <a:pt x="2409" y="3087"/>
                    <a:pt x="2409" y="3123"/>
                  </a:cubicBezTo>
                  <a:lnTo>
                    <a:pt x="2409" y="3194"/>
                  </a:lnTo>
                  <a:cubicBezTo>
                    <a:pt x="2409" y="3283"/>
                    <a:pt x="2463" y="3319"/>
                    <a:pt x="2534" y="3319"/>
                  </a:cubicBezTo>
                  <a:lnTo>
                    <a:pt x="3016" y="3319"/>
                  </a:lnTo>
                  <a:cubicBezTo>
                    <a:pt x="3051" y="3319"/>
                    <a:pt x="3087" y="3319"/>
                    <a:pt x="3105" y="3301"/>
                  </a:cubicBezTo>
                  <a:lnTo>
                    <a:pt x="3533" y="2873"/>
                  </a:lnTo>
                  <a:cubicBezTo>
                    <a:pt x="3569" y="2837"/>
                    <a:pt x="3640" y="2802"/>
                    <a:pt x="3712" y="2802"/>
                  </a:cubicBezTo>
                  <a:lnTo>
                    <a:pt x="3765" y="2802"/>
                  </a:lnTo>
                  <a:cubicBezTo>
                    <a:pt x="3837" y="2802"/>
                    <a:pt x="3890" y="2837"/>
                    <a:pt x="3908" y="2909"/>
                  </a:cubicBezTo>
                  <a:lnTo>
                    <a:pt x="3979" y="3230"/>
                  </a:lnTo>
                  <a:cubicBezTo>
                    <a:pt x="3997" y="3301"/>
                    <a:pt x="4033" y="3337"/>
                    <a:pt x="4104" y="3337"/>
                  </a:cubicBezTo>
                  <a:lnTo>
                    <a:pt x="4140" y="3337"/>
                  </a:lnTo>
                  <a:cubicBezTo>
                    <a:pt x="4211" y="3337"/>
                    <a:pt x="4265" y="3301"/>
                    <a:pt x="4265" y="3212"/>
                  </a:cubicBezTo>
                  <a:lnTo>
                    <a:pt x="4265" y="2855"/>
                  </a:lnTo>
                  <a:cubicBezTo>
                    <a:pt x="4265" y="2837"/>
                    <a:pt x="4283" y="2802"/>
                    <a:pt x="4300" y="2766"/>
                  </a:cubicBezTo>
                  <a:lnTo>
                    <a:pt x="4407" y="2659"/>
                  </a:lnTo>
                  <a:lnTo>
                    <a:pt x="4515" y="2962"/>
                  </a:lnTo>
                  <a:cubicBezTo>
                    <a:pt x="4515" y="3034"/>
                    <a:pt x="4568" y="3069"/>
                    <a:pt x="4639" y="3069"/>
                  </a:cubicBezTo>
                  <a:lnTo>
                    <a:pt x="4746" y="3069"/>
                  </a:lnTo>
                  <a:cubicBezTo>
                    <a:pt x="4782" y="3069"/>
                    <a:pt x="4818" y="3052"/>
                    <a:pt x="4836" y="3034"/>
                  </a:cubicBezTo>
                  <a:lnTo>
                    <a:pt x="4889" y="2962"/>
                  </a:lnTo>
                  <a:cubicBezTo>
                    <a:pt x="4925" y="2944"/>
                    <a:pt x="4943" y="2927"/>
                    <a:pt x="4996" y="2927"/>
                  </a:cubicBezTo>
                  <a:lnTo>
                    <a:pt x="5068" y="2927"/>
                  </a:lnTo>
                  <a:cubicBezTo>
                    <a:pt x="5139" y="2927"/>
                    <a:pt x="5193" y="2980"/>
                    <a:pt x="5193" y="3069"/>
                  </a:cubicBezTo>
                  <a:lnTo>
                    <a:pt x="5193" y="3194"/>
                  </a:lnTo>
                  <a:cubicBezTo>
                    <a:pt x="5193" y="3283"/>
                    <a:pt x="5264" y="3319"/>
                    <a:pt x="5335" y="3319"/>
                  </a:cubicBezTo>
                  <a:lnTo>
                    <a:pt x="5817" y="3319"/>
                  </a:lnTo>
                  <a:cubicBezTo>
                    <a:pt x="5906" y="3319"/>
                    <a:pt x="5978" y="3426"/>
                    <a:pt x="5924" y="3498"/>
                  </a:cubicBezTo>
                  <a:lnTo>
                    <a:pt x="5888" y="3622"/>
                  </a:lnTo>
                  <a:cubicBezTo>
                    <a:pt x="5874" y="3682"/>
                    <a:pt x="5834" y="3716"/>
                    <a:pt x="5781" y="3716"/>
                  </a:cubicBezTo>
                  <a:cubicBezTo>
                    <a:pt x="5770" y="3716"/>
                    <a:pt x="5758" y="3715"/>
                    <a:pt x="5746" y="3712"/>
                  </a:cubicBezTo>
                  <a:lnTo>
                    <a:pt x="5103" y="3605"/>
                  </a:lnTo>
                  <a:lnTo>
                    <a:pt x="5014" y="3605"/>
                  </a:lnTo>
                  <a:lnTo>
                    <a:pt x="4461" y="3712"/>
                  </a:lnTo>
                  <a:cubicBezTo>
                    <a:pt x="4445" y="3717"/>
                    <a:pt x="4431" y="3719"/>
                    <a:pt x="4418" y="3719"/>
                  </a:cubicBezTo>
                  <a:cubicBezTo>
                    <a:pt x="4385" y="3719"/>
                    <a:pt x="4356" y="3706"/>
                    <a:pt x="4318" y="3694"/>
                  </a:cubicBezTo>
                  <a:cubicBezTo>
                    <a:pt x="4158" y="3640"/>
                    <a:pt x="3658" y="3462"/>
                    <a:pt x="3462" y="3462"/>
                  </a:cubicBezTo>
                  <a:cubicBezTo>
                    <a:pt x="1892" y="3462"/>
                    <a:pt x="1874" y="4532"/>
                    <a:pt x="1874" y="4925"/>
                  </a:cubicBezTo>
                  <a:cubicBezTo>
                    <a:pt x="1874" y="5460"/>
                    <a:pt x="2177" y="5853"/>
                    <a:pt x="2677" y="5853"/>
                  </a:cubicBezTo>
                  <a:cubicBezTo>
                    <a:pt x="2695" y="5853"/>
                    <a:pt x="2714" y="5853"/>
                    <a:pt x="2733" y="5853"/>
                  </a:cubicBezTo>
                  <a:cubicBezTo>
                    <a:pt x="3311" y="5853"/>
                    <a:pt x="3997" y="5870"/>
                    <a:pt x="3997" y="6923"/>
                  </a:cubicBezTo>
                  <a:lnTo>
                    <a:pt x="3997" y="7744"/>
                  </a:lnTo>
                  <a:cubicBezTo>
                    <a:pt x="3997" y="7905"/>
                    <a:pt x="4051" y="8047"/>
                    <a:pt x="4158" y="8172"/>
                  </a:cubicBezTo>
                  <a:lnTo>
                    <a:pt x="4550" y="8636"/>
                  </a:lnTo>
                  <a:cubicBezTo>
                    <a:pt x="4639" y="8725"/>
                    <a:pt x="4729" y="8779"/>
                    <a:pt x="4854" y="8779"/>
                  </a:cubicBezTo>
                  <a:lnTo>
                    <a:pt x="5175" y="8779"/>
                  </a:lnTo>
                  <a:cubicBezTo>
                    <a:pt x="5282" y="8779"/>
                    <a:pt x="5389" y="8743"/>
                    <a:pt x="5460" y="8654"/>
                  </a:cubicBezTo>
                  <a:lnTo>
                    <a:pt x="5764" y="8351"/>
                  </a:lnTo>
                  <a:cubicBezTo>
                    <a:pt x="5835" y="8279"/>
                    <a:pt x="5888" y="8208"/>
                    <a:pt x="5924" y="8119"/>
                  </a:cubicBezTo>
                  <a:lnTo>
                    <a:pt x="6192" y="7584"/>
                  </a:lnTo>
                  <a:cubicBezTo>
                    <a:pt x="6227" y="7494"/>
                    <a:pt x="6245" y="7387"/>
                    <a:pt x="6245" y="7280"/>
                  </a:cubicBezTo>
                  <a:lnTo>
                    <a:pt x="6245" y="6691"/>
                  </a:lnTo>
                  <a:cubicBezTo>
                    <a:pt x="6245" y="6567"/>
                    <a:pt x="6299" y="6459"/>
                    <a:pt x="6370" y="6406"/>
                  </a:cubicBezTo>
                  <a:lnTo>
                    <a:pt x="7084" y="5692"/>
                  </a:lnTo>
                  <a:cubicBezTo>
                    <a:pt x="7120" y="5639"/>
                    <a:pt x="7120" y="5532"/>
                    <a:pt x="7066" y="5496"/>
                  </a:cubicBezTo>
                  <a:cubicBezTo>
                    <a:pt x="7066" y="5496"/>
                    <a:pt x="6263" y="5050"/>
                    <a:pt x="5835" y="4193"/>
                  </a:cubicBezTo>
                  <a:cubicBezTo>
                    <a:pt x="5781" y="4104"/>
                    <a:pt x="5835" y="3997"/>
                    <a:pt x="5942" y="3997"/>
                  </a:cubicBezTo>
                  <a:lnTo>
                    <a:pt x="5995" y="3997"/>
                  </a:lnTo>
                  <a:lnTo>
                    <a:pt x="6763" y="4979"/>
                  </a:lnTo>
                  <a:cubicBezTo>
                    <a:pt x="6812" y="5048"/>
                    <a:pt x="6890" y="5085"/>
                    <a:pt x="6967" y="5085"/>
                  </a:cubicBezTo>
                  <a:cubicBezTo>
                    <a:pt x="7029" y="5085"/>
                    <a:pt x="7090" y="5062"/>
                    <a:pt x="7137" y="5014"/>
                  </a:cubicBezTo>
                  <a:lnTo>
                    <a:pt x="7583" y="4640"/>
                  </a:lnTo>
                  <a:cubicBezTo>
                    <a:pt x="7655" y="4586"/>
                    <a:pt x="7655" y="4479"/>
                    <a:pt x="7566" y="4425"/>
                  </a:cubicBezTo>
                  <a:lnTo>
                    <a:pt x="7173" y="4193"/>
                  </a:lnTo>
                  <a:cubicBezTo>
                    <a:pt x="7120" y="4158"/>
                    <a:pt x="7102" y="4086"/>
                    <a:pt x="7120" y="4033"/>
                  </a:cubicBezTo>
                  <a:lnTo>
                    <a:pt x="7120" y="3997"/>
                  </a:lnTo>
                  <a:cubicBezTo>
                    <a:pt x="7155" y="3950"/>
                    <a:pt x="7199" y="3926"/>
                    <a:pt x="7245" y="3926"/>
                  </a:cubicBezTo>
                  <a:cubicBezTo>
                    <a:pt x="7268" y="3926"/>
                    <a:pt x="7292" y="3932"/>
                    <a:pt x="7316" y="3944"/>
                  </a:cubicBezTo>
                  <a:lnTo>
                    <a:pt x="7798" y="4229"/>
                  </a:lnTo>
                  <a:cubicBezTo>
                    <a:pt x="7833" y="4265"/>
                    <a:pt x="7887" y="4283"/>
                    <a:pt x="7922" y="4283"/>
                  </a:cubicBezTo>
                  <a:lnTo>
                    <a:pt x="8083" y="4283"/>
                  </a:lnTo>
                  <a:cubicBezTo>
                    <a:pt x="8190" y="4283"/>
                    <a:pt x="8279" y="4336"/>
                    <a:pt x="8315" y="4425"/>
                  </a:cubicBezTo>
                  <a:lnTo>
                    <a:pt x="8708" y="5318"/>
                  </a:lnTo>
                  <a:cubicBezTo>
                    <a:pt x="8743" y="5407"/>
                    <a:pt x="8832" y="5478"/>
                    <a:pt x="8940" y="5478"/>
                  </a:cubicBezTo>
                  <a:cubicBezTo>
                    <a:pt x="9064" y="5478"/>
                    <a:pt x="9171" y="5371"/>
                    <a:pt x="9171" y="5246"/>
                  </a:cubicBezTo>
                  <a:lnTo>
                    <a:pt x="9171" y="4871"/>
                  </a:lnTo>
                  <a:cubicBezTo>
                    <a:pt x="9171" y="4836"/>
                    <a:pt x="9189" y="4782"/>
                    <a:pt x="9225" y="4764"/>
                  </a:cubicBezTo>
                  <a:lnTo>
                    <a:pt x="9528" y="4532"/>
                  </a:lnTo>
                  <a:cubicBezTo>
                    <a:pt x="9564" y="4693"/>
                    <a:pt x="9564" y="4889"/>
                    <a:pt x="9564" y="5068"/>
                  </a:cubicBezTo>
                  <a:cubicBezTo>
                    <a:pt x="9582" y="7548"/>
                    <a:pt x="7566" y="9564"/>
                    <a:pt x="5068" y="9564"/>
                  </a:cubicBezTo>
                  <a:cubicBezTo>
                    <a:pt x="2570" y="9564"/>
                    <a:pt x="536" y="7548"/>
                    <a:pt x="536" y="5050"/>
                  </a:cubicBezTo>
                  <a:cubicBezTo>
                    <a:pt x="536" y="2570"/>
                    <a:pt x="2570" y="536"/>
                    <a:pt x="5068" y="536"/>
                  </a:cubicBezTo>
                  <a:close/>
                  <a:moveTo>
                    <a:pt x="5068" y="0"/>
                  </a:moveTo>
                  <a:cubicBezTo>
                    <a:pt x="2266" y="0"/>
                    <a:pt x="0" y="2266"/>
                    <a:pt x="0" y="5050"/>
                  </a:cubicBezTo>
                  <a:cubicBezTo>
                    <a:pt x="0" y="7851"/>
                    <a:pt x="2266" y="10099"/>
                    <a:pt x="5068" y="10099"/>
                  </a:cubicBezTo>
                  <a:cubicBezTo>
                    <a:pt x="7851" y="10099"/>
                    <a:pt x="10117" y="7851"/>
                    <a:pt x="10117" y="5050"/>
                  </a:cubicBezTo>
                  <a:cubicBezTo>
                    <a:pt x="10117" y="2266"/>
                    <a:pt x="7851" y="0"/>
                    <a:pt x="5068" y="0"/>
                  </a:cubicBezTo>
                  <a:close/>
                </a:path>
              </a:pathLst>
            </a:custGeom>
            <a:gradFill>
              <a:gsLst>
                <a:gs pos="0">
                  <a:srgbClr val="F0B344"/>
                </a:gs>
                <a:gs pos="100000">
                  <a:srgbClr val="1C0905"/>
                </a:gs>
              </a:gsLst>
              <a:lin ang="8100019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5806350" y="4419725"/>
              <a:ext cx="15650" cy="18425"/>
            </a:xfrm>
            <a:custGeom>
              <a:rect b="b" l="l" r="r" t="t"/>
              <a:pathLst>
                <a:path extrusionOk="0" h="737" w="626">
                  <a:moveTo>
                    <a:pt x="360" y="0"/>
                  </a:moveTo>
                  <a:cubicBezTo>
                    <a:pt x="326" y="0"/>
                    <a:pt x="295" y="14"/>
                    <a:pt x="268" y="40"/>
                  </a:cubicBezTo>
                  <a:lnTo>
                    <a:pt x="54" y="255"/>
                  </a:lnTo>
                  <a:cubicBezTo>
                    <a:pt x="1" y="308"/>
                    <a:pt x="1" y="379"/>
                    <a:pt x="54" y="451"/>
                  </a:cubicBezTo>
                  <a:lnTo>
                    <a:pt x="233" y="611"/>
                  </a:lnTo>
                  <a:lnTo>
                    <a:pt x="233" y="736"/>
                  </a:lnTo>
                  <a:lnTo>
                    <a:pt x="358" y="736"/>
                  </a:lnTo>
                  <a:cubicBezTo>
                    <a:pt x="447" y="736"/>
                    <a:pt x="483" y="701"/>
                    <a:pt x="483" y="611"/>
                  </a:cubicBezTo>
                  <a:lnTo>
                    <a:pt x="483" y="469"/>
                  </a:lnTo>
                  <a:lnTo>
                    <a:pt x="625" y="469"/>
                  </a:lnTo>
                  <a:lnTo>
                    <a:pt x="625" y="272"/>
                  </a:lnTo>
                  <a:cubicBezTo>
                    <a:pt x="625" y="219"/>
                    <a:pt x="607" y="201"/>
                    <a:pt x="590" y="183"/>
                  </a:cubicBezTo>
                  <a:lnTo>
                    <a:pt x="465" y="40"/>
                  </a:lnTo>
                  <a:cubicBezTo>
                    <a:pt x="429" y="14"/>
                    <a:pt x="393" y="0"/>
                    <a:pt x="360" y="0"/>
                  </a:cubicBezTo>
                  <a:close/>
                </a:path>
              </a:pathLst>
            </a:custGeom>
            <a:gradFill>
              <a:gsLst>
                <a:gs pos="0">
                  <a:srgbClr val="F0B344"/>
                </a:gs>
                <a:gs pos="100000">
                  <a:srgbClr val="1C090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B344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/>
          <p:nvPr/>
        </p:nvSpPr>
        <p:spPr>
          <a:xfrm>
            <a:off x="10119881" y="4478506"/>
            <a:ext cx="2072119" cy="2274781"/>
          </a:xfrm>
          <a:custGeom>
            <a:rect b="b" l="l" r="r" t="t"/>
            <a:pathLst>
              <a:path extrusionOk="0" h="2274781" w="2072119">
                <a:moveTo>
                  <a:pt x="0" y="0"/>
                </a:moveTo>
                <a:lnTo>
                  <a:pt x="2072119" y="0"/>
                </a:lnTo>
                <a:lnTo>
                  <a:pt x="2072119" y="2274781"/>
                </a:lnTo>
                <a:lnTo>
                  <a:pt x="0" y="227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18"/>
          <p:cNvSpPr txBox="1"/>
          <p:nvPr/>
        </p:nvSpPr>
        <p:spPr>
          <a:xfrm>
            <a:off x="4491675" y="576850"/>
            <a:ext cx="7439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Mali was having trouble with Songhai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Songhai started in the capital of Gao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Songhai used Mali’s  trade to get resources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Songhai got the attention of Mansa Musa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Mansa Musa went to conquer Songhai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Gao became a important city in Mali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cxnSp>
        <p:nvCxnSpPr>
          <p:cNvPr id="329" name="Google Shape;329;p18"/>
          <p:cNvCxnSpPr/>
          <p:nvPr/>
        </p:nvCxnSpPr>
        <p:spPr>
          <a:xfrm flipH="1" rot="10800000">
            <a:off x="4404100" y="490800"/>
            <a:ext cx="7387500" cy="258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18"/>
          <p:cNvCxnSpPr/>
          <p:nvPr/>
        </p:nvCxnSpPr>
        <p:spPr>
          <a:xfrm flipH="1" rot="10800000">
            <a:off x="322875" y="333275"/>
            <a:ext cx="11468700" cy="516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18"/>
          <p:cNvCxnSpPr/>
          <p:nvPr/>
        </p:nvCxnSpPr>
        <p:spPr>
          <a:xfrm flipH="1" rot="10800000">
            <a:off x="322875" y="180875"/>
            <a:ext cx="11468700" cy="516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18"/>
          <p:cNvCxnSpPr/>
          <p:nvPr/>
        </p:nvCxnSpPr>
        <p:spPr>
          <a:xfrm flipH="1" rot="10800000">
            <a:off x="297050" y="5969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18"/>
          <p:cNvCxnSpPr/>
          <p:nvPr/>
        </p:nvCxnSpPr>
        <p:spPr>
          <a:xfrm flipH="1" rot="10800000">
            <a:off x="297050" y="61218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18"/>
          <p:cNvCxnSpPr/>
          <p:nvPr/>
        </p:nvCxnSpPr>
        <p:spPr>
          <a:xfrm flipH="1" rot="10800000">
            <a:off x="297050" y="62742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18"/>
          <p:cNvCxnSpPr/>
          <p:nvPr/>
        </p:nvCxnSpPr>
        <p:spPr>
          <a:xfrm flipH="1" rot="10800000">
            <a:off x="297050" y="64266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18"/>
          <p:cNvCxnSpPr/>
          <p:nvPr/>
        </p:nvCxnSpPr>
        <p:spPr>
          <a:xfrm flipH="1" rot="10800000">
            <a:off x="297050" y="65790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18"/>
          <p:cNvCxnSpPr/>
          <p:nvPr/>
        </p:nvCxnSpPr>
        <p:spPr>
          <a:xfrm flipH="1" rot="10800000">
            <a:off x="297050" y="6731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18"/>
          <p:cNvCxnSpPr/>
          <p:nvPr/>
        </p:nvCxnSpPr>
        <p:spPr>
          <a:xfrm flipH="1" rot="10800000">
            <a:off x="5097650" y="65790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18"/>
          <p:cNvCxnSpPr/>
          <p:nvPr/>
        </p:nvCxnSpPr>
        <p:spPr>
          <a:xfrm flipH="1" rot="10800000">
            <a:off x="5097650" y="6731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18"/>
          <p:cNvCxnSpPr/>
          <p:nvPr/>
        </p:nvCxnSpPr>
        <p:spPr>
          <a:xfrm flipH="1" rot="10800000">
            <a:off x="5097650" y="64266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18"/>
          <p:cNvCxnSpPr/>
          <p:nvPr/>
        </p:nvCxnSpPr>
        <p:spPr>
          <a:xfrm flipH="1" rot="10800000">
            <a:off x="5097650" y="62742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18"/>
          <p:cNvSpPr/>
          <p:nvPr/>
        </p:nvSpPr>
        <p:spPr>
          <a:xfrm>
            <a:off x="416649" y="561350"/>
            <a:ext cx="3598270" cy="2471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24242">
                        <a:alpha val="13100"/>
                      </a:srgbClr>
                    </a:gs>
                    <a:gs pos="100000">
                      <a:srgbClr val="010101">
                        <a:alpha val="1310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  <a:t>THE SONGHAI</a:t>
            </a:r>
            <a:b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24242">
                        <a:alpha val="13100"/>
                      </a:srgbClr>
                    </a:gs>
                    <a:gs pos="100000">
                      <a:srgbClr val="010101">
                        <a:alpha val="1310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</a:br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24242">
                        <a:alpha val="13100"/>
                      </a:srgbClr>
                    </a:gs>
                    <a:gs pos="100000">
                      <a:srgbClr val="010101">
                        <a:alpha val="1310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  <a:t>BUILT AN</a:t>
            </a:r>
            <a:b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24242">
                        <a:alpha val="13100"/>
                      </a:srgbClr>
                    </a:gs>
                    <a:gs pos="100000">
                      <a:srgbClr val="010101">
                        <a:alpha val="1310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</a:br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24242">
                        <a:alpha val="13100"/>
                      </a:srgbClr>
                    </a:gs>
                    <a:gs pos="100000">
                      <a:srgbClr val="010101">
                        <a:alpha val="1310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  <a:t>EMPIRE</a:t>
            </a:r>
          </a:p>
        </p:txBody>
      </p:sp>
      <p:pic>
        <p:nvPicPr>
          <p:cNvPr id="343" name="Google Shape;3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38" y="3234375"/>
            <a:ext cx="3724275" cy="25336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4" name="Google Shape;34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2701" y="2740900"/>
            <a:ext cx="2592849" cy="345715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B344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9"/>
          <p:cNvSpPr/>
          <p:nvPr/>
        </p:nvSpPr>
        <p:spPr>
          <a:xfrm>
            <a:off x="10119881" y="4504806"/>
            <a:ext cx="2072119" cy="2274781"/>
          </a:xfrm>
          <a:custGeom>
            <a:rect b="b" l="l" r="r" t="t"/>
            <a:pathLst>
              <a:path extrusionOk="0" h="2274781" w="2072119">
                <a:moveTo>
                  <a:pt x="0" y="0"/>
                </a:moveTo>
                <a:lnTo>
                  <a:pt x="2072119" y="0"/>
                </a:lnTo>
                <a:lnTo>
                  <a:pt x="2072119" y="2274781"/>
                </a:lnTo>
                <a:lnTo>
                  <a:pt x="0" y="227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0" name="Google Shape;350;p19"/>
          <p:cNvSpPr txBox="1"/>
          <p:nvPr/>
        </p:nvSpPr>
        <p:spPr>
          <a:xfrm>
            <a:off x="325786" y="406693"/>
            <a:ext cx="43011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36" u="none" cap="none" strike="noStrike">
                <a:solidFill>
                  <a:srgbClr val="1C0905"/>
                </a:solidFill>
                <a:latin typeface="Anton"/>
                <a:ea typeface="Anton"/>
                <a:cs typeface="Anton"/>
                <a:sym typeface="Anton"/>
              </a:rPr>
              <a:t>THE BIRTH O</a:t>
            </a:r>
            <a:r>
              <a:rPr b="0" i="0" lang="en-US" sz="6436" u="none" cap="none" strike="noStrike">
                <a:solidFill>
                  <a:srgbClr val="1C0905"/>
                </a:solidFill>
                <a:latin typeface="Anton"/>
                <a:ea typeface="Anton"/>
                <a:cs typeface="Anton"/>
                <a:sym typeface="Anton"/>
              </a:rPr>
              <a:t>F THE EMPIRE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4442825" y="545875"/>
            <a:ext cx="7193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C0D00"/>
              </a:buClr>
              <a:buSzPts val="2400"/>
              <a:buFont typeface="Abril Fatface"/>
              <a:buChar char="●"/>
            </a:pPr>
            <a:r>
              <a:rPr lang="en-US" sz="2400">
                <a:solidFill>
                  <a:srgbClr val="2C0D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Songhai used to be part of Mali</a:t>
            </a:r>
            <a:endParaRPr sz="2400">
              <a:solidFill>
                <a:srgbClr val="2C0D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C0D00"/>
              </a:buClr>
              <a:buSzPts val="2400"/>
              <a:buFont typeface="Abril Fatface"/>
              <a:buChar char="●"/>
            </a:pPr>
            <a:r>
              <a:rPr lang="en-US" sz="2400">
                <a:solidFill>
                  <a:srgbClr val="2C0D00"/>
                </a:solidFill>
                <a:latin typeface="Abril Fatface"/>
                <a:ea typeface="Abril Fatface"/>
                <a:cs typeface="Abril Fatface"/>
                <a:sym typeface="Abril Fatface"/>
              </a:rPr>
              <a:t> But Mali’s government grew weaker</a:t>
            </a:r>
            <a:endParaRPr sz="2400">
              <a:solidFill>
                <a:srgbClr val="2C0D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C0D00"/>
              </a:buClr>
              <a:buSzPts val="2400"/>
              <a:buFont typeface="Abril Fatface"/>
              <a:buChar char="●"/>
            </a:pPr>
            <a:r>
              <a:rPr lang="en-US" sz="2400">
                <a:solidFill>
                  <a:srgbClr val="2C0D00"/>
                </a:solidFill>
                <a:latin typeface="Abril Fatface"/>
                <a:ea typeface="Abril Fatface"/>
                <a:cs typeface="Abril Fatface"/>
                <a:sym typeface="Abril Fatface"/>
              </a:rPr>
              <a:t>Songhai regained their freedom</a:t>
            </a:r>
            <a:endParaRPr sz="2400">
              <a:solidFill>
                <a:srgbClr val="2C0D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C0D00"/>
              </a:buClr>
              <a:buSzPts val="2400"/>
              <a:buFont typeface="Abril Fatface"/>
              <a:buChar char="●"/>
            </a:pPr>
            <a:r>
              <a:rPr lang="en-US" sz="2400">
                <a:solidFill>
                  <a:srgbClr val="2C0D00"/>
                </a:solidFill>
                <a:latin typeface="Abril Fatface"/>
                <a:ea typeface="Abril Fatface"/>
                <a:cs typeface="Abril Fatface"/>
                <a:sym typeface="Abril Fatface"/>
              </a:rPr>
              <a:t>Leaders of Songhai had become Muslims</a:t>
            </a:r>
            <a:endParaRPr sz="2400">
              <a:solidFill>
                <a:srgbClr val="2C0D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C0D00"/>
              </a:buClr>
              <a:buSzPts val="2400"/>
              <a:buFont typeface="Abril Fatface"/>
              <a:buChar char="●"/>
            </a:pPr>
            <a:r>
              <a:rPr lang="en-US" sz="2400">
                <a:solidFill>
                  <a:srgbClr val="2C0D00"/>
                </a:solidFill>
                <a:latin typeface="Abril Fatface"/>
                <a:ea typeface="Abril Fatface"/>
                <a:cs typeface="Abril Fatface"/>
                <a:sym typeface="Abril Fatface"/>
              </a:rPr>
              <a:t>Due to this, they received more trades</a:t>
            </a:r>
            <a:endParaRPr sz="2400">
              <a:solidFill>
                <a:srgbClr val="2C0D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C0D00"/>
              </a:buClr>
              <a:buSzPts val="2400"/>
              <a:buFont typeface="Abril Fatface"/>
              <a:buChar char="●"/>
            </a:pPr>
            <a:r>
              <a:rPr lang="en-US" sz="2400">
                <a:solidFill>
                  <a:srgbClr val="2C0D00"/>
                </a:solidFill>
                <a:latin typeface="Abril Fatface"/>
                <a:ea typeface="Abril Fatface"/>
                <a:cs typeface="Abril Fatface"/>
                <a:sym typeface="Abril Fatface"/>
              </a:rPr>
              <a:t>Because of this, Songhai became richer</a:t>
            </a:r>
            <a:endParaRPr sz="2400">
              <a:solidFill>
                <a:srgbClr val="2C0D00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pic>
        <p:nvPicPr>
          <p:cNvPr descr="File:Map of the Songhay Empire.png - Wikipedia" id="352" name="Google Shape;3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500" y="2976350"/>
            <a:ext cx="4463698" cy="3145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apa shonghai.svg - Wikimedia Commons" id="353" name="Google Shape;3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00" y="2389325"/>
            <a:ext cx="4275114" cy="331987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54" name="Google Shape;354;p19"/>
          <p:cNvCxnSpPr/>
          <p:nvPr/>
        </p:nvCxnSpPr>
        <p:spPr>
          <a:xfrm flipH="1" rot="10800000">
            <a:off x="297050" y="5969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19"/>
          <p:cNvCxnSpPr/>
          <p:nvPr/>
        </p:nvCxnSpPr>
        <p:spPr>
          <a:xfrm flipH="1" rot="10800000">
            <a:off x="297050" y="61218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19"/>
          <p:cNvCxnSpPr/>
          <p:nvPr/>
        </p:nvCxnSpPr>
        <p:spPr>
          <a:xfrm flipH="1" rot="10800000">
            <a:off x="297050" y="62742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19"/>
          <p:cNvCxnSpPr/>
          <p:nvPr/>
        </p:nvCxnSpPr>
        <p:spPr>
          <a:xfrm flipH="1" rot="10800000">
            <a:off x="297050" y="64266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19"/>
          <p:cNvCxnSpPr/>
          <p:nvPr/>
        </p:nvCxnSpPr>
        <p:spPr>
          <a:xfrm flipH="1" rot="10800000">
            <a:off x="297050" y="65790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19"/>
          <p:cNvCxnSpPr/>
          <p:nvPr/>
        </p:nvCxnSpPr>
        <p:spPr>
          <a:xfrm flipH="1" rot="10800000">
            <a:off x="297050" y="6731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19"/>
          <p:cNvCxnSpPr/>
          <p:nvPr/>
        </p:nvCxnSpPr>
        <p:spPr>
          <a:xfrm flipH="1" rot="10800000">
            <a:off x="5097650" y="65790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19"/>
          <p:cNvCxnSpPr/>
          <p:nvPr/>
        </p:nvCxnSpPr>
        <p:spPr>
          <a:xfrm flipH="1" rot="10800000">
            <a:off x="5097650" y="6731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19"/>
          <p:cNvCxnSpPr/>
          <p:nvPr/>
        </p:nvCxnSpPr>
        <p:spPr>
          <a:xfrm flipH="1" rot="10800000">
            <a:off x="322875" y="180875"/>
            <a:ext cx="11468700" cy="516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19"/>
          <p:cNvCxnSpPr/>
          <p:nvPr/>
        </p:nvCxnSpPr>
        <p:spPr>
          <a:xfrm flipH="1" rot="10800000">
            <a:off x="322875" y="333275"/>
            <a:ext cx="11468700" cy="516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19"/>
          <p:cNvCxnSpPr/>
          <p:nvPr/>
        </p:nvCxnSpPr>
        <p:spPr>
          <a:xfrm flipH="1" rot="10800000">
            <a:off x="4404100" y="490800"/>
            <a:ext cx="7387500" cy="258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19"/>
          <p:cNvCxnSpPr/>
          <p:nvPr/>
        </p:nvCxnSpPr>
        <p:spPr>
          <a:xfrm flipH="1" rot="10800000">
            <a:off x="5097650" y="64266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19"/>
          <p:cNvCxnSpPr/>
          <p:nvPr/>
        </p:nvCxnSpPr>
        <p:spPr>
          <a:xfrm flipH="1" rot="10800000">
            <a:off x="5097650" y="62742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Stick Figure with Pencil Vector Clipart image - Free stock photo ..." id="367" name="Google Shape;36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0222140" y="622537"/>
            <a:ext cx="1712635" cy="211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B344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0"/>
          <p:cNvSpPr txBox="1"/>
          <p:nvPr/>
        </p:nvSpPr>
        <p:spPr>
          <a:xfrm>
            <a:off x="4708175" y="1107350"/>
            <a:ext cx="73398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Songhai grew richer from Trans-saharan trade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They grew in an empire from </a:t>
            </a:r>
            <a:r>
              <a:rPr lang="en-US" sz="2200" u="sng">
                <a:solidFill>
                  <a:schemeClr val="hlink"/>
                </a:solidFill>
                <a:latin typeface="Abril Fatface"/>
                <a:ea typeface="Abril Fatface"/>
                <a:cs typeface="Abril Fatface"/>
                <a:sym typeface="Abril Fatface"/>
                <a:hlinkClick action="ppaction://hlinksldjump" r:id="rId3"/>
              </a:rPr>
              <a:t>territory growth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Sunni Ali Became ruler in 1464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Songhai was disorganized before Ali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Mali Asked Songhai for help fighting timbuktu 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Encouraged</a:t>
            </a: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 people to work together building peace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bril Fatface"/>
              <a:buChar char="●"/>
            </a:pPr>
            <a:r>
              <a:rPr lang="en-US" sz="22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bought peace and stability to songhai</a:t>
            </a:r>
            <a:endParaRPr sz="22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373" name="Google Shape;373;p20"/>
          <p:cNvSpPr/>
          <p:nvPr/>
        </p:nvSpPr>
        <p:spPr>
          <a:xfrm>
            <a:off x="10043681" y="4478506"/>
            <a:ext cx="2072119" cy="2274781"/>
          </a:xfrm>
          <a:custGeom>
            <a:rect b="b" l="l" r="r" t="t"/>
            <a:pathLst>
              <a:path extrusionOk="0" h="2274781" w="2072119">
                <a:moveTo>
                  <a:pt x="0" y="0"/>
                </a:moveTo>
                <a:lnTo>
                  <a:pt x="2072119" y="0"/>
                </a:lnTo>
                <a:lnTo>
                  <a:pt x="2072119" y="2274781"/>
                </a:lnTo>
                <a:lnTo>
                  <a:pt x="0" y="227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74" name="Google Shape;374;p20"/>
          <p:cNvPicPr preferRelativeResize="0"/>
          <p:nvPr/>
        </p:nvPicPr>
        <p:blipFill rotWithShape="1">
          <a:blip r:embed="rId5">
            <a:alphaModFix/>
          </a:blip>
          <a:srcRect b="0" l="16441" r="16448" t="0"/>
          <a:stretch/>
        </p:blipFill>
        <p:spPr>
          <a:xfrm>
            <a:off x="394280" y="2513500"/>
            <a:ext cx="4121892" cy="38405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375" name="Google Shape;375;p20"/>
          <p:cNvCxnSpPr/>
          <p:nvPr/>
        </p:nvCxnSpPr>
        <p:spPr>
          <a:xfrm>
            <a:off x="3547250" y="289700"/>
            <a:ext cx="835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0"/>
          <p:cNvCxnSpPr/>
          <p:nvPr/>
        </p:nvCxnSpPr>
        <p:spPr>
          <a:xfrm>
            <a:off x="3547250" y="505125"/>
            <a:ext cx="835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0"/>
          <p:cNvCxnSpPr/>
          <p:nvPr/>
        </p:nvCxnSpPr>
        <p:spPr>
          <a:xfrm>
            <a:off x="3547250" y="736975"/>
            <a:ext cx="835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0"/>
          <p:cNvSpPr/>
          <p:nvPr/>
        </p:nvSpPr>
        <p:spPr>
          <a:xfrm>
            <a:off x="76200" y="505125"/>
            <a:ext cx="4113655" cy="1715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gradFill>
                  <a:gsLst>
                    <a:gs pos="0">
                      <a:srgbClr val="424242"/>
                    </a:gs>
                    <a:gs pos="100000">
                      <a:srgbClr val="01010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  <a:t>Growth</a:t>
            </a:r>
            <a:br>
              <a:rPr b="0" i="0">
                <a:ln>
                  <a:noFill/>
                </a:ln>
                <a:gradFill>
                  <a:gsLst>
                    <a:gs pos="0">
                      <a:srgbClr val="424242"/>
                    </a:gs>
                    <a:gs pos="100000">
                      <a:srgbClr val="01010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</a:br>
            <a:r>
              <a:rPr b="0" i="0">
                <a:ln>
                  <a:noFill/>
                </a:ln>
                <a:gradFill>
                  <a:gsLst>
                    <a:gs pos="0">
                      <a:srgbClr val="424242"/>
                    </a:gs>
                    <a:gs pos="100000">
                      <a:srgbClr val="010101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  <a:t>And Conquest</a:t>
            </a:r>
          </a:p>
        </p:txBody>
      </p:sp>
      <p:cxnSp>
        <p:nvCxnSpPr>
          <p:cNvPr id="379" name="Google Shape;379;p20"/>
          <p:cNvCxnSpPr/>
          <p:nvPr/>
        </p:nvCxnSpPr>
        <p:spPr>
          <a:xfrm flipH="1" rot="10800000">
            <a:off x="5011625" y="58927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0"/>
          <p:cNvCxnSpPr/>
          <p:nvPr/>
        </p:nvCxnSpPr>
        <p:spPr>
          <a:xfrm flipH="1" rot="10800000">
            <a:off x="5011625" y="60451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0"/>
          <p:cNvCxnSpPr/>
          <p:nvPr/>
        </p:nvCxnSpPr>
        <p:spPr>
          <a:xfrm flipH="1" rot="10800000">
            <a:off x="5011625" y="61975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0"/>
          <p:cNvCxnSpPr/>
          <p:nvPr/>
        </p:nvCxnSpPr>
        <p:spPr>
          <a:xfrm flipH="1" rot="10800000">
            <a:off x="5011625" y="63499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20"/>
          <p:cNvCxnSpPr/>
          <p:nvPr/>
        </p:nvCxnSpPr>
        <p:spPr>
          <a:xfrm flipH="1" rot="10800000">
            <a:off x="5011625" y="65023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0"/>
          <p:cNvCxnSpPr/>
          <p:nvPr/>
        </p:nvCxnSpPr>
        <p:spPr>
          <a:xfrm flipH="1" rot="10800000">
            <a:off x="5011625" y="66547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0"/>
          <p:cNvCxnSpPr/>
          <p:nvPr/>
        </p:nvCxnSpPr>
        <p:spPr>
          <a:xfrm flipH="1" rot="10800000">
            <a:off x="5011625" y="51307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0"/>
          <p:cNvCxnSpPr/>
          <p:nvPr/>
        </p:nvCxnSpPr>
        <p:spPr>
          <a:xfrm flipH="1" rot="10800000">
            <a:off x="5011625" y="52831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0"/>
          <p:cNvCxnSpPr/>
          <p:nvPr/>
        </p:nvCxnSpPr>
        <p:spPr>
          <a:xfrm flipH="1" rot="10800000">
            <a:off x="5011625" y="54355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0"/>
          <p:cNvCxnSpPr/>
          <p:nvPr/>
        </p:nvCxnSpPr>
        <p:spPr>
          <a:xfrm flipH="1" rot="10800000">
            <a:off x="5011625" y="55879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0"/>
          <p:cNvCxnSpPr/>
          <p:nvPr/>
        </p:nvCxnSpPr>
        <p:spPr>
          <a:xfrm flipH="1" rot="10800000">
            <a:off x="5011625" y="57403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0"/>
          <p:cNvCxnSpPr/>
          <p:nvPr/>
        </p:nvCxnSpPr>
        <p:spPr>
          <a:xfrm flipH="1" rot="10800000">
            <a:off x="5011625" y="58927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0"/>
          <p:cNvCxnSpPr/>
          <p:nvPr/>
        </p:nvCxnSpPr>
        <p:spPr>
          <a:xfrm flipH="1" rot="10800000">
            <a:off x="5011625" y="43687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20"/>
          <p:cNvCxnSpPr/>
          <p:nvPr/>
        </p:nvCxnSpPr>
        <p:spPr>
          <a:xfrm flipH="1" rot="10800000">
            <a:off x="5011625" y="45211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20"/>
          <p:cNvCxnSpPr/>
          <p:nvPr/>
        </p:nvCxnSpPr>
        <p:spPr>
          <a:xfrm flipH="1" rot="10800000">
            <a:off x="5011625" y="46735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20"/>
          <p:cNvCxnSpPr/>
          <p:nvPr/>
        </p:nvCxnSpPr>
        <p:spPr>
          <a:xfrm flipH="1" rot="10800000">
            <a:off x="5011625" y="48259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20"/>
          <p:cNvCxnSpPr/>
          <p:nvPr/>
        </p:nvCxnSpPr>
        <p:spPr>
          <a:xfrm flipH="1" rot="10800000">
            <a:off x="5011625" y="49783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0"/>
          <p:cNvCxnSpPr/>
          <p:nvPr/>
        </p:nvCxnSpPr>
        <p:spPr>
          <a:xfrm flipH="1" rot="10800000">
            <a:off x="5011625" y="51307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0"/>
          <p:cNvCxnSpPr/>
          <p:nvPr/>
        </p:nvCxnSpPr>
        <p:spPr>
          <a:xfrm>
            <a:off x="3547250" y="965575"/>
            <a:ext cx="835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0"/>
          <p:cNvCxnSpPr/>
          <p:nvPr/>
        </p:nvCxnSpPr>
        <p:spPr>
          <a:xfrm flipH="1" rot="10800000">
            <a:off x="5011625" y="52831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20"/>
          <p:cNvCxnSpPr/>
          <p:nvPr/>
        </p:nvCxnSpPr>
        <p:spPr>
          <a:xfrm flipH="1" rot="10800000">
            <a:off x="5011625" y="54355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20"/>
          <p:cNvCxnSpPr/>
          <p:nvPr/>
        </p:nvCxnSpPr>
        <p:spPr>
          <a:xfrm flipH="1" rot="10800000">
            <a:off x="5011625" y="55879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20"/>
          <p:cNvCxnSpPr/>
          <p:nvPr/>
        </p:nvCxnSpPr>
        <p:spPr>
          <a:xfrm flipH="1" rot="10800000">
            <a:off x="5011625" y="57403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20"/>
          <p:cNvCxnSpPr/>
          <p:nvPr/>
        </p:nvCxnSpPr>
        <p:spPr>
          <a:xfrm flipH="1" rot="10800000">
            <a:off x="5011625" y="58927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20"/>
          <p:cNvCxnSpPr/>
          <p:nvPr/>
        </p:nvCxnSpPr>
        <p:spPr>
          <a:xfrm flipH="1" rot="10800000">
            <a:off x="5011625" y="60451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20"/>
          <p:cNvCxnSpPr/>
          <p:nvPr/>
        </p:nvCxnSpPr>
        <p:spPr>
          <a:xfrm flipH="1" rot="10800000">
            <a:off x="5011625" y="45211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0"/>
          <p:cNvCxnSpPr/>
          <p:nvPr/>
        </p:nvCxnSpPr>
        <p:spPr>
          <a:xfrm flipH="1" rot="10800000">
            <a:off x="5011625" y="46735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0"/>
          <p:cNvCxnSpPr/>
          <p:nvPr/>
        </p:nvCxnSpPr>
        <p:spPr>
          <a:xfrm flipH="1" rot="10800000">
            <a:off x="5011625" y="48259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0"/>
          <p:cNvCxnSpPr/>
          <p:nvPr/>
        </p:nvCxnSpPr>
        <p:spPr>
          <a:xfrm flipH="1" rot="10800000">
            <a:off x="5011625" y="49783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0"/>
          <p:cNvCxnSpPr/>
          <p:nvPr/>
        </p:nvCxnSpPr>
        <p:spPr>
          <a:xfrm flipH="1" rot="10800000">
            <a:off x="5011625" y="51307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0"/>
          <p:cNvCxnSpPr/>
          <p:nvPr/>
        </p:nvCxnSpPr>
        <p:spPr>
          <a:xfrm flipH="1" rot="10800000">
            <a:off x="5011625" y="52831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0"/>
          <p:cNvCxnSpPr/>
          <p:nvPr/>
        </p:nvCxnSpPr>
        <p:spPr>
          <a:xfrm flipH="1" rot="10800000">
            <a:off x="5011625" y="37591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0"/>
          <p:cNvCxnSpPr/>
          <p:nvPr/>
        </p:nvCxnSpPr>
        <p:spPr>
          <a:xfrm flipH="1" rot="10800000">
            <a:off x="5011625" y="39115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0"/>
          <p:cNvCxnSpPr/>
          <p:nvPr/>
        </p:nvCxnSpPr>
        <p:spPr>
          <a:xfrm flipH="1" rot="10800000">
            <a:off x="5011625" y="40639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0"/>
          <p:cNvCxnSpPr/>
          <p:nvPr/>
        </p:nvCxnSpPr>
        <p:spPr>
          <a:xfrm flipH="1" rot="10800000">
            <a:off x="5011625" y="42163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0"/>
          <p:cNvCxnSpPr/>
          <p:nvPr/>
        </p:nvCxnSpPr>
        <p:spPr>
          <a:xfrm flipH="1" rot="10800000">
            <a:off x="5011625" y="43687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0"/>
          <p:cNvCxnSpPr/>
          <p:nvPr/>
        </p:nvCxnSpPr>
        <p:spPr>
          <a:xfrm flipH="1" rot="10800000">
            <a:off x="5011625" y="4521125"/>
            <a:ext cx="45366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B344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/>
          <p:nvPr/>
        </p:nvSpPr>
        <p:spPr>
          <a:xfrm>
            <a:off x="10119881" y="4478506"/>
            <a:ext cx="2072119" cy="2274781"/>
          </a:xfrm>
          <a:custGeom>
            <a:rect b="b" l="l" r="r" t="t"/>
            <a:pathLst>
              <a:path extrusionOk="0" h="2274781" w="2072119">
                <a:moveTo>
                  <a:pt x="0" y="0"/>
                </a:moveTo>
                <a:lnTo>
                  <a:pt x="2072119" y="0"/>
                </a:lnTo>
                <a:lnTo>
                  <a:pt x="2072119" y="2274781"/>
                </a:lnTo>
                <a:lnTo>
                  <a:pt x="0" y="227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21" name="Google Shape;421;p21"/>
          <p:cNvCxnSpPr/>
          <p:nvPr/>
        </p:nvCxnSpPr>
        <p:spPr>
          <a:xfrm flipH="1" rot="10800000">
            <a:off x="297050" y="5969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21"/>
          <p:cNvCxnSpPr/>
          <p:nvPr/>
        </p:nvCxnSpPr>
        <p:spPr>
          <a:xfrm flipH="1" rot="10800000">
            <a:off x="297050" y="61218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1"/>
          <p:cNvCxnSpPr/>
          <p:nvPr/>
        </p:nvCxnSpPr>
        <p:spPr>
          <a:xfrm flipH="1" rot="10800000">
            <a:off x="297050" y="62742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21"/>
          <p:cNvCxnSpPr/>
          <p:nvPr/>
        </p:nvCxnSpPr>
        <p:spPr>
          <a:xfrm flipH="1" rot="10800000">
            <a:off x="297050" y="64266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1"/>
          <p:cNvCxnSpPr/>
          <p:nvPr/>
        </p:nvCxnSpPr>
        <p:spPr>
          <a:xfrm flipH="1" rot="10800000">
            <a:off x="297050" y="65790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21"/>
          <p:cNvCxnSpPr/>
          <p:nvPr/>
        </p:nvCxnSpPr>
        <p:spPr>
          <a:xfrm flipH="1" rot="10800000">
            <a:off x="297050" y="6731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7" name="Google Shape;427;p21"/>
          <p:cNvCxnSpPr/>
          <p:nvPr/>
        </p:nvCxnSpPr>
        <p:spPr>
          <a:xfrm flipH="1" rot="10800000">
            <a:off x="5097650" y="65790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21"/>
          <p:cNvCxnSpPr/>
          <p:nvPr/>
        </p:nvCxnSpPr>
        <p:spPr>
          <a:xfrm flipH="1" rot="10800000">
            <a:off x="5097650" y="6731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21"/>
          <p:cNvCxnSpPr/>
          <p:nvPr/>
        </p:nvCxnSpPr>
        <p:spPr>
          <a:xfrm flipH="1" rot="10800000">
            <a:off x="5097650" y="64266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21"/>
          <p:cNvCxnSpPr/>
          <p:nvPr/>
        </p:nvCxnSpPr>
        <p:spPr>
          <a:xfrm flipH="1" rot="10800000">
            <a:off x="5097650" y="62742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21"/>
          <p:cNvSpPr txBox="1"/>
          <p:nvPr/>
        </p:nvSpPr>
        <p:spPr>
          <a:xfrm>
            <a:off x="4491675" y="576850"/>
            <a:ext cx="7439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Char char="●"/>
            </a:pPr>
            <a:r>
              <a:rPr lang="en-US"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Sunni ali died in 1492</a:t>
            </a:r>
            <a:endParaRPr sz="26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Char char="●"/>
            </a:pPr>
            <a:r>
              <a:rPr lang="en-US"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Sunni Baru was not Muslim</a:t>
            </a:r>
            <a:endParaRPr sz="26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Char char="●"/>
            </a:pPr>
            <a:r>
              <a:rPr lang="en-US"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Most of  town was Mulsim</a:t>
            </a:r>
            <a:endParaRPr sz="26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Char char="●"/>
            </a:pPr>
            <a:r>
              <a:rPr lang="en-US"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People were scared their town would fall</a:t>
            </a:r>
            <a:endParaRPr sz="26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Char char="●"/>
            </a:pPr>
            <a:r>
              <a:rPr lang="en-US"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A general was choose to lead instead</a:t>
            </a:r>
            <a:endParaRPr sz="26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Char char="●"/>
            </a:pPr>
            <a:r>
              <a:rPr lang="en-US"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This General was named Muhhamed Ture</a:t>
            </a:r>
            <a:endParaRPr sz="26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Char char="●"/>
            </a:pPr>
            <a:r>
              <a:rPr lang="en-US"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rPr>
              <a:t>He later was named “Askia the Great”</a:t>
            </a:r>
            <a:endParaRPr sz="2600">
              <a:solidFill>
                <a:schemeClr val="dk1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cxnSp>
        <p:nvCxnSpPr>
          <p:cNvPr id="432" name="Google Shape;432;p21"/>
          <p:cNvCxnSpPr/>
          <p:nvPr/>
        </p:nvCxnSpPr>
        <p:spPr>
          <a:xfrm flipH="1" rot="10800000">
            <a:off x="4404100" y="490800"/>
            <a:ext cx="7387500" cy="258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21"/>
          <p:cNvCxnSpPr/>
          <p:nvPr/>
        </p:nvCxnSpPr>
        <p:spPr>
          <a:xfrm flipH="1" rot="10800000">
            <a:off x="322875" y="333275"/>
            <a:ext cx="11468700" cy="516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21"/>
          <p:cNvCxnSpPr/>
          <p:nvPr/>
        </p:nvCxnSpPr>
        <p:spPr>
          <a:xfrm flipH="1" rot="10800000">
            <a:off x="322875" y="180875"/>
            <a:ext cx="11468700" cy="516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21"/>
          <p:cNvSpPr/>
          <p:nvPr/>
        </p:nvSpPr>
        <p:spPr>
          <a:xfrm>
            <a:off x="449450" y="576850"/>
            <a:ext cx="3170553" cy="18887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24242">
                        <a:alpha val="13100"/>
                      </a:srgbClr>
                    </a:gs>
                    <a:gs pos="100000">
                      <a:srgbClr val="010101">
                        <a:alpha val="1310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  <a:t>ASKIA THE</a:t>
            </a:r>
            <a:b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24242">
                        <a:alpha val="13100"/>
                      </a:srgbClr>
                    </a:gs>
                    <a:gs pos="100000">
                      <a:srgbClr val="010101">
                        <a:alpha val="1310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</a:br>
            <a:r>
              <a:rPr b="0" i="0"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24242">
                        <a:alpha val="13100"/>
                      </a:srgbClr>
                    </a:gs>
                    <a:gs pos="100000">
                      <a:srgbClr val="010101">
                        <a:alpha val="1310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nton"/>
              </a:rPr>
              <a:t>GREAT</a:t>
            </a:r>
          </a:p>
        </p:txBody>
      </p:sp>
      <p:pic>
        <p:nvPicPr>
          <p:cNvPr id="436" name="Google Shape;4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75" y="3507950"/>
            <a:ext cx="4094582" cy="22747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7" name="Google Shape;4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8250" y="3541050"/>
            <a:ext cx="2476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B344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2"/>
          <p:cNvSpPr/>
          <p:nvPr/>
        </p:nvSpPr>
        <p:spPr>
          <a:xfrm>
            <a:off x="10119881" y="4478506"/>
            <a:ext cx="2072119" cy="2274781"/>
          </a:xfrm>
          <a:custGeom>
            <a:rect b="b" l="l" r="r" t="t"/>
            <a:pathLst>
              <a:path extrusionOk="0" h="2274781" w="2072119">
                <a:moveTo>
                  <a:pt x="0" y="0"/>
                </a:moveTo>
                <a:lnTo>
                  <a:pt x="2072119" y="0"/>
                </a:lnTo>
                <a:lnTo>
                  <a:pt x="2072119" y="2274781"/>
                </a:lnTo>
                <a:lnTo>
                  <a:pt x="0" y="227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3" name="Google Shape;443;p22"/>
          <p:cNvSpPr txBox="1"/>
          <p:nvPr/>
        </p:nvSpPr>
        <p:spPr>
          <a:xfrm>
            <a:off x="325786" y="406693"/>
            <a:ext cx="43011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36" u="none" cap="none" strike="noStrike">
                <a:solidFill>
                  <a:srgbClr val="1C0905"/>
                </a:solidFill>
                <a:latin typeface="Anton"/>
                <a:ea typeface="Anton"/>
                <a:cs typeface="Anton"/>
                <a:sym typeface="Anton"/>
              </a:rPr>
              <a:t>RELIGION AND EDUCATION</a:t>
            </a:r>
            <a:endParaRPr/>
          </a:p>
        </p:txBody>
      </p:sp>
      <p:sp>
        <p:nvSpPr>
          <p:cNvPr id="444" name="Google Shape;444;p22"/>
          <p:cNvSpPr txBox="1"/>
          <p:nvPr/>
        </p:nvSpPr>
        <p:spPr>
          <a:xfrm>
            <a:off x="4533250" y="439125"/>
            <a:ext cx="7439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Char char="●"/>
            </a:pPr>
            <a:r>
              <a:rPr lang="en-US" sz="2400">
                <a:latin typeface="Abril Fatface"/>
                <a:ea typeface="Abril Fatface"/>
                <a:cs typeface="Abril Fatface"/>
                <a:sym typeface="Abril Fatface"/>
              </a:rPr>
              <a:t>Askia worked to support education</a:t>
            </a:r>
            <a:endParaRPr sz="24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Char char="●"/>
            </a:pPr>
            <a:r>
              <a:rPr lang="en-US" sz="2400">
                <a:latin typeface="Abril Fatface"/>
                <a:ea typeface="Abril Fatface"/>
                <a:cs typeface="Abril Fatface"/>
                <a:sym typeface="Abril Fatface"/>
              </a:rPr>
              <a:t>The great city had schools, and universities</a:t>
            </a:r>
            <a:endParaRPr sz="24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Char char="●"/>
            </a:pPr>
            <a:r>
              <a:rPr lang="en-US" sz="2400">
                <a:latin typeface="Abril Fatface"/>
                <a:ea typeface="Abril Fatface"/>
                <a:cs typeface="Abril Fatface"/>
                <a:sym typeface="Abril Fatface"/>
              </a:rPr>
              <a:t>People arrived from all over the world</a:t>
            </a:r>
            <a:endParaRPr sz="24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Char char="●"/>
            </a:pPr>
            <a:r>
              <a:rPr lang="en-US" sz="2400">
                <a:latin typeface="Abril Fatface"/>
                <a:ea typeface="Abril Fatface"/>
                <a:cs typeface="Abril Fatface"/>
                <a:sym typeface="Abril Fatface"/>
              </a:rPr>
              <a:t>The school had a great education</a:t>
            </a:r>
            <a:endParaRPr sz="2400"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Abril Fatface"/>
              <a:buChar char="●"/>
            </a:pPr>
            <a:r>
              <a:rPr lang="en-US" sz="2400">
                <a:latin typeface="Abril Fatface"/>
                <a:ea typeface="Abril Fatface"/>
                <a:cs typeface="Abril Fatface"/>
                <a:sym typeface="Abril Fatface"/>
              </a:rPr>
              <a:t>Subjects: Mathematics, science, medicine, grammar, and law</a:t>
            </a:r>
            <a:endParaRPr sz="2400"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cxnSp>
        <p:nvCxnSpPr>
          <p:cNvPr id="445" name="Google Shape;445;p22"/>
          <p:cNvCxnSpPr/>
          <p:nvPr/>
        </p:nvCxnSpPr>
        <p:spPr>
          <a:xfrm flipH="1" rot="10800000">
            <a:off x="322875" y="180875"/>
            <a:ext cx="11468700" cy="516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2"/>
          <p:cNvCxnSpPr/>
          <p:nvPr/>
        </p:nvCxnSpPr>
        <p:spPr>
          <a:xfrm flipH="1" rot="10800000">
            <a:off x="322875" y="333275"/>
            <a:ext cx="11468700" cy="516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7" name="Google Shape;447;p22"/>
          <p:cNvGrpSpPr/>
          <p:nvPr/>
        </p:nvGrpSpPr>
        <p:grpSpPr>
          <a:xfrm>
            <a:off x="3164228" y="612524"/>
            <a:ext cx="1407782" cy="1672517"/>
            <a:chOff x="238550" y="1487175"/>
            <a:chExt cx="418000" cy="494725"/>
          </a:xfrm>
        </p:grpSpPr>
        <p:sp>
          <p:nvSpPr>
            <p:cNvPr id="448" name="Google Shape;448;p22"/>
            <p:cNvSpPr/>
            <p:nvPr/>
          </p:nvSpPr>
          <p:spPr>
            <a:xfrm>
              <a:off x="238550" y="1487175"/>
              <a:ext cx="184700" cy="358675"/>
            </a:xfrm>
            <a:custGeom>
              <a:rect b="b" l="l" r="r" t="t"/>
              <a:pathLst>
                <a:path extrusionOk="0" h="14347" w="7388">
                  <a:moveTo>
                    <a:pt x="1" y="1"/>
                  </a:moveTo>
                  <a:close/>
                  <a:moveTo>
                    <a:pt x="4997" y="13543"/>
                  </a:moveTo>
                  <a:lnTo>
                    <a:pt x="4997" y="14346"/>
                  </a:lnTo>
                  <a:lnTo>
                    <a:pt x="7388" y="14346"/>
                  </a:lnTo>
                  <a:lnTo>
                    <a:pt x="7388" y="13543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596300" y="1825750"/>
              <a:ext cx="60250" cy="20100"/>
            </a:xfrm>
            <a:custGeom>
              <a:rect b="b" l="l" r="r" t="t"/>
              <a:pathLst>
                <a:path extrusionOk="0" h="804" w="2410">
                  <a:moveTo>
                    <a:pt x="1" y="0"/>
                  </a:moveTo>
                  <a:lnTo>
                    <a:pt x="1" y="803"/>
                  </a:lnTo>
                  <a:lnTo>
                    <a:pt x="2409" y="803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436600" y="1762400"/>
              <a:ext cx="146800" cy="146350"/>
            </a:xfrm>
            <a:custGeom>
              <a:rect b="b" l="l" r="r" t="t"/>
              <a:pathLst>
                <a:path extrusionOk="0" h="5854" w="5872">
                  <a:moveTo>
                    <a:pt x="2927" y="1"/>
                  </a:moveTo>
                  <a:cubicBezTo>
                    <a:pt x="1321" y="1"/>
                    <a:pt x="1" y="1321"/>
                    <a:pt x="1" y="2927"/>
                  </a:cubicBezTo>
                  <a:cubicBezTo>
                    <a:pt x="1" y="4551"/>
                    <a:pt x="1321" y="5853"/>
                    <a:pt x="2927" y="5853"/>
                  </a:cubicBezTo>
                  <a:cubicBezTo>
                    <a:pt x="4551" y="5853"/>
                    <a:pt x="5871" y="4551"/>
                    <a:pt x="5871" y="2927"/>
                  </a:cubicBezTo>
                  <a:cubicBezTo>
                    <a:pt x="5871" y="1321"/>
                    <a:pt x="4551" y="1"/>
                    <a:pt x="2927" y="1"/>
                  </a:cubicBez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499950" y="192210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0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499950" y="1689250"/>
              <a:ext cx="20100" cy="59800"/>
            </a:xfrm>
            <a:custGeom>
              <a:rect b="b" l="l" r="r" t="t"/>
              <a:pathLst>
                <a:path extrusionOk="0" h="2392" w="804">
                  <a:moveTo>
                    <a:pt x="1" y="1"/>
                  </a:moveTo>
                  <a:lnTo>
                    <a:pt x="1" y="2391"/>
                  </a:lnTo>
                  <a:lnTo>
                    <a:pt x="804" y="239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99150" y="18895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5" y="1"/>
                  </a:moveTo>
                  <a:lnTo>
                    <a:pt x="0" y="1696"/>
                  </a:lnTo>
                  <a:lnTo>
                    <a:pt x="571" y="2267"/>
                  </a:lnTo>
                  <a:lnTo>
                    <a:pt x="2266" y="572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564175" y="172537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1696" y="1"/>
                  </a:moveTo>
                  <a:lnTo>
                    <a:pt x="1" y="1696"/>
                  </a:lnTo>
                  <a:lnTo>
                    <a:pt x="572" y="2267"/>
                  </a:lnTo>
                  <a:lnTo>
                    <a:pt x="2267" y="572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399600" y="1724925"/>
              <a:ext cx="56675" cy="56675"/>
            </a:xfrm>
            <a:custGeom>
              <a:rect b="b" l="l" r="r" t="t"/>
              <a:pathLst>
                <a:path extrusionOk="0" h="2267" w="2267">
                  <a:moveTo>
                    <a:pt x="571" y="1"/>
                  </a:moveTo>
                  <a:lnTo>
                    <a:pt x="0" y="572"/>
                  </a:lnTo>
                  <a:lnTo>
                    <a:pt x="1695" y="2267"/>
                  </a:lnTo>
                  <a:lnTo>
                    <a:pt x="2266" y="169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564175" y="1889975"/>
              <a:ext cx="56250" cy="56675"/>
            </a:xfrm>
            <a:custGeom>
              <a:rect b="b" l="l" r="r" t="t"/>
              <a:pathLst>
                <a:path extrusionOk="0" h="2267" w="2250">
                  <a:moveTo>
                    <a:pt x="554" y="1"/>
                  </a:moveTo>
                  <a:lnTo>
                    <a:pt x="1" y="572"/>
                  </a:lnTo>
                  <a:lnTo>
                    <a:pt x="1696" y="2267"/>
                  </a:lnTo>
                  <a:lnTo>
                    <a:pt x="2249" y="1696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E6913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File:Songhai Empire (orthographic projection).svg - Wikipedia" id="457" name="Google Shape;4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37441"/>
            <a:ext cx="4228452" cy="4230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apa shonghai.svg - Wikimedia Commons" id="458" name="Google Shape;45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5275" y="2914400"/>
            <a:ext cx="4480826" cy="32766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459" name="Google Shape;459;p22"/>
          <p:cNvCxnSpPr/>
          <p:nvPr/>
        </p:nvCxnSpPr>
        <p:spPr>
          <a:xfrm flipH="1" rot="10800000">
            <a:off x="5250050" y="65028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22"/>
          <p:cNvCxnSpPr/>
          <p:nvPr/>
        </p:nvCxnSpPr>
        <p:spPr>
          <a:xfrm flipH="1" rot="10800000">
            <a:off x="5250050" y="66552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22"/>
          <p:cNvCxnSpPr/>
          <p:nvPr/>
        </p:nvCxnSpPr>
        <p:spPr>
          <a:xfrm flipH="1" rot="10800000">
            <a:off x="5250050" y="6350450"/>
            <a:ext cx="4055400" cy="12900"/>
          </a:xfrm>
          <a:prstGeom prst="straightConnector1">
            <a:avLst/>
          </a:prstGeom>
          <a:noFill/>
          <a:ln cap="flat" cmpd="sng" w="38100">
            <a:solidFill>
              <a:srgbClr val="5E2A1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22"/>
          <p:cNvSpPr/>
          <p:nvPr/>
        </p:nvSpPr>
        <p:spPr>
          <a:xfrm>
            <a:off x="9719450" y="2570127"/>
            <a:ext cx="2072121" cy="1963152"/>
          </a:xfrm>
          <a:custGeom>
            <a:rect b="b" l="l" r="r" t="t"/>
            <a:pathLst>
              <a:path extrusionOk="0" h="12330" w="10296">
                <a:moveTo>
                  <a:pt x="8993" y="3622"/>
                </a:moveTo>
                <a:cubicBezTo>
                  <a:pt x="7798" y="2320"/>
                  <a:pt x="6513" y="3212"/>
                  <a:pt x="5532" y="3444"/>
                </a:cubicBezTo>
                <a:cubicBezTo>
                  <a:pt x="5514" y="3123"/>
                  <a:pt x="5425" y="2819"/>
                  <a:pt x="5335" y="2552"/>
                </a:cubicBezTo>
                <a:cubicBezTo>
                  <a:pt x="5746" y="2516"/>
                  <a:pt x="6352" y="2373"/>
                  <a:pt x="6781" y="1927"/>
                </a:cubicBezTo>
                <a:cubicBezTo>
                  <a:pt x="7476" y="1249"/>
                  <a:pt x="7405" y="72"/>
                  <a:pt x="7405" y="72"/>
                </a:cubicBezTo>
                <a:cubicBezTo>
                  <a:pt x="7405" y="72"/>
                  <a:pt x="6228" y="0"/>
                  <a:pt x="5549" y="696"/>
                </a:cubicBezTo>
                <a:cubicBezTo>
                  <a:pt x="5228" y="1017"/>
                  <a:pt x="5068" y="1446"/>
                  <a:pt x="4996" y="1820"/>
                </a:cubicBezTo>
                <a:cubicBezTo>
                  <a:pt x="4408" y="821"/>
                  <a:pt x="3551" y="321"/>
                  <a:pt x="3498" y="268"/>
                </a:cubicBezTo>
                <a:lnTo>
                  <a:pt x="3087" y="946"/>
                </a:lnTo>
                <a:cubicBezTo>
                  <a:pt x="3105" y="964"/>
                  <a:pt x="4532" y="1856"/>
                  <a:pt x="4747" y="3426"/>
                </a:cubicBezTo>
                <a:cubicBezTo>
                  <a:pt x="3765" y="3176"/>
                  <a:pt x="2463" y="2320"/>
                  <a:pt x="1285" y="3622"/>
                </a:cubicBezTo>
                <a:cubicBezTo>
                  <a:pt x="0" y="5032"/>
                  <a:pt x="1107" y="12330"/>
                  <a:pt x="5157" y="10313"/>
                </a:cubicBezTo>
                <a:cubicBezTo>
                  <a:pt x="9207" y="12330"/>
                  <a:pt x="10296" y="5050"/>
                  <a:pt x="8993" y="3622"/>
                </a:cubicBezTo>
                <a:close/>
              </a:path>
            </a:pathLst>
          </a:custGeom>
          <a:solidFill>
            <a:srgbClr val="E69138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B344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3"/>
          <p:cNvSpPr/>
          <p:nvPr/>
        </p:nvSpPr>
        <p:spPr>
          <a:xfrm>
            <a:off x="10119881" y="4478506"/>
            <a:ext cx="2072119" cy="2274781"/>
          </a:xfrm>
          <a:custGeom>
            <a:rect b="b" l="l" r="r" t="t"/>
            <a:pathLst>
              <a:path extrusionOk="0" h="2274781" w="2072119">
                <a:moveTo>
                  <a:pt x="0" y="0"/>
                </a:moveTo>
                <a:lnTo>
                  <a:pt x="2072119" y="0"/>
                </a:lnTo>
                <a:lnTo>
                  <a:pt x="2072119" y="2274781"/>
                </a:lnTo>
                <a:lnTo>
                  <a:pt x="0" y="22747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8" name="Google Shape;468;p23"/>
          <p:cNvSpPr txBox="1"/>
          <p:nvPr/>
        </p:nvSpPr>
        <p:spPr>
          <a:xfrm>
            <a:off x="325786" y="406693"/>
            <a:ext cx="4301100" cy="1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36" u="none" cap="none" strike="noStrike">
                <a:solidFill>
                  <a:srgbClr val="1C0905"/>
                </a:solidFill>
                <a:latin typeface="Anton"/>
                <a:ea typeface="Anton"/>
                <a:cs typeface="Anton"/>
                <a:sym typeface="Anton"/>
              </a:rPr>
              <a:t>RESOURCES WE USED</a:t>
            </a:r>
            <a:endParaRPr/>
          </a:p>
        </p:txBody>
      </p:sp>
      <p:sp>
        <p:nvSpPr>
          <p:cNvPr id="469" name="Google Shape;469;p23"/>
          <p:cNvSpPr txBox="1"/>
          <p:nvPr/>
        </p:nvSpPr>
        <p:spPr>
          <a:xfrm>
            <a:off x="390375" y="2716975"/>
            <a:ext cx="899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Theme made by Kano G on Canva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TheSchoolMediaticDrive (Made By Kano And Aries)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Wikipedia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4081" y="3118325"/>
            <a:ext cx="847725" cy="847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