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54E6-70C0-4110-BB42-165A71CF4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6A250-47B7-4C16-B434-0839EF04F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8E6D2-D8DC-42A5-8F44-19B231CC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BF47-013B-4A80-A758-05398F7D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46A5-F7FF-4CB0-9676-B31B3FAD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E504-4054-4402-9F40-E8EADCD9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C1F8B-98D1-4767-8729-0B19FC2E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B7A3-3C72-4DB8-88E1-AB561DE6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AD3D-1B84-4396-9BC5-028975A8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703D-1447-44A4-A757-8925C228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73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A47F7-147E-40EF-BA46-8C89A8889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63357-0D3F-4E8B-A5F5-9AF05A80D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2AF8-D5B2-4C0E-A569-B8722467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4B3D-166C-44B3-BB3D-0B691058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3AFA-7541-449B-B0D1-270C0533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5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B16C-A487-458A-AA5B-A7CA328D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C4AF-610A-417A-B359-99618AA1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22CFD-5ADF-4E4E-9A53-9C0A379B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20501-C23C-4C16-9EB7-5F2B83B0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4E71F-B3DF-4060-B67D-EA542D06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9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7C8E-4726-4370-81D2-934804EE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3F32-0D31-4EBB-8978-AE6B2FDB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655E-BFA1-456D-A4DD-612166D4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127C-03D3-4D71-A1F1-BB3617F6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BA24-62B9-4BFA-9247-E7373AAD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5C94-9E6B-4809-8CDB-11216A45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5F34-FEB7-433A-BCB6-A706AFC72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E35F4-B1EE-44E9-9429-B38FB5B74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F2FA-B13E-4E6A-9B88-2E5C0364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7B385-C45D-44F7-B234-79D81D30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60990-84FD-45B6-A290-34C712EF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8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57E1-BF0B-426F-B3FA-EFC257AF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54535-21AA-47D6-A558-A481395C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BF6A-121A-4BB4-9AF4-11A4C496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D19CF-2644-435E-B898-3E574A451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05C07-4F75-4F36-91C8-FDAE3900C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9DE43-F061-4AF0-8419-E4349DA0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04C23-D62F-4156-AE16-18363A00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6E102-8356-4E07-98A3-B574ECAC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2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581D-D40A-41E5-828E-4BEF7359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05B19-FDE7-4393-B9E3-CA591460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A67E7-6964-4864-B3C3-63C55BA1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41825-F9B1-4495-AF17-71B039FB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5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967-0185-4B5C-93AC-F5E069EB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547A6-619A-4503-8ECF-D0C463D1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524D-CF90-46E8-9E4B-6785A6E7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9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C597-BD01-4C2F-945C-CF0563E0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E5E4-0570-4754-AAA9-2E432694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8698C-C2A5-4DA8-BEAD-2A26F3901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2CD8-A7CB-4C57-9648-82C87B7D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2260-4490-4AF3-93F7-67B7FEA7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4B46-8400-4040-B5D9-44E8B9FF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7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55EA-E149-48E4-9D95-45F3923F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DB0FF-35A0-4AEC-B946-CC5CBC48C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9078-7CC0-4ED0-83D0-9FEC3F6A8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CFF7-36F1-465F-BE8A-75FE28D0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4FFA8-0EF7-40BE-8C86-7C4DF24A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428F6-C06D-4E23-990C-54D51620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AA981-C01B-4080-9816-AAE06225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691C3-6EC5-45F2-B159-00A77BE95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CC96A-A2D9-40C8-B70C-E15244BBB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5C11-FB66-4262-80FD-FE62CCE28D0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1CE7-FEDE-4D31-A772-BB052718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B0B3-A14D-4D8B-8D84-EA0FF18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9312-F48C-43E1-A981-156D1C9C2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9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DB0B0-4B35-4DA4-B2AD-5BCDFC0D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6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E3E81-B84A-420B-A11F-C4FA9545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6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938FBE-7AF2-436E-B7FA-D93B92AA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Prisha Goel</dc:creator>
  <cp:lastModifiedBy>Prisha Goel</cp:lastModifiedBy>
  <cp:revision>3</cp:revision>
  <dcterms:created xsi:type="dcterms:W3CDTF">2020-10-18T11:06:59Z</dcterms:created>
  <dcterms:modified xsi:type="dcterms:W3CDTF">2020-10-18T14:10:23Z</dcterms:modified>
</cp:coreProperties>
</file>