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58" r:id="rId4"/>
    <p:sldId id="259" r:id="rId5"/>
    <p:sldId id="260" r:id="rId6"/>
    <p:sldId id="272" r:id="rId7"/>
    <p:sldId id="261"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E693F-ED05-4C49-80EF-00AD3BE7E421}" v="7523" dt="2020-10-18T08:46:36.166"/>
    <p1510:client id="{A9E25EEA-7C97-4344-ACC6-CF506A64757C}" v="602" dt="2020-10-18T08:53:54.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wasg viswasg" userId="b903e052867dbea4" providerId="Windows Live" clId="Web-{040E693F-ED05-4C49-80EF-00AD3BE7E421}"/>
    <pc:docChg chg="addSld delSld modSld addMainMaster delMainMaster">
      <pc:chgData name="viswasg viswasg" userId="b903e052867dbea4" providerId="Windows Live" clId="Web-{040E693F-ED05-4C49-80EF-00AD3BE7E421}" dt="2020-10-18T08:46:36.166" v="7551" actId="20577"/>
      <pc:docMkLst>
        <pc:docMk/>
      </pc:docMkLst>
      <pc:sldChg chg="addSp delSp modSp del mod setBg modClrScheme chgLayout">
        <pc:chgData name="viswasg viswasg" userId="b903e052867dbea4" providerId="Windows Live" clId="Web-{040E693F-ED05-4C49-80EF-00AD3BE7E421}" dt="2020-10-18T04:14:49.031" v="112"/>
        <pc:sldMkLst>
          <pc:docMk/>
          <pc:sldMk cId="109857222" sldId="256"/>
        </pc:sldMkLst>
        <pc:spChg chg="mod">
          <ac:chgData name="viswasg viswasg" userId="b903e052867dbea4" providerId="Windows Live" clId="Web-{040E693F-ED05-4C49-80EF-00AD3BE7E421}" dt="2020-10-18T04:12:33.516" v="19" actId="20577"/>
          <ac:spMkLst>
            <pc:docMk/>
            <pc:sldMk cId="109857222" sldId="256"/>
            <ac:spMk id="2" creationId="{00000000-0000-0000-0000-000000000000}"/>
          </ac:spMkLst>
        </pc:spChg>
        <pc:spChg chg="mod">
          <ac:chgData name="viswasg viswasg" userId="b903e052867dbea4" providerId="Windows Live" clId="Web-{040E693F-ED05-4C49-80EF-00AD3BE7E421}" dt="2020-10-18T04:13:50.891" v="108" actId="20577"/>
          <ac:spMkLst>
            <pc:docMk/>
            <pc:sldMk cId="109857222" sldId="256"/>
            <ac:spMk id="3" creationId="{00000000-0000-0000-0000-000000000000}"/>
          </ac:spMkLst>
        </pc:spChg>
        <pc:spChg chg="add del">
          <ac:chgData name="viswasg viswasg" userId="b903e052867dbea4" providerId="Windows Live" clId="Web-{040E693F-ED05-4C49-80EF-00AD3BE7E421}" dt="2020-10-18T04:10:49.297" v="3"/>
          <ac:spMkLst>
            <pc:docMk/>
            <pc:sldMk cId="109857222" sldId="256"/>
            <ac:spMk id="5" creationId="{4AA13AD3-0A4F-475A-BEBB-DEEFF5C096C3}"/>
          </ac:spMkLst>
        </pc:spChg>
        <pc:spChg chg="add del">
          <ac:chgData name="viswasg viswasg" userId="b903e052867dbea4" providerId="Windows Live" clId="Web-{040E693F-ED05-4C49-80EF-00AD3BE7E421}" dt="2020-10-18T04:10:49.297" v="3"/>
          <ac:spMkLst>
            <pc:docMk/>
            <pc:sldMk cId="109857222" sldId="256"/>
            <ac:spMk id="6" creationId="{205BB74C-33FB-4335-8808-49E247F7BF75}"/>
          </ac:spMkLst>
        </pc:spChg>
        <pc:spChg chg="add">
          <ac:chgData name="viswasg viswasg" userId="b903e052867dbea4" providerId="Windows Live" clId="Web-{040E693F-ED05-4C49-80EF-00AD3BE7E421}" dt="2020-10-18T04:10:49.672" v="4"/>
          <ac:spMkLst>
            <pc:docMk/>
            <pc:sldMk cId="109857222" sldId="256"/>
            <ac:spMk id="8" creationId="{4AA13AD3-0A4F-475A-BEBB-DEEFF5C096C3}"/>
          </ac:spMkLst>
        </pc:spChg>
        <pc:spChg chg="add del">
          <ac:chgData name="viswasg viswasg" userId="b903e052867dbea4" providerId="Windows Live" clId="Web-{040E693F-ED05-4C49-80EF-00AD3BE7E421}" dt="2020-10-18T04:10:15.922" v="1"/>
          <ac:spMkLst>
            <pc:docMk/>
            <pc:sldMk cId="109857222" sldId="256"/>
            <ac:spMk id="9" creationId="{945D478C-A9A5-4832-89D8-703607711BB1}"/>
          </ac:spMkLst>
        </pc:spChg>
        <pc:spChg chg="add del">
          <ac:chgData name="viswasg viswasg" userId="b903e052867dbea4" providerId="Windows Live" clId="Web-{040E693F-ED05-4C49-80EF-00AD3BE7E421}" dt="2020-10-18T04:10:15.922" v="1"/>
          <ac:spMkLst>
            <pc:docMk/>
            <pc:sldMk cId="109857222" sldId="256"/>
            <ac:spMk id="11" creationId="{6070DF15-E754-42BB-9A78-F070643B1F41}"/>
          </ac:spMkLst>
        </pc:spChg>
        <pc:spChg chg="add">
          <ac:chgData name="viswasg viswasg" userId="b903e052867dbea4" providerId="Windows Live" clId="Web-{040E693F-ED05-4C49-80EF-00AD3BE7E421}" dt="2020-10-18T04:10:49.672" v="4"/>
          <ac:spMkLst>
            <pc:docMk/>
            <pc:sldMk cId="109857222" sldId="256"/>
            <ac:spMk id="12" creationId="{D65E0E3C-32F3-480B-9842-7611BBE2EE9F}"/>
          </ac:spMkLst>
        </pc:spChg>
        <pc:grpChg chg="add del">
          <ac:chgData name="viswasg viswasg" userId="b903e052867dbea4" providerId="Windows Live" clId="Web-{040E693F-ED05-4C49-80EF-00AD3BE7E421}" dt="2020-10-18T04:10:15.922" v="1"/>
          <ac:grpSpMkLst>
            <pc:docMk/>
            <pc:sldMk cId="109857222" sldId="256"/>
            <ac:grpSpMk id="13" creationId="{67A83510-2790-4866-911D-2E1588DF5FCC}"/>
          </ac:grpSpMkLst>
        </pc:grpChg>
        <pc:picChg chg="add del">
          <ac:chgData name="viswasg viswasg" userId="b903e052867dbea4" providerId="Windows Live" clId="Web-{040E693F-ED05-4C49-80EF-00AD3BE7E421}" dt="2020-10-18T04:10:15.922" v="1"/>
          <ac:picMkLst>
            <pc:docMk/>
            <pc:sldMk cId="109857222" sldId="256"/>
            <ac:picMk id="4" creationId="{2CE3D50E-310B-46C1-BBA8-D4A330D21766}"/>
          </ac:picMkLst>
        </pc:picChg>
        <pc:picChg chg="add del">
          <ac:chgData name="viswasg viswasg" userId="b903e052867dbea4" providerId="Windows Live" clId="Web-{040E693F-ED05-4C49-80EF-00AD3BE7E421}" dt="2020-10-18T04:10:49.297" v="3"/>
          <ac:picMkLst>
            <pc:docMk/>
            <pc:sldMk cId="109857222" sldId="256"/>
            <ac:picMk id="7" creationId="{86D985E9-9917-4A83-9BC0-6D1BC43817FF}"/>
          </ac:picMkLst>
        </pc:picChg>
        <pc:picChg chg="add">
          <ac:chgData name="viswasg viswasg" userId="b903e052867dbea4" providerId="Windows Live" clId="Web-{040E693F-ED05-4C49-80EF-00AD3BE7E421}" dt="2020-10-18T04:10:49.672" v="4"/>
          <ac:picMkLst>
            <pc:docMk/>
            <pc:sldMk cId="109857222" sldId="256"/>
            <ac:picMk id="10" creationId="{5C335690-1529-4DD9-863B-77B5CAD170E9}"/>
          </ac:picMkLst>
        </pc:picChg>
      </pc:sldChg>
      <pc:sldChg chg="addSp delSp modSp new mod setBg modClrScheme delAnim setClrOvrMap chgLayout">
        <pc:chgData name="viswasg viswasg" userId="b903e052867dbea4" providerId="Windows Live" clId="Web-{040E693F-ED05-4C49-80EF-00AD3BE7E421}" dt="2020-10-18T04:22:44.548" v="244" actId="14100"/>
        <pc:sldMkLst>
          <pc:docMk/>
          <pc:sldMk cId="3530317181" sldId="256"/>
        </pc:sldMkLst>
        <pc:spChg chg="mod">
          <ac:chgData name="viswasg viswasg" userId="b903e052867dbea4" providerId="Windows Live" clId="Web-{040E693F-ED05-4C49-80EF-00AD3BE7E421}" dt="2020-10-18T04:21:44.110" v="197" actId="20577"/>
          <ac:spMkLst>
            <pc:docMk/>
            <pc:sldMk cId="3530317181" sldId="256"/>
            <ac:spMk id="2" creationId="{B6276FD4-1755-4B80-BF80-0F60ECC923C5}"/>
          </ac:spMkLst>
        </pc:spChg>
        <pc:spChg chg="mod">
          <ac:chgData name="viswasg viswasg" userId="b903e052867dbea4" providerId="Windows Live" clId="Web-{040E693F-ED05-4C49-80EF-00AD3BE7E421}" dt="2020-10-18T04:22:38.688" v="243" actId="14100"/>
          <ac:spMkLst>
            <pc:docMk/>
            <pc:sldMk cId="3530317181" sldId="256"/>
            <ac:spMk id="3" creationId="{818CA89B-8B03-4A52-94D4-933093E4C88A}"/>
          </ac:spMkLst>
        </pc:spChg>
        <pc:spChg chg="add del">
          <ac:chgData name="viswasg viswasg" userId="b903e052867dbea4" providerId="Windows Live" clId="Web-{040E693F-ED05-4C49-80EF-00AD3BE7E421}" dt="2020-10-18T04:17:53.672" v="118"/>
          <ac:spMkLst>
            <pc:docMk/>
            <pc:sldMk cId="3530317181" sldId="256"/>
            <ac:spMk id="5" creationId="{3A397E3E-B90C-4D82-BAAA-36F7AC6A4565}"/>
          </ac:spMkLst>
        </pc:spChg>
        <pc:spChg chg="add del">
          <ac:chgData name="viswasg viswasg" userId="b903e052867dbea4" providerId="Windows Live" clId="Web-{040E693F-ED05-4C49-80EF-00AD3BE7E421}" dt="2020-10-18T04:21:23.688" v="195"/>
          <ac:spMkLst>
            <pc:docMk/>
            <pc:sldMk cId="3530317181" sldId="256"/>
            <ac:spMk id="8" creationId="{AC8EEB0F-BA72-49AC-956F-331B60FDE79E}"/>
          </ac:spMkLst>
        </pc:spChg>
        <pc:spChg chg="add del">
          <ac:chgData name="viswasg viswasg" userId="b903e052867dbea4" providerId="Windows Live" clId="Web-{040E693F-ED05-4C49-80EF-00AD3BE7E421}" dt="2020-10-18T04:15:55.391" v="116"/>
          <ac:spMkLst>
            <pc:docMk/>
            <pc:sldMk cId="3530317181" sldId="256"/>
            <ac:spMk id="9" creationId="{1DB043B4-68C6-45B9-82AC-A5800EADB8DB}"/>
          </ac:spMkLst>
        </pc:spChg>
        <pc:spChg chg="add del">
          <ac:chgData name="viswasg viswasg" userId="b903e052867dbea4" providerId="Windows Live" clId="Web-{040E693F-ED05-4C49-80EF-00AD3BE7E421}" dt="2020-10-18T04:15:55.391" v="116"/>
          <ac:spMkLst>
            <pc:docMk/>
            <pc:sldMk cId="3530317181" sldId="256"/>
            <ac:spMk id="11" creationId="{5337EA23-6703-4C96-9EEB-A408CBDD67BD}"/>
          </ac:spMkLst>
        </pc:spChg>
        <pc:spChg chg="add del">
          <ac:chgData name="viswasg viswasg" userId="b903e052867dbea4" providerId="Windows Live" clId="Web-{040E693F-ED05-4C49-80EF-00AD3BE7E421}" dt="2020-10-18T04:17:53.672" v="118"/>
          <ac:spMkLst>
            <pc:docMk/>
            <pc:sldMk cId="3530317181" sldId="256"/>
            <ac:spMk id="15" creationId="{8DE96824-E506-4448-8704-5EC7BF7BC51B}"/>
          </ac:spMkLst>
        </pc:spChg>
        <pc:spChg chg="add del">
          <ac:chgData name="viswasg viswasg" userId="b903e052867dbea4" providerId="Windows Live" clId="Web-{040E693F-ED05-4C49-80EF-00AD3BE7E421}" dt="2020-10-18T04:20:51.016" v="192"/>
          <ac:spMkLst>
            <pc:docMk/>
            <pc:sldMk cId="3530317181" sldId="256"/>
            <ac:spMk id="18" creationId="{8C790BE2-4E4F-4AAF-81A2-4A6F4885EBE6}"/>
          </ac:spMkLst>
        </pc:spChg>
        <pc:spChg chg="add del">
          <ac:chgData name="viswasg viswasg" userId="b903e052867dbea4" providerId="Windows Live" clId="Web-{040E693F-ED05-4C49-80EF-00AD3BE7E421}" dt="2020-10-18T04:20:51.016" v="192"/>
          <ac:spMkLst>
            <pc:docMk/>
            <pc:sldMk cId="3530317181" sldId="256"/>
            <ac:spMk id="19" creationId="{D28B54C3-B57B-472A-B96E-1FCB67093DC2}"/>
          </ac:spMkLst>
        </pc:spChg>
        <pc:spChg chg="add del">
          <ac:chgData name="viswasg viswasg" userId="b903e052867dbea4" providerId="Windows Live" clId="Web-{040E693F-ED05-4C49-80EF-00AD3BE7E421}" dt="2020-10-18T04:20:51.016" v="192"/>
          <ac:spMkLst>
            <pc:docMk/>
            <pc:sldMk cId="3530317181" sldId="256"/>
            <ac:spMk id="20" creationId="{7DB3C429-F8DA-49B9-AF84-21996FCF78B5}"/>
          </ac:spMkLst>
        </pc:spChg>
        <pc:spChg chg="add del">
          <ac:chgData name="viswasg viswasg" userId="b903e052867dbea4" providerId="Windows Live" clId="Web-{040E693F-ED05-4C49-80EF-00AD3BE7E421}" dt="2020-10-18T04:20:24.844" v="190"/>
          <ac:spMkLst>
            <pc:docMk/>
            <pc:sldMk cId="3530317181" sldId="256"/>
            <ac:spMk id="21" creationId="{0AF4F2BA-3C03-4E2C-8ABC-0949B61B3C5E}"/>
          </ac:spMkLst>
        </pc:spChg>
        <pc:spChg chg="add del">
          <ac:chgData name="viswasg viswasg" userId="b903e052867dbea4" providerId="Windows Live" clId="Web-{040E693F-ED05-4C49-80EF-00AD3BE7E421}" dt="2020-10-18T04:21:23.626" v="194"/>
          <ac:spMkLst>
            <pc:docMk/>
            <pc:sldMk cId="3530317181" sldId="256"/>
            <ac:spMk id="22" creationId="{2FDF0794-1B86-42B2-B8C7-F60123E638ED}"/>
          </ac:spMkLst>
        </pc:spChg>
        <pc:spChg chg="add del">
          <ac:chgData name="viswasg viswasg" userId="b903e052867dbea4" providerId="Windows Live" clId="Web-{040E693F-ED05-4C49-80EF-00AD3BE7E421}" dt="2020-10-18T04:21:23.626" v="194"/>
          <ac:spMkLst>
            <pc:docMk/>
            <pc:sldMk cId="3530317181" sldId="256"/>
            <ac:spMk id="24" creationId="{C5373426-E26E-431D-959C-5DB96C0B6208}"/>
          </ac:spMkLst>
        </pc:spChg>
        <pc:spChg chg="add del">
          <ac:chgData name="viswasg viswasg" userId="b903e052867dbea4" providerId="Windows Live" clId="Web-{040E693F-ED05-4C49-80EF-00AD3BE7E421}" dt="2020-10-18T04:20:24.844" v="190"/>
          <ac:spMkLst>
            <pc:docMk/>
            <pc:sldMk cId="3530317181" sldId="256"/>
            <ac:spMk id="25" creationId="{B40A8CA7-7D5A-43B0-A1A0-B558ECA9EED1}"/>
          </ac:spMkLst>
        </pc:spChg>
        <pc:spChg chg="add del">
          <ac:chgData name="viswasg viswasg" userId="b903e052867dbea4" providerId="Windows Live" clId="Web-{040E693F-ED05-4C49-80EF-00AD3BE7E421}" dt="2020-10-18T04:20:51.016" v="192"/>
          <ac:spMkLst>
            <pc:docMk/>
            <pc:sldMk cId="3530317181" sldId="256"/>
            <ac:spMk id="27" creationId="{C4C9F2B0-1044-46EB-8AEB-C3BFFDE6C2CC}"/>
          </ac:spMkLst>
        </pc:spChg>
        <pc:spChg chg="add del">
          <ac:chgData name="viswasg viswasg" userId="b903e052867dbea4" providerId="Windows Live" clId="Web-{040E693F-ED05-4C49-80EF-00AD3BE7E421}" dt="2020-10-18T04:21:23.626" v="194"/>
          <ac:spMkLst>
            <pc:docMk/>
            <pc:sldMk cId="3530317181" sldId="256"/>
            <ac:spMk id="28" creationId="{EDC90921-9082-491B-940E-827D679F3478}"/>
          </ac:spMkLst>
        </pc:spChg>
        <pc:spChg chg="add del">
          <ac:chgData name="viswasg viswasg" userId="b903e052867dbea4" providerId="Windows Live" clId="Web-{040E693F-ED05-4C49-80EF-00AD3BE7E421}" dt="2020-10-18T04:20:51.016" v="192"/>
          <ac:spMkLst>
            <pc:docMk/>
            <pc:sldMk cId="3530317181" sldId="256"/>
            <ac:spMk id="29" creationId="{32B3ACB3-D689-442E-8A40-8680B0FEB8A2}"/>
          </ac:spMkLst>
        </pc:spChg>
        <pc:spChg chg="add">
          <ac:chgData name="viswasg viswasg" userId="b903e052867dbea4" providerId="Windows Live" clId="Web-{040E693F-ED05-4C49-80EF-00AD3BE7E421}" dt="2020-10-18T04:21:23.688" v="195"/>
          <ac:spMkLst>
            <pc:docMk/>
            <pc:sldMk cId="3530317181" sldId="256"/>
            <ac:spMk id="30" creationId="{8C790BE2-4E4F-4AAF-81A2-4A6F4885EBE6}"/>
          </ac:spMkLst>
        </pc:spChg>
        <pc:spChg chg="add">
          <ac:chgData name="viswasg viswasg" userId="b903e052867dbea4" providerId="Windows Live" clId="Web-{040E693F-ED05-4C49-80EF-00AD3BE7E421}" dt="2020-10-18T04:21:23.688" v="195"/>
          <ac:spMkLst>
            <pc:docMk/>
            <pc:sldMk cId="3530317181" sldId="256"/>
            <ac:spMk id="31" creationId="{D28B54C3-B57B-472A-B96E-1FCB67093DC2}"/>
          </ac:spMkLst>
        </pc:spChg>
        <pc:spChg chg="add">
          <ac:chgData name="viswasg viswasg" userId="b903e052867dbea4" providerId="Windows Live" clId="Web-{040E693F-ED05-4C49-80EF-00AD3BE7E421}" dt="2020-10-18T04:21:23.688" v="195"/>
          <ac:spMkLst>
            <pc:docMk/>
            <pc:sldMk cId="3530317181" sldId="256"/>
            <ac:spMk id="32" creationId="{7DB3C429-F8DA-49B9-AF84-21996FCF78B5}"/>
          </ac:spMkLst>
        </pc:spChg>
        <pc:spChg chg="add">
          <ac:chgData name="viswasg viswasg" userId="b903e052867dbea4" providerId="Windows Live" clId="Web-{040E693F-ED05-4C49-80EF-00AD3BE7E421}" dt="2020-10-18T04:21:23.688" v="195"/>
          <ac:spMkLst>
            <pc:docMk/>
            <pc:sldMk cId="3530317181" sldId="256"/>
            <ac:spMk id="33" creationId="{C4C9F2B0-1044-46EB-8AEB-C3BFFDE6C2CC}"/>
          </ac:spMkLst>
        </pc:spChg>
        <pc:spChg chg="add">
          <ac:chgData name="viswasg viswasg" userId="b903e052867dbea4" providerId="Windows Live" clId="Web-{040E693F-ED05-4C49-80EF-00AD3BE7E421}" dt="2020-10-18T04:21:23.688" v="195"/>
          <ac:spMkLst>
            <pc:docMk/>
            <pc:sldMk cId="3530317181" sldId="256"/>
            <ac:spMk id="34" creationId="{32B3ACB3-D689-442E-8A40-8680B0FEB8A2}"/>
          </ac:spMkLst>
        </pc:spChg>
        <pc:grpChg chg="add del">
          <ac:chgData name="viswasg viswasg" userId="b903e052867dbea4" providerId="Windows Live" clId="Web-{040E693F-ED05-4C49-80EF-00AD3BE7E421}" dt="2020-10-18T04:17:53.672" v="118"/>
          <ac:grpSpMkLst>
            <pc:docMk/>
            <pc:sldMk cId="3530317181" sldId="256"/>
            <ac:grpSpMk id="7" creationId="{33F35CE5-6CA7-4309-88BC-D7436FD3AB56}"/>
          </ac:grpSpMkLst>
        </pc:grpChg>
        <pc:grpChg chg="add del">
          <ac:chgData name="viswasg viswasg" userId="b903e052867dbea4" providerId="Windows Live" clId="Web-{040E693F-ED05-4C49-80EF-00AD3BE7E421}" dt="2020-10-18T04:21:23.688" v="195"/>
          <ac:grpSpMkLst>
            <pc:docMk/>
            <pc:sldMk cId="3530317181" sldId="256"/>
            <ac:grpSpMk id="16" creationId="{FB8CE58F-407C-497E-B723-21FD8C6D35E4}"/>
          </ac:grpSpMkLst>
        </pc:grpChg>
        <pc:picChg chg="add del">
          <ac:chgData name="viswasg viswasg" userId="b903e052867dbea4" providerId="Windows Live" clId="Web-{040E693F-ED05-4C49-80EF-00AD3BE7E421}" dt="2020-10-18T04:15:55.391" v="116"/>
          <ac:picMkLst>
            <pc:docMk/>
            <pc:sldMk cId="3530317181" sldId="256"/>
            <ac:picMk id="4" creationId="{8ECF9A42-E66B-43E2-8DF0-D8AB999F6A42}"/>
          </ac:picMkLst>
        </pc:picChg>
        <pc:picChg chg="add del">
          <ac:chgData name="viswasg viswasg" userId="b903e052867dbea4" providerId="Windows Live" clId="Web-{040E693F-ED05-4C49-80EF-00AD3BE7E421}" dt="2020-10-18T04:17:53.672" v="118"/>
          <ac:picMkLst>
            <pc:docMk/>
            <pc:sldMk cId="3530317181" sldId="256"/>
            <ac:picMk id="6" creationId="{C33B6629-C1D7-48BC-BDC2-EDB9171ABED0}"/>
          </ac:picMkLst>
        </pc:picChg>
        <pc:picChg chg="add mod ord">
          <ac:chgData name="viswasg viswasg" userId="b903e052867dbea4" providerId="Windows Live" clId="Web-{040E693F-ED05-4C49-80EF-00AD3BE7E421}" dt="2020-10-18T04:22:44.548" v="244" actId="14100"/>
          <ac:picMkLst>
            <pc:docMk/>
            <pc:sldMk cId="3530317181" sldId="256"/>
            <ac:picMk id="10" creationId="{A121E6D9-D242-4F8B-A313-72393E0D3A58}"/>
          </ac:picMkLst>
        </pc:picChg>
        <pc:cxnChg chg="add del">
          <ac:chgData name="viswasg viswasg" userId="b903e052867dbea4" providerId="Windows Live" clId="Web-{040E693F-ED05-4C49-80EF-00AD3BE7E421}" dt="2020-10-18T04:20:24.844" v="190"/>
          <ac:cxnSpMkLst>
            <pc:docMk/>
            <pc:sldMk cId="3530317181" sldId="256"/>
            <ac:cxnSpMk id="23" creationId="{A07787ED-5EDC-4C54-AD87-55B60D0FE397}"/>
          </ac:cxnSpMkLst>
        </pc:cxnChg>
        <pc:cxnChg chg="add del">
          <ac:chgData name="viswasg viswasg" userId="b903e052867dbea4" providerId="Windows Live" clId="Web-{040E693F-ED05-4C49-80EF-00AD3BE7E421}" dt="2020-10-18T04:21:23.626" v="194"/>
          <ac:cxnSpMkLst>
            <pc:docMk/>
            <pc:sldMk cId="3530317181" sldId="256"/>
            <ac:cxnSpMk id="26" creationId="{96D07482-83A3-4451-943C-B46961082957}"/>
          </ac:cxnSpMkLst>
        </pc:cxnChg>
      </pc:sldChg>
      <pc:sldChg chg="addSp delSp modSp new mod setBg">
        <pc:chgData name="viswasg viswasg" userId="b903e052867dbea4" providerId="Windows Live" clId="Web-{040E693F-ED05-4C49-80EF-00AD3BE7E421}" dt="2020-10-18T05:14:40.602" v="817" actId="20577"/>
        <pc:sldMkLst>
          <pc:docMk/>
          <pc:sldMk cId="1130538510" sldId="257"/>
        </pc:sldMkLst>
        <pc:spChg chg="mod">
          <ac:chgData name="viswasg viswasg" userId="b903e052867dbea4" providerId="Windows Live" clId="Web-{040E693F-ED05-4C49-80EF-00AD3BE7E421}" dt="2020-10-18T05:07:30.692" v="771"/>
          <ac:spMkLst>
            <pc:docMk/>
            <pc:sldMk cId="1130538510" sldId="257"/>
            <ac:spMk id="2" creationId="{470ACC5E-1454-4DC7-97A9-865CFD1DB7CB}"/>
          </ac:spMkLst>
        </pc:spChg>
        <pc:spChg chg="mod">
          <ac:chgData name="viswasg viswasg" userId="b903e052867dbea4" providerId="Windows Live" clId="Web-{040E693F-ED05-4C49-80EF-00AD3BE7E421}" dt="2020-10-18T05:14:40.602" v="817" actId="20577"/>
          <ac:spMkLst>
            <pc:docMk/>
            <pc:sldMk cId="1130538510" sldId="257"/>
            <ac:spMk id="3" creationId="{1ACA49E6-FAE0-4CC2-B5B9-B38DAD3E28B9}"/>
          </ac:spMkLst>
        </pc:spChg>
        <pc:spChg chg="add del">
          <ac:chgData name="viswasg viswasg" userId="b903e052867dbea4" providerId="Windows Live" clId="Web-{040E693F-ED05-4C49-80EF-00AD3BE7E421}" dt="2020-10-18T05:07:30.692" v="771"/>
          <ac:spMkLst>
            <pc:docMk/>
            <pc:sldMk cId="1130538510" sldId="257"/>
            <ac:spMk id="8" creationId="{45C5CC17-FF17-43CF-B073-D9051465D5CC}"/>
          </ac:spMkLst>
        </pc:spChg>
        <pc:spChg chg="add del">
          <ac:chgData name="viswasg viswasg" userId="b903e052867dbea4" providerId="Windows Live" clId="Web-{040E693F-ED05-4C49-80EF-00AD3BE7E421}" dt="2020-10-18T05:07:30.692" v="771"/>
          <ac:spMkLst>
            <pc:docMk/>
            <pc:sldMk cId="1130538510" sldId="257"/>
            <ac:spMk id="10" creationId="{1EBE2DDC-0D14-44E6-A1AB-2EEC09507435}"/>
          </ac:spMkLst>
        </pc:spChg>
        <pc:spChg chg="add del">
          <ac:chgData name="viswasg viswasg" userId="b903e052867dbea4" providerId="Windows Live" clId="Web-{040E693F-ED05-4C49-80EF-00AD3BE7E421}" dt="2020-10-18T05:07:30.692" v="771"/>
          <ac:spMkLst>
            <pc:docMk/>
            <pc:sldMk cId="1130538510" sldId="257"/>
            <ac:spMk id="12" creationId="{A8543D98-0AA2-43B4-B508-DC1DB7F3DC9A}"/>
          </ac:spMkLst>
        </pc:spChg>
        <pc:spChg chg="add del">
          <ac:chgData name="viswasg viswasg" userId="b903e052867dbea4" providerId="Windows Live" clId="Web-{040E693F-ED05-4C49-80EF-00AD3BE7E421}" dt="2020-10-18T05:07:30.692" v="771"/>
          <ac:spMkLst>
            <pc:docMk/>
            <pc:sldMk cId="1130538510" sldId="257"/>
            <ac:spMk id="14" creationId="{89723C1D-9A1A-465B-8164-483BF5426613}"/>
          </ac:spMkLst>
        </pc:spChg>
        <pc:spChg chg="add del">
          <ac:chgData name="viswasg viswasg" userId="b903e052867dbea4" providerId="Windows Live" clId="Web-{040E693F-ED05-4C49-80EF-00AD3BE7E421}" dt="2020-10-18T05:07:30.692" v="771"/>
          <ac:spMkLst>
            <pc:docMk/>
            <pc:sldMk cId="1130538510" sldId="257"/>
            <ac:spMk id="16" creationId="{A6680484-5F73-4078-85C2-415205B1A4C0}"/>
          </ac:spMkLst>
        </pc:spChg>
        <pc:spChg chg="add">
          <ac:chgData name="viswasg viswasg" userId="b903e052867dbea4" providerId="Windows Live" clId="Web-{040E693F-ED05-4C49-80EF-00AD3BE7E421}" dt="2020-10-18T05:07:30.692" v="771"/>
          <ac:spMkLst>
            <pc:docMk/>
            <pc:sldMk cId="1130538510" sldId="257"/>
            <ac:spMk id="21" creationId="{B712E947-0734-45F9-9C4F-41114EC3A33E}"/>
          </ac:spMkLst>
        </pc:spChg>
        <pc:spChg chg="add">
          <ac:chgData name="viswasg viswasg" userId="b903e052867dbea4" providerId="Windows Live" clId="Web-{040E693F-ED05-4C49-80EF-00AD3BE7E421}" dt="2020-10-18T05:07:30.692" v="771"/>
          <ac:spMkLst>
            <pc:docMk/>
            <pc:sldMk cId="1130538510" sldId="257"/>
            <ac:spMk id="23" creationId="{693CD2E6-B09F-43E9-9259-B606BD9C2AE9}"/>
          </ac:spMkLst>
        </pc:spChg>
        <pc:spChg chg="add">
          <ac:chgData name="viswasg viswasg" userId="b903e052867dbea4" providerId="Windows Live" clId="Web-{040E693F-ED05-4C49-80EF-00AD3BE7E421}" dt="2020-10-18T05:07:30.692" v="771"/>
          <ac:spMkLst>
            <pc:docMk/>
            <pc:sldMk cId="1130538510" sldId="257"/>
            <ac:spMk id="25" creationId="{B5367AB5-418C-4245-B83E-713F45B258EE}"/>
          </ac:spMkLst>
        </pc:spChg>
        <pc:picChg chg="add mod ord">
          <ac:chgData name="viswasg viswasg" userId="b903e052867dbea4" providerId="Windows Live" clId="Web-{040E693F-ED05-4C49-80EF-00AD3BE7E421}" dt="2020-10-18T05:07:30.692" v="771"/>
          <ac:picMkLst>
            <pc:docMk/>
            <pc:sldMk cId="1130538510" sldId="257"/>
            <ac:picMk id="4" creationId="{3647DA92-27C7-48D7-8313-6B21B24FA06E}"/>
          </ac:picMkLst>
        </pc:picChg>
        <pc:picChg chg="add mod">
          <ac:chgData name="viswasg viswasg" userId="b903e052867dbea4" providerId="Windows Live" clId="Web-{040E693F-ED05-4C49-80EF-00AD3BE7E421}" dt="2020-10-18T05:07:30.692" v="771"/>
          <ac:picMkLst>
            <pc:docMk/>
            <pc:sldMk cId="1130538510" sldId="257"/>
            <ac:picMk id="5" creationId="{8B387FCD-6DA0-4B28-BFE7-755078FC5419}"/>
          </ac:picMkLst>
        </pc:picChg>
      </pc:sldChg>
      <pc:sldChg chg="new del">
        <pc:chgData name="viswasg viswasg" userId="b903e052867dbea4" providerId="Windows Live" clId="Web-{040E693F-ED05-4C49-80EF-00AD3BE7E421}" dt="2020-10-18T04:14:54.235" v="113"/>
        <pc:sldMkLst>
          <pc:docMk/>
          <pc:sldMk cId="2833332705" sldId="257"/>
        </pc:sldMkLst>
      </pc:sldChg>
      <pc:sldChg chg="addSp modSp new mod setBg">
        <pc:chgData name="viswasg viswasg" userId="b903e052867dbea4" providerId="Windows Live" clId="Web-{040E693F-ED05-4C49-80EF-00AD3BE7E421}" dt="2020-10-18T08:04:04.941" v="6661" actId="20577"/>
        <pc:sldMkLst>
          <pc:docMk/>
          <pc:sldMk cId="1720307881" sldId="258"/>
        </pc:sldMkLst>
        <pc:spChg chg="mod">
          <ac:chgData name="viswasg viswasg" userId="b903e052867dbea4" providerId="Windows Live" clId="Web-{040E693F-ED05-4C49-80EF-00AD3BE7E421}" dt="2020-10-18T05:15:22.164" v="852" actId="20577"/>
          <ac:spMkLst>
            <pc:docMk/>
            <pc:sldMk cId="1720307881" sldId="258"/>
            <ac:spMk id="2" creationId="{3A46BABD-E120-4CE3-A514-4A59EC0C85BB}"/>
          </ac:spMkLst>
        </pc:spChg>
        <pc:spChg chg="mod">
          <ac:chgData name="viswasg viswasg" userId="b903e052867dbea4" providerId="Windows Live" clId="Web-{040E693F-ED05-4C49-80EF-00AD3BE7E421}" dt="2020-10-18T08:04:04.941" v="6661" actId="20577"/>
          <ac:spMkLst>
            <pc:docMk/>
            <pc:sldMk cId="1720307881" sldId="258"/>
            <ac:spMk id="3" creationId="{5B2534F5-A998-42C2-92BF-C0BA5C071739}"/>
          </ac:spMkLst>
        </pc:spChg>
        <pc:spChg chg="add">
          <ac:chgData name="viswasg viswasg" userId="b903e052867dbea4" providerId="Windows Live" clId="Web-{040E693F-ED05-4C49-80EF-00AD3BE7E421}" dt="2020-10-18T04:25:02.501" v="248"/>
          <ac:spMkLst>
            <pc:docMk/>
            <pc:sldMk cId="1720307881" sldId="258"/>
            <ac:spMk id="8" creationId="{45C5CC17-FF17-43CF-B073-D9051465D5CC}"/>
          </ac:spMkLst>
        </pc:spChg>
        <pc:spChg chg="add">
          <ac:chgData name="viswasg viswasg" userId="b903e052867dbea4" providerId="Windows Live" clId="Web-{040E693F-ED05-4C49-80EF-00AD3BE7E421}" dt="2020-10-18T04:25:02.501" v="248"/>
          <ac:spMkLst>
            <pc:docMk/>
            <pc:sldMk cId="1720307881" sldId="258"/>
            <ac:spMk id="10" creationId="{1EBE2DDC-0D14-44E6-A1AB-2EEC09507435}"/>
          </ac:spMkLst>
        </pc:spChg>
        <pc:spChg chg="add">
          <ac:chgData name="viswasg viswasg" userId="b903e052867dbea4" providerId="Windows Live" clId="Web-{040E693F-ED05-4C49-80EF-00AD3BE7E421}" dt="2020-10-18T04:25:02.501" v="248"/>
          <ac:spMkLst>
            <pc:docMk/>
            <pc:sldMk cId="1720307881" sldId="258"/>
            <ac:spMk id="12" creationId="{A8543D98-0AA2-43B4-B508-DC1DB7F3DC9A}"/>
          </ac:spMkLst>
        </pc:spChg>
        <pc:spChg chg="add">
          <ac:chgData name="viswasg viswasg" userId="b903e052867dbea4" providerId="Windows Live" clId="Web-{040E693F-ED05-4C49-80EF-00AD3BE7E421}" dt="2020-10-18T04:25:02.501" v="248"/>
          <ac:spMkLst>
            <pc:docMk/>
            <pc:sldMk cId="1720307881" sldId="258"/>
            <ac:spMk id="14" creationId="{89723C1D-9A1A-465B-8164-483BF5426613}"/>
          </ac:spMkLst>
        </pc:spChg>
        <pc:spChg chg="add">
          <ac:chgData name="viswasg viswasg" userId="b903e052867dbea4" providerId="Windows Live" clId="Web-{040E693F-ED05-4C49-80EF-00AD3BE7E421}" dt="2020-10-18T04:25:02.501" v="248"/>
          <ac:spMkLst>
            <pc:docMk/>
            <pc:sldMk cId="1720307881" sldId="258"/>
            <ac:spMk id="16" creationId="{A6680484-5F73-4078-85C2-415205B1A4C0}"/>
          </ac:spMkLst>
        </pc:spChg>
      </pc:sldChg>
      <pc:sldChg chg="addSp modSp new mod setBg">
        <pc:chgData name="viswasg viswasg" userId="b903e052867dbea4" providerId="Windows Live" clId="Web-{040E693F-ED05-4C49-80EF-00AD3BE7E421}" dt="2020-10-18T08:05:57.082" v="6679" actId="20577"/>
        <pc:sldMkLst>
          <pc:docMk/>
          <pc:sldMk cId="1433856945" sldId="259"/>
        </pc:sldMkLst>
        <pc:spChg chg="mod">
          <ac:chgData name="viswasg viswasg" userId="b903e052867dbea4" providerId="Windows Live" clId="Web-{040E693F-ED05-4C49-80EF-00AD3BE7E421}" dt="2020-10-18T06:39:21.112" v="1207" actId="14100"/>
          <ac:spMkLst>
            <pc:docMk/>
            <pc:sldMk cId="1433856945" sldId="259"/>
            <ac:spMk id="2" creationId="{52B53D59-A9AE-4F15-B918-04BDFEE9FD06}"/>
          </ac:spMkLst>
        </pc:spChg>
        <pc:spChg chg="mod">
          <ac:chgData name="viswasg viswasg" userId="b903e052867dbea4" providerId="Windows Live" clId="Web-{040E693F-ED05-4C49-80EF-00AD3BE7E421}" dt="2020-10-18T08:05:57.082" v="6679" actId="20577"/>
          <ac:spMkLst>
            <pc:docMk/>
            <pc:sldMk cId="1433856945" sldId="259"/>
            <ac:spMk id="3" creationId="{163D58AC-A7CE-4B39-BA14-1D8E61F1DFA5}"/>
          </ac:spMkLst>
        </pc:spChg>
        <pc:spChg chg="add">
          <ac:chgData name="viswasg viswasg" userId="b903e052867dbea4" providerId="Windows Live" clId="Web-{040E693F-ED05-4C49-80EF-00AD3BE7E421}" dt="2020-10-18T04:28:18.454" v="250"/>
          <ac:spMkLst>
            <pc:docMk/>
            <pc:sldMk cId="1433856945" sldId="259"/>
            <ac:spMk id="8" creationId="{45C5CC17-FF17-43CF-B073-D9051465D5CC}"/>
          </ac:spMkLst>
        </pc:spChg>
        <pc:spChg chg="add">
          <ac:chgData name="viswasg viswasg" userId="b903e052867dbea4" providerId="Windows Live" clId="Web-{040E693F-ED05-4C49-80EF-00AD3BE7E421}" dt="2020-10-18T04:28:18.454" v="250"/>
          <ac:spMkLst>
            <pc:docMk/>
            <pc:sldMk cId="1433856945" sldId="259"/>
            <ac:spMk id="10" creationId="{1EBE2DDC-0D14-44E6-A1AB-2EEC09507435}"/>
          </ac:spMkLst>
        </pc:spChg>
        <pc:spChg chg="add">
          <ac:chgData name="viswasg viswasg" userId="b903e052867dbea4" providerId="Windows Live" clId="Web-{040E693F-ED05-4C49-80EF-00AD3BE7E421}" dt="2020-10-18T04:28:18.454" v="250"/>
          <ac:spMkLst>
            <pc:docMk/>
            <pc:sldMk cId="1433856945" sldId="259"/>
            <ac:spMk id="12" creationId="{A8543D98-0AA2-43B4-B508-DC1DB7F3DC9A}"/>
          </ac:spMkLst>
        </pc:spChg>
        <pc:spChg chg="add">
          <ac:chgData name="viswasg viswasg" userId="b903e052867dbea4" providerId="Windows Live" clId="Web-{040E693F-ED05-4C49-80EF-00AD3BE7E421}" dt="2020-10-18T04:28:18.454" v="250"/>
          <ac:spMkLst>
            <pc:docMk/>
            <pc:sldMk cId="1433856945" sldId="259"/>
            <ac:spMk id="14" creationId="{89723C1D-9A1A-465B-8164-483BF5426613}"/>
          </ac:spMkLst>
        </pc:spChg>
        <pc:spChg chg="add">
          <ac:chgData name="viswasg viswasg" userId="b903e052867dbea4" providerId="Windows Live" clId="Web-{040E693F-ED05-4C49-80EF-00AD3BE7E421}" dt="2020-10-18T04:28:18.454" v="250"/>
          <ac:spMkLst>
            <pc:docMk/>
            <pc:sldMk cId="1433856945" sldId="259"/>
            <ac:spMk id="16" creationId="{A6680484-5F73-4078-85C2-415205B1A4C0}"/>
          </ac:spMkLst>
        </pc:spChg>
      </pc:sldChg>
      <pc:sldChg chg="addSp modSp new mod setBg">
        <pc:chgData name="viswasg viswasg" userId="b903e052867dbea4" providerId="Windows Live" clId="Web-{040E693F-ED05-4C49-80EF-00AD3BE7E421}" dt="2020-10-18T08:06:35.129" v="6730" actId="20577"/>
        <pc:sldMkLst>
          <pc:docMk/>
          <pc:sldMk cId="3167723020" sldId="260"/>
        </pc:sldMkLst>
        <pc:spChg chg="mod">
          <ac:chgData name="viswasg viswasg" userId="b903e052867dbea4" providerId="Windows Live" clId="Web-{040E693F-ED05-4C49-80EF-00AD3BE7E421}" dt="2020-10-18T06:47:22.959" v="1862" actId="14100"/>
          <ac:spMkLst>
            <pc:docMk/>
            <pc:sldMk cId="3167723020" sldId="260"/>
            <ac:spMk id="2" creationId="{F498F504-50CC-4DB6-BB41-5161B6CA5757}"/>
          </ac:spMkLst>
        </pc:spChg>
        <pc:spChg chg="mod">
          <ac:chgData name="viswasg viswasg" userId="b903e052867dbea4" providerId="Windows Live" clId="Web-{040E693F-ED05-4C49-80EF-00AD3BE7E421}" dt="2020-10-18T08:06:35.129" v="6730" actId="20577"/>
          <ac:spMkLst>
            <pc:docMk/>
            <pc:sldMk cId="3167723020" sldId="260"/>
            <ac:spMk id="3" creationId="{4AD03EFE-EB83-42E9-8DE4-5D431E21908E}"/>
          </ac:spMkLst>
        </pc:spChg>
        <pc:spChg chg="add">
          <ac:chgData name="viswasg viswasg" userId="b903e052867dbea4" providerId="Windows Live" clId="Web-{040E693F-ED05-4C49-80EF-00AD3BE7E421}" dt="2020-10-18T04:28:27.891" v="252"/>
          <ac:spMkLst>
            <pc:docMk/>
            <pc:sldMk cId="3167723020" sldId="260"/>
            <ac:spMk id="8" creationId="{45C5CC17-FF17-43CF-B073-D9051465D5CC}"/>
          </ac:spMkLst>
        </pc:spChg>
        <pc:spChg chg="add">
          <ac:chgData name="viswasg viswasg" userId="b903e052867dbea4" providerId="Windows Live" clId="Web-{040E693F-ED05-4C49-80EF-00AD3BE7E421}" dt="2020-10-18T04:28:27.891" v="252"/>
          <ac:spMkLst>
            <pc:docMk/>
            <pc:sldMk cId="3167723020" sldId="260"/>
            <ac:spMk id="10" creationId="{1EBE2DDC-0D14-44E6-A1AB-2EEC09507435}"/>
          </ac:spMkLst>
        </pc:spChg>
        <pc:spChg chg="add">
          <ac:chgData name="viswasg viswasg" userId="b903e052867dbea4" providerId="Windows Live" clId="Web-{040E693F-ED05-4C49-80EF-00AD3BE7E421}" dt="2020-10-18T04:28:27.891" v="252"/>
          <ac:spMkLst>
            <pc:docMk/>
            <pc:sldMk cId="3167723020" sldId="260"/>
            <ac:spMk id="12" creationId="{A8543D98-0AA2-43B4-B508-DC1DB7F3DC9A}"/>
          </ac:spMkLst>
        </pc:spChg>
        <pc:spChg chg="add">
          <ac:chgData name="viswasg viswasg" userId="b903e052867dbea4" providerId="Windows Live" clId="Web-{040E693F-ED05-4C49-80EF-00AD3BE7E421}" dt="2020-10-18T04:28:27.891" v="252"/>
          <ac:spMkLst>
            <pc:docMk/>
            <pc:sldMk cId="3167723020" sldId="260"/>
            <ac:spMk id="14" creationId="{89723C1D-9A1A-465B-8164-483BF5426613}"/>
          </ac:spMkLst>
        </pc:spChg>
        <pc:spChg chg="add">
          <ac:chgData name="viswasg viswasg" userId="b903e052867dbea4" providerId="Windows Live" clId="Web-{040E693F-ED05-4C49-80EF-00AD3BE7E421}" dt="2020-10-18T04:28:27.891" v="252"/>
          <ac:spMkLst>
            <pc:docMk/>
            <pc:sldMk cId="3167723020" sldId="260"/>
            <ac:spMk id="16" creationId="{A6680484-5F73-4078-85C2-415205B1A4C0}"/>
          </ac:spMkLst>
        </pc:spChg>
      </pc:sldChg>
      <pc:sldChg chg="addSp modSp new mod setBg">
        <pc:chgData name="viswasg viswasg" userId="b903e052867dbea4" providerId="Windows Live" clId="Web-{040E693F-ED05-4C49-80EF-00AD3BE7E421}" dt="2020-10-18T08:14:45.585" v="7099" actId="20577"/>
        <pc:sldMkLst>
          <pc:docMk/>
          <pc:sldMk cId="1350289464" sldId="261"/>
        </pc:sldMkLst>
        <pc:spChg chg="mod">
          <ac:chgData name="viswasg viswasg" userId="b903e052867dbea4" providerId="Windows Live" clId="Web-{040E693F-ED05-4C49-80EF-00AD3BE7E421}" dt="2020-10-18T07:17:00.720" v="4057" actId="20577"/>
          <ac:spMkLst>
            <pc:docMk/>
            <pc:sldMk cId="1350289464" sldId="261"/>
            <ac:spMk id="2" creationId="{FD9C1903-FE2E-4856-8890-A98E71299436}"/>
          </ac:spMkLst>
        </pc:spChg>
        <pc:spChg chg="mod">
          <ac:chgData name="viswasg viswasg" userId="b903e052867dbea4" providerId="Windows Live" clId="Web-{040E693F-ED05-4C49-80EF-00AD3BE7E421}" dt="2020-10-18T08:14:45.585" v="7099" actId="20577"/>
          <ac:spMkLst>
            <pc:docMk/>
            <pc:sldMk cId="1350289464" sldId="261"/>
            <ac:spMk id="3" creationId="{0CE0D0FC-0FA1-460B-952B-747AF5049E39}"/>
          </ac:spMkLst>
        </pc:spChg>
        <pc:spChg chg="add">
          <ac:chgData name="viswasg viswasg" userId="b903e052867dbea4" providerId="Windows Live" clId="Web-{040E693F-ED05-4C49-80EF-00AD3BE7E421}" dt="2020-10-18T04:29:01.485" v="254"/>
          <ac:spMkLst>
            <pc:docMk/>
            <pc:sldMk cId="1350289464" sldId="261"/>
            <ac:spMk id="8" creationId="{45C5CC17-FF17-43CF-B073-D9051465D5CC}"/>
          </ac:spMkLst>
        </pc:spChg>
        <pc:spChg chg="add">
          <ac:chgData name="viswasg viswasg" userId="b903e052867dbea4" providerId="Windows Live" clId="Web-{040E693F-ED05-4C49-80EF-00AD3BE7E421}" dt="2020-10-18T04:29:01.485" v="254"/>
          <ac:spMkLst>
            <pc:docMk/>
            <pc:sldMk cId="1350289464" sldId="261"/>
            <ac:spMk id="10" creationId="{1EBE2DDC-0D14-44E6-A1AB-2EEC09507435}"/>
          </ac:spMkLst>
        </pc:spChg>
        <pc:spChg chg="add">
          <ac:chgData name="viswasg viswasg" userId="b903e052867dbea4" providerId="Windows Live" clId="Web-{040E693F-ED05-4C49-80EF-00AD3BE7E421}" dt="2020-10-18T04:29:01.485" v="254"/>
          <ac:spMkLst>
            <pc:docMk/>
            <pc:sldMk cId="1350289464" sldId="261"/>
            <ac:spMk id="12" creationId="{A8543D98-0AA2-43B4-B508-DC1DB7F3DC9A}"/>
          </ac:spMkLst>
        </pc:spChg>
        <pc:spChg chg="add">
          <ac:chgData name="viswasg viswasg" userId="b903e052867dbea4" providerId="Windows Live" clId="Web-{040E693F-ED05-4C49-80EF-00AD3BE7E421}" dt="2020-10-18T04:29:01.485" v="254"/>
          <ac:spMkLst>
            <pc:docMk/>
            <pc:sldMk cId="1350289464" sldId="261"/>
            <ac:spMk id="14" creationId="{89723C1D-9A1A-465B-8164-483BF5426613}"/>
          </ac:spMkLst>
        </pc:spChg>
        <pc:spChg chg="add">
          <ac:chgData name="viswasg viswasg" userId="b903e052867dbea4" providerId="Windows Live" clId="Web-{040E693F-ED05-4C49-80EF-00AD3BE7E421}" dt="2020-10-18T04:29:01.485" v="254"/>
          <ac:spMkLst>
            <pc:docMk/>
            <pc:sldMk cId="1350289464" sldId="261"/>
            <ac:spMk id="16" creationId="{A6680484-5F73-4078-85C2-415205B1A4C0}"/>
          </ac:spMkLst>
        </pc:spChg>
      </pc:sldChg>
      <pc:sldChg chg="addSp modSp new mod setBg">
        <pc:chgData name="viswasg viswasg" userId="b903e052867dbea4" providerId="Windows Live" clId="Web-{040E693F-ED05-4C49-80EF-00AD3BE7E421}" dt="2020-10-18T07:41:41.760" v="6127" actId="20577"/>
        <pc:sldMkLst>
          <pc:docMk/>
          <pc:sldMk cId="482090467" sldId="262"/>
        </pc:sldMkLst>
        <pc:spChg chg="mod">
          <ac:chgData name="viswasg viswasg" userId="b903e052867dbea4" providerId="Windows Live" clId="Web-{040E693F-ED05-4C49-80EF-00AD3BE7E421}" dt="2020-10-18T07:06:44.544" v="3252" actId="20577"/>
          <ac:spMkLst>
            <pc:docMk/>
            <pc:sldMk cId="482090467" sldId="262"/>
            <ac:spMk id="2" creationId="{6EA4EBF2-D66E-482C-966A-C46DA100BF29}"/>
          </ac:spMkLst>
        </pc:spChg>
        <pc:spChg chg="mod">
          <ac:chgData name="viswasg viswasg" userId="b903e052867dbea4" providerId="Windows Live" clId="Web-{040E693F-ED05-4C49-80EF-00AD3BE7E421}" dt="2020-10-18T07:41:41.760" v="6127" actId="20577"/>
          <ac:spMkLst>
            <pc:docMk/>
            <pc:sldMk cId="482090467" sldId="262"/>
            <ac:spMk id="3" creationId="{4B0B2C7F-3547-444E-923D-430D5A4345B1}"/>
          </ac:spMkLst>
        </pc:spChg>
        <pc:spChg chg="add">
          <ac:chgData name="viswasg viswasg" userId="b903e052867dbea4" providerId="Windows Live" clId="Web-{040E693F-ED05-4C49-80EF-00AD3BE7E421}" dt="2020-10-18T04:30:09.485" v="256"/>
          <ac:spMkLst>
            <pc:docMk/>
            <pc:sldMk cId="482090467" sldId="262"/>
            <ac:spMk id="8" creationId="{45C5CC17-FF17-43CF-B073-D9051465D5CC}"/>
          </ac:spMkLst>
        </pc:spChg>
        <pc:spChg chg="add">
          <ac:chgData name="viswasg viswasg" userId="b903e052867dbea4" providerId="Windows Live" clId="Web-{040E693F-ED05-4C49-80EF-00AD3BE7E421}" dt="2020-10-18T04:30:09.485" v="256"/>
          <ac:spMkLst>
            <pc:docMk/>
            <pc:sldMk cId="482090467" sldId="262"/>
            <ac:spMk id="10" creationId="{1EBE2DDC-0D14-44E6-A1AB-2EEC09507435}"/>
          </ac:spMkLst>
        </pc:spChg>
        <pc:spChg chg="add">
          <ac:chgData name="viswasg viswasg" userId="b903e052867dbea4" providerId="Windows Live" clId="Web-{040E693F-ED05-4C49-80EF-00AD3BE7E421}" dt="2020-10-18T04:30:09.485" v="256"/>
          <ac:spMkLst>
            <pc:docMk/>
            <pc:sldMk cId="482090467" sldId="262"/>
            <ac:spMk id="12" creationId="{A8543D98-0AA2-43B4-B508-DC1DB7F3DC9A}"/>
          </ac:spMkLst>
        </pc:spChg>
        <pc:spChg chg="add">
          <ac:chgData name="viswasg viswasg" userId="b903e052867dbea4" providerId="Windows Live" clId="Web-{040E693F-ED05-4C49-80EF-00AD3BE7E421}" dt="2020-10-18T04:30:09.485" v="256"/>
          <ac:spMkLst>
            <pc:docMk/>
            <pc:sldMk cId="482090467" sldId="262"/>
            <ac:spMk id="14" creationId="{89723C1D-9A1A-465B-8164-483BF5426613}"/>
          </ac:spMkLst>
        </pc:spChg>
        <pc:spChg chg="add">
          <ac:chgData name="viswasg viswasg" userId="b903e052867dbea4" providerId="Windows Live" clId="Web-{040E693F-ED05-4C49-80EF-00AD3BE7E421}" dt="2020-10-18T04:30:09.485" v="256"/>
          <ac:spMkLst>
            <pc:docMk/>
            <pc:sldMk cId="482090467" sldId="262"/>
            <ac:spMk id="16" creationId="{A6680484-5F73-4078-85C2-415205B1A4C0}"/>
          </ac:spMkLst>
        </pc:spChg>
      </pc:sldChg>
      <pc:sldChg chg="addSp modSp new mod setBg">
        <pc:chgData name="viswasg viswasg" userId="b903e052867dbea4" providerId="Windows Live" clId="Web-{040E693F-ED05-4C49-80EF-00AD3BE7E421}" dt="2020-10-18T07:22:31.222" v="4643" actId="20577"/>
        <pc:sldMkLst>
          <pc:docMk/>
          <pc:sldMk cId="1938078170" sldId="263"/>
        </pc:sldMkLst>
        <pc:spChg chg="mod">
          <ac:chgData name="viswasg viswasg" userId="b903e052867dbea4" providerId="Windows Live" clId="Web-{040E693F-ED05-4C49-80EF-00AD3BE7E421}" dt="2020-10-18T07:16:49.048" v="4048" actId="20577"/>
          <ac:spMkLst>
            <pc:docMk/>
            <pc:sldMk cId="1938078170" sldId="263"/>
            <ac:spMk id="2" creationId="{65E5513E-9677-450E-84C0-96268D779B3C}"/>
          </ac:spMkLst>
        </pc:spChg>
        <pc:spChg chg="mod">
          <ac:chgData name="viswasg viswasg" userId="b903e052867dbea4" providerId="Windows Live" clId="Web-{040E693F-ED05-4C49-80EF-00AD3BE7E421}" dt="2020-10-18T07:22:31.222" v="4643" actId="20577"/>
          <ac:spMkLst>
            <pc:docMk/>
            <pc:sldMk cId="1938078170" sldId="263"/>
            <ac:spMk id="3" creationId="{FD9508B9-D1C2-443B-91B2-8BC699F1F3D2}"/>
          </ac:spMkLst>
        </pc:spChg>
        <pc:spChg chg="add">
          <ac:chgData name="viswasg viswasg" userId="b903e052867dbea4" providerId="Windows Live" clId="Web-{040E693F-ED05-4C49-80EF-00AD3BE7E421}" dt="2020-10-18T04:30:17.204" v="258"/>
          <ac:spMkLst>
            <pc:docMk/>
            <pc:sldMk cId="1938078170" sldId="263"/>
            <ac:spMk id="8" creationId="{45C5CC17-FF17-43CF-B073-D9051465D5CC}"/>
          </ac:spMkLst>
        </pc:spChg>
        <pc:spChg chg="add">
          <ac:chgData name="viswasg viswasg" userId="b903e052867dbea4" providerId="Windows Live" clId="Web-{040E693F-ED05-4C49-80EF-00AD3BE7E421}" dt="2020-10-18T04:30:17.204" v="258"/>
          <ac:spMkLst>
            <pc:docMk/>
            <pc:sldMk cId="1938078170" sldId="263"/>
            <ac:spMk id="10" creationId="{1EBE2DDC-0D14-44E6-A1AB-2EEC09507435}"/>
          </ac:spMkLst>
        </pc:spChg>
        <pc:spChg chg="add">
          <ac:chgData name="viswasg viswasg" userId="b903e052867dbea4" providerId="Windows Live" clId="Web-{040E693F-ED05-4C49-80EF-00AD3BE7E421}" dt="2020-10-18T04:30:17.204" v="258"/>
          <ac:spMkLst>
            <pc:docMk/>
            <pc:sldMk cId="1938078170" sldId="263"/>
            <ac:spMk id="12" creationId="{A8543D98-0AA2-43B4-B508-DC1DB7F3DC9A}"/>
          </ac:spMkLst>
        </pc:spChg>
        <pc:spChg chg="add">
          <ac:chgData name="viswasg viswasg" userId="b903e052867dbea4" providerId="Windows Live" clId="Web-{040E693F-ED05-4C49-80EF-00AD3BE7E421}" dt="2020-10-18T04:30:17.204" v="258"/>
          <ac:spMkLst>
            <pc:docMk/>
            <pc:sldMk cId="1938078170" sldId="263"/>
            <ac:spMk id="14" creationId="{89723C1D-9A1A-465B-8164-483BF5426613}"/>
          </ac:spMkLst>
        </pc:spChg>
        <pc:spChg chg="add">
          <ac:chgData name="viswasg viswasg" userId="b903e052867dbea4" providerId="Windows Live" clId="Web-{040E693F-ED05-4C49-80EF-00AD3BE7E421}" dt="2020-10-18T04:30:17.204" v="258"/>
          <ac:spMkLst>
            <pc:docMk/>
            <pc:sldMk cId="1938078170" sldId="263"/>
            <ac:spMk id="16" creationId="{A6680484-5F73-4078-85C2-415205B1A4C0}"/>
          </ac:spMkLst>
        </pc:spChg>
      </pc:sldChg>
      <pc:sldChg chg="addSp modSp new mod setBg">
        <pc:chgData name="viswasg viswasg" userId="b903e052867dbea4" providerId="Windows Live" clId="Web-{040E693F-ED05-4C49-80EF-00AD3BE7E421}" dt="2020-10-18T07:35:11.227" v="5642" actId="20577"/>
        <pc:sldMkLst>
          <pc:docMk/>
          <pc:sldMk cId="57563926" sldId="264"/>
        </pc:sldMkLst>
        <pc:spChg chg="mod">
          <ac:chgData name="viswasg viswasg" userId="b903e052867dbea4" providerId="Windows Live" clId="Web-{040E693F-ED05-4C49-80EF-00AD3BE7E421}" dt="2020-10-18T07:24:12.082" v="4741" actId="20577"/>
          <ac:spMkLst>
            <pc:docMk/>
            <pc:sldMk cId="57563926" sldId="264"/>
            <ac:spMk id="2" creationId="{39CCCC23-40F6-4A9D-BA0B-0DAC6310412B}"/>
          </ac:spMkLst>
        </pc:spChg>
        <pc:spChg chg="mod">
          <ac:chgData name="viswasg viswasg" userId="b903e052867dbea4" providerId="Windows Live" clId="Web-{040E693F-ED05-4C49-80EF-00AD3BE7E421}" dt="2020-10-18T07:35:11.227" v="5642" actId="20577"/>
          <ac:spMkLst>
            <pc:docMk/>
            <pc:sldMk cId="57563926" sldId="264"/>
            <ac:spMk id="3" creationId="{DE0D5580-CC35-40A2-98C6-F2A01311233B}"/>
          </ac:spMkLst>
        </pc:spChg>
        <pc:spChg chg="add">
          <ac:chgData name="viswasg viswasg" userId="b903e052867dbea4" providerId="Windows Live" clId="Web-{040E693F-ED05-4C49-80EF-00AD3BE7E421}" dt="2020-10-18T04:31:56.048" v="260"/>
          <ac:spMkLst>
            <pc:docMk/>
            <pc:sldMk cId="57563926" sldId="264"/>
            <ac:spMk id="8" creationId="{45C5CC17-FF17-43CF-B073-D9051465D5CC}"/>
          </ac:spMkLst>
        </pc:spChg>
        <pc:spChg chg="add">
          <ac:chgData name="viswasg viswasg" userId="b903e052867dbea4" providerId="Windows Live" clId="Web-{040E693F-ED05-4C49-80EF-00AD3BE7E421}" dt="2020-10-18T04:31:56.048" v="260"/>
          <ac:spMkLst>
            <pc:docMk/>
            <pc:sldMk cId="57563926" sldId="264"/>
            <ac:spMk id="10" creationId="{1EBE2DDC-0D14-44E6-A1AB-2EEC09507435}"/>
          </ac:spMkLst>
        </pc:spChg>
        <pc:spChg chg="add">
          <ac:chgData name="viswasg viswasg" userId="b903e052867dbea4" providerId="Windows Live" clId="Web-{040E693F-ED05-4C49-80EF-00AD3BE7E421}" dt="2020-10-18T04:31:56.048" v="260"/>
          <ac:spMkLst>
            <pc:docMk/>
            <pc:sldMk cId="57563926" sldId="264"/>
            <ac:spMk id="12" creationId="{A8543D98-0AA2-43B4-B508-DC1DB7F3DC9A}"/>
          </ac:spMkLst>
        </pc:spChg>
        <pc:spChg chg="add">
          <ac:chgData name="viswasg viswasg" userId="b903e052867dbea4" providerId="Windows Live" clId="Web-{040E693F-ED05-4C49-80EF-00AD3BE7E421}" dt="2020-10-18T04:31:56.048" v="260"/>
          <ac:spMkLst>
            <pc:docMk/>
            <pc:sldMk cId="57563926" sldId="264"/>
            <ac:spMk id="14" creationId="{89723C1D-9A1A-465B-8164-483BF5426613}"/>
          </ac:spMkLst>
        </pc:spChg>
        <pc:spChg chg="add">
          <ac:chgData name="viswasg viswasg" userId="b903e052867dbea4" providerId="Windows Live" clId="Web-{040E693F-ED05-4C49-80EF-00AD3BE7E421}" dt="2020-10-18T04:31:56.048" v="260"/>
          <ac:spMkLst>
            <pc:docMk/>
            <pc:sldMk cId="57563926" sldId="264"/>
            <ac:spMk id="16" creationId="{A6680484-5F73-4078-85C2-415205B1A4C0}"/>
          </ac:spMkLst>
        </pc:spChg>
      </pc:sldChg>
      <pc:sldChg chg="addSp modSp new mod setBg">
        <pc:chgData name="viswasg viswasg" userId="b903e052867dbea4" providerId="Windows Live" clId="Web-{040E693F-ED05-4C49-80EF-00AD3BE7E421}" dt="2020-10-18T07:42:53.276" v="6230" actId="20577"/>
        <pc:sldMkLst>
          <pc:docMk/>
          <pc:sldMk cId="1683469638" sldId="265"/>
        </pc:sldMkLst>
        <pc:spChg chg="mod">
          <ac:chgData name="viswasg viswasg" userId="b903e052867dbea4" providerId="Windows Live" clId="Web-{040E693F-ED05-4C49-80EF-00AD3BE7E421}" dt="2020-10-18T07:31:31.585" v="5269" actId="20577"/>
          <ac:spMkLst>
            <pc:docMk/>
            <pc:sldMk cId="1683469638" sldId="265"/>
            <ac:spMk id="2" creationId="{3E4BDA34-210F-4151-A076-97B9A5D1DBED}"/>
          </ac:spMkLst>
        </pc:spChg>
        <pc:spChg chg="mod">
          <ac:chgData name="viswasg viswasg" userId="b903e052867dbea4" providerId="Windows Live" clId="Web-{040E693F-ED05-4C49-80EF-00AD3BE7E421}" dt="2020-10-18T07:42:53.276" v="6230" actId="20577"/>
          <ac:spMkLst>
            <pc:docMk/>
            <pc:sldMk cId="1683469638" sldId="265"/>
            <ac:spMk id="3" creationId="{97A944F3-AF91-4DC4-9AD1-090D9F4C595B}"/>
          </ac:spMkLst>
        </pc:spChg>
        <pc:spChg chg="add">
          <ac:chgData name="viswasg viswasg" userId="b903e052867dbea4" providerId="Windows Live" clId="Web-{040E693F-ED05-4C49-80EF-00AD3BE7E421}" dt="2020-10-18T04:32:01.751" v="262"/>
          <ac:spMkLst>
            <pc:docMk/>
            <pc:sldMk cId="1683469638" sldId="265"/>
            <ac:spMk id="8" creationId="{45C5CC17-FF17-43CF-B073-D9051465D5CC}"/>
          </ac:spMkLst>
        </pc:spChg>
        <pc:spChg chg="add">
          <ac:chgData name="viswasg viswasg" userId="b903e052867dbea4" providerId="Windows Live" clId="Web-{040E693F-ED05-4C49-80EF-00AD3BE7E421}" dt="2020-10-18T04:32:01.751" v="262"/>
          <ac:spMkLst>
            <pc:docMk/>
            <pc:sldMk cId="1683469638" sldId="265"/>
            <ac:spMk id="10" creationId="{1EBE2DDC-0D14-44E6-A1AB-2EEC09507435}"/>
          </ac:spMkLst>
        </pc:spChg>
        <pc:spChg chg="add">
          <ac:chgData name="viswasg viswasg" userId="b903e052867dbea4" providerId="Windows Live" clId="Web-{040E693F-ED05-4C49-80EF-00AD3BE7E421}" dt="2020-10-18T04:32:01.751" v="262"/>
          <ac:spMkLst>
            <pc:docMk/>
            <pc:sldMk cId="1683469638" sldId="265"/>
            <ac:spMk id="12" creationId="{A8543D98-0AA2-43B4-B508-DC1DB7F3DC9A}"/>
          </ac:spMkLst>
        </pc:spChg>
        <pc:spChg chg="add">
          <ac:chgData name="viswasg viswasg" userId="b903e052867dbea4" providerId="Windows Live" clId="Web-{040E693F-ED05-4C49-80EF-00AD3BE7E421}" dt="2020-10-18T04:32:01.751" v="262"/>
          <ac:spMkLst>
            <pc:docMk/>
            <pc:sldMk cId="1683469638" sldId="265"/>
            <ac:spMk id="14" creationId="{89723C1D-9A1A-465B-8164-483BF5426613}"/>
          </ac:spMkLst>
        </pc:spChg>
        <pc:spChg chg="add">
          <ac:chgData name="viswasg viswasg" userId="b903e052867dbea4" providerId="Windows Live" clId="Web-{040E693F-ED05-4C49-80EF-00AD3BE7E421}" dt="2020-10-18T04:32:01.751" v="262"/>
          <ac:spMkLst>
            <pc:docMk/>
            <pc:sldMk cId="1683469638" sldId="265"/>
            <ac:spMk id="16" creationId="{A6680484-5F73-4078-85C2-415205B1A4C0}"/>
          </ac:spMkLst>
        </pc:spChg>
      </pc:sldChg>
      <pc:sldChg chg="addSp modSp new mod setBg">
        <pc:chgData name="viswasg viswasg" userId="b903e052867dbea4" providerId="Windows Live" clId="Web-{040E693F-ED05-4C49-80EF-00AD3BE7E421}" dt="2020-10-18T08:03:10.284" v="6658" actId="20577"/>
        <pc:sldMkLst>
          <pc:docMk/>
          <pc:sldMk cId="3538192730" sldId="266"/>
        </pc:sldMkLst>
        <pc:spChg chg="mod">
          <ac:chgData name="viswasg viswasg" userId="b903e052867dbea4" providerId="Windows Live" clId="Web-{040E693F-ED05-4C49-80EF-00AD3BE7E421}" dt="2020-10-18T07:49:20.779" v="6282" actId="20577"/>
          <ac:spMkLst>
            <pc:docMk/>
            <pc:sldMk cId="3538192730" sldId="266"/>
            <ac:spMk id="2" creationId="{E32BDE31-0C31-43AD-9FCC-42CB39496805}"/>
          </ac:spMkLst>
        </pc:spChg>
        <pc:spChg chg="mod">
          <ac:chgData name="viswasg viswasg" userId="b903e052867dbea4" providerId="Windows Live" clId="Web-{040E693F-ED05-4C49-80EF-00AD3BE7E421}" dt="2020-10-18T08:03:10.284" v="6658" actId="20577"/>
          <ac:spMkLst>
            <pc:docMk/>
            <pc:sldMk cId="3538192730" sldId="266"/>
            <ac:spMk id="3" creationId="{10F7A6F6-522D-42D9-A003-72AAC5E96D98}"/>
          </ac:spMkLst>
        </pc:spChg>
        <pc:spChg chg="add">
          <ac:chgData name="viswasg viswasg" userId="b903e052867dbea4" providerId="Windows Live" clId="Web-{040E693F-ED05-4C49-80EF-00AD3BE7E421}" dt="2020-10-18T04:32:20.360" v="264"/>
          <ac:spMkLst>
            <pc:docMk/>
            <pc:sldMk cId="3538192730" sldId="266"/>
            <ac:spMk id="8" creationId="{45C5CC17-FF17-43CF-B073-D9051465D5CC}"/>
          </ac:spMkLst>
        </pc:spChg>
        <pc:spChg chg="add">
          <ac:chgData name="viswasg viswasg" userId="b903e052867dbea4" providerId="Windows Live" clId="Web-{040E693F-ED05-4C49-80EF-00AD3BE7E421}" dt="2020-10-18T04:32:20.360" v="264"/>
          <ac:spMkLst>
            <pc:docMk/>
            <pc:sldMk cId="3538192730" sldId="266"/>
            <ac:spMk id="10" creationId="{1EBE2DDC-0D14-44E6-A1AB-2EEC09507435}"/>
          </ac:spMkLst>
        </pc:spChg>
        <pc:spChg chg="add">
          <ac:chgData name="viswasg viswasg" userId="b903e052867dbea4" providerId="Windows Live" clId="Web-{040E693F-ED05-4C49-80EF-00AD3BE7E421}" dt="2020-10-18T04:32:20.360" v="264"/>
          <ac:spMkLst>
            <pc:docMk/>
            <pc:sldMk cId="3538192730" sldId="266"/>
            <ac:spMk id="12" creationId="{A8543D98-0AA2-43B4-B508-DC1DB7F3DC9A}"/>
          </ac:spMkLst>
        </pc:spChg>
        <pc:spChg chg="add">
          <ac:chgData name="viswasg viswasg" userId="b903e052867dbea4" providerId="Windows Live" clId="Web-{040E693F-ED05-4C49-80EF-00AD3BE7E421}" dt="2020-10-18T04:32:20.360" v="264"/>
          <ac:spMkLst>
            <pc:docMk/>
            <pc:sldMk cId="3538192730" sldId="266"/>
            <ac:spMk id="14" creationId="{89723C1D-9A1A-465B-8164-483BF5426613}"/>
          </ac:spMkLst>
        </pc:spChg>
        <pc:spChg chg="add">
          <ac:chgData name="viswasg viswasg" userId="b903e052867dbea4" providerId="Windows Live" clId="Web-{040E693F-ED05-4C49-80EF-00AD3BE7E421}" dt="2020-10-18T04:32:20.360" v="264"/>
          <ac:spMkLst>
            <pc:docMk/>
            <pc:sldMk cId="3538192730" sldId="266"/>
            <ac:spMk id="16" creationId="{A6680484-5F73-4078-85C2-415205B1A4C0}"/>
          </ac:spMkLst>
        </pc:spChg>
      </pc:sldChg>
      <pc:sldChg chg="addSp modSp new mod setBg">
        <pc:chgData name="viswasg viswasg" userId="b903e052867dbea4" providerId="Windows Live" clId="Web-{040E693F-ED05-4C49-80EF-00AD3BE7E421}" dt="2020-10-18T08:46:36.166" v="7550" actId="20577"/>
        <pc:sldMkLst>
          <pc:docMk/>
          <pc:sldMk cId="3554356631" sldId="267"/>
        </pc:sldMkLst>
        <pc:spChg chg="mod">
          <ac:chgData name="viswasg viswasg" userId="b903e052867dbea4" providerId="Windows Live" clId="Web-{040E693F-ED05-4C49-80EF-00AD3BE7E421}" dt="2020-10-18T08:42:38.508" v="7135" actId="20577"/>
          <ac:spMkLst>
            <pc:docMk/>
            <pc:sldMk cId="3554356631" sldId="267"/>
            <ac:spMk id="2" creationId="{BF69BB50-1836-440F-B351-CF938689C163}"/>
          </ac:spMkLst>
        </pc:spChg>
        <pc:spChg chg="mod">
          <ac:chgData name="viswasg viswasg" userId="b903e052867dbea4" providerId="Windows Live" clId="Web-{040E693F-ED05-4C49-80EF-00AD3BE7E421}" dt="2020-10-18T08:46:36.166" v="7550" actId="20577"/>
          <ac:spMkLst>
            <pc:docMk/>
            <pc:sldMk cId="3554356631" sldId="267"/>
            <ac:spMk id="3" creationId="{6AAE2E2B-850E-497E-8527-D5F0551D95EA}"/>
          </ac:spMkLst>
        </pc:spChg>
        <pc:spChg chg="add">
          <ac:chgData name="viswasg viswasg" userId="b903e052867dbea4" providerId="Windows Live" clId="Web-{040E693F-ED05-4C49-80EF-00AD3BE7E421}" dt="2020-10-18T04:32:28.923" v="266"/>
          <ac:spMkLst>
            <pc:docMk/>
            <pc:sldMk cId="3554356631" sldId="267"/>
            <ac:spMk id="8" creationId="{45C5CC17-FF17-43CF-B073-D9051465D5CC}"/>
          </ac:spMkLst>
        </pc:spChg>
        <pc:spChg chg="add">
          <ac:chgData name="viswasg viswasg" userId="b903e052867dbea4" providerId="Windows Live" clId="Web-{040E693F-ED05-4C49-80EF-00AD3BE7E421}" dt="2020-10-18T04:32:28.923" v="266"/>
          <ac:spMkLst>
            <pc:docMk/>
            <pc:sldMk cId="3554356631" sldId="267"/>
            <ac:spMk id="10" creationId="{1EBE2DDC-0D14-44E6-A1AB-2EEC09507435}"/>
          </ac:spMkLst>
        </pc:spChg>
        <pc:spChg chg="add">
          <ac:chgData name="viswasg viswasg" userId="b903e052867dbea4" providerId="Windows Live" clId="Web-{040E693F-ED05-4C49-80EF-00AD3BE7E421}" dt="2020-10-18T04:32:28.923" v="266"/>
          <ac:spMkLst>
            <pc:docMk/>
            <pc:sldMk cId="3554356631" sldId="267"/>
            <ac:spMk id="12" creationId="{A8543D98-0AA2-43B4-B508-DC1DB7F3DC9A}"/>
          </ac:spMkLst>
        </pc:spChg>
        <pc:spChg chg="add">
          <ac:chgData name="viswasg viswasg" userId="b903e052867dbea4" providerId="Windows Live" clId="Web-{040E693F-ED05-4C49-80EF-00AD3BE7E421}" dt="2020-10-18T04:32:28.923" v="266"/>
          <ac:spMkLst>
            <pc:docMk/>
            <pc:sldMk cId="3554356631" sldId="267"/>
            <ac:spMk id="14" creationId="{89723C1D-9A1A-465B-8164-483BF5426613}"/>
          </ac:spMkLst>
        </pc:spChg>
        <pc:spChg chg="add">
          <ac:chgData name="viswasg viswasg" userId="b903e052867dbea4" providerId="Windows Live" clId="Web-{040E693F-ED05-4C49-80EF-00AD3BE7E421}" dt="2020-10-18T04:32:28.923" v="266"/>
          <ac:spMkLst>
            <pc:docMk/>
            <pc:sldMk cId="3554356631" sldId="267"/>
            <ac:spMk id="16" creationId="{A6680484-5F73-4078-85C2-415205B1A4C0}"/>
          </ac:spMkLst>
        </pc:spChg>
      </pc:sldChg>
      <pc:sldChg chg="addSp modSp new mod setBg">
        <pc:chgData name="viswasg viswasg" userId="b903e052867dbea4" providerId="Windows Live" clId="Web-{040E693F-ED05-4C49-80EF-00AD3BE7E421}" dt="2020-10-18T04:32:45.501" v="268"/>
        <pc:sldMkLst>
          <pc:docMk/>
          <pc:sldMk cId="3024562209" sldId="268"/>
        </pc:sldMkLst>
        <pc:spChg chg="mod">
          <ac:chgData name="viswasg viswasg" userId="b903e052867dbea4" providerId="Windows Live" clId="Web-{040E693F-ED05-4C49-80EF-00AD3BE7E421}" dt="2020-10-18T04:32:45.501" v="268"/>
          <ac:spMkLst>
            <pc:docMk/>
            <pc:sldMk cId="3024562209" sldId="268"/>
            <ac:spMk id="2" creationId="{C1A8EC16-257F-427E-8B89-B0F04974699B}"/>
          </ac:spMkLst>
        </pc:spChg>
        <pc:spChg chg="mod">
          <ac:chgData name="viswasg viswasg" userId="b903e052867dbea4" providerId="Windows Live" clId="Web-{040E693F-ED05-4C49-80EF-00AD3BE7E421}" dt="2020-10-18T04:32:45.501" v="268"/>
          <ac:spMkLst>
            <pc:docMk/>
            <pc:sldMk cId="3024562209" sldId="268"/>
            <ac:spMk id="3" creationId="{83D2F58E-13B6-418D-9135-5A64C543D9D0}"/>
          </ac:spMkLst>
        </pc:spChg>
        <pc:spChg chg="add">
          <ac:chgData name="viswasg viswasg" userId="b903e052867dbea4" providerId="Windows Live" clId="Web-{040E693F-ED05-4C49-80EF-00AD3BE7E421}" dt="2020-10-18T04:32:45.501" v="268"/>
          <ac:spMkLst>
            <pc:docMk/>
            <pc:sldMk cId="3024562209" sldId="268"/>
            <ac:spMk id="8" creationId="{45C5CC17-FF17-43CF-B073-D9051465D5CC}"/>
          </ac:spMkLst>
        </pc:spChg>
        <pc:spChg chg="add">
          <ac:chgData name="viswasg viswasg" userId="b903e052867dbea4" providerId="Windows Live" clId="Web-{040E693F-ED05-4C49-80EF-00AD3BE7E421}" dt="2020-10-18T04:32:45.501" v="268"/>
          <ac:spMkLst>
            <pc:docMk/>
            <pc:sldMk cId="3024562209" sldId="268"/>
            <ac:spMk id="10" creationId="{1EBE2DDC-0D14-44E6-A1AB-2EEC09507435}"/>
          </ac:spMkLst>
        </pc:spChg>
        <pc:spChg chg="add">
          <ac:chgData name="viswasg viswasg" userId="b903e052867dbea4" providerId="Windows Live" clId="Web-{040E693F-ED05-4C49-80EF-00AD3BE7E421}" dt="2020-10-18T04:32:45.501" v="268"/>
          <ac:spMkLst>
            <pc:docMk/>
            <pc:sldMk cId="3024562209" sldId="268"/>
            <ac:spMk id="12" creationId="{A8543D98-0AA2-43B4-B508-DC1DB7F3DC9A}"/>
          </ac:spMkLst>
        </pc:spChg>
        <pc:spChg chg="add">
          <ac:chgData name="viswasg viswasg" userId="b903e052867dbea4" providerId="Windows Live" clId="Web-{040E693F-ED05-4C49-80EF-00AD3BE7E421}" dt="2020-10-18T04:32:45.501" v="268"/>
          <ac:spMkLst>
            <pc:docMk/>
            <pc:sldMk cId="3024562209" sldId="268"/>
            <ac:spMk id="14" creationId="{89723C1D-9A1A-465B-8164-483BF5426613}"/>
          </ac:spMkLst>
        </pc:spChg>
        <pc:spChg chg="add">
          <ac:chgData name="viswasg viswasg" userId="b903e052867dbea4" providerId="Windows Live" clId="Web-{040E693F-ED05-4C49-80EF-00AD3BE7E421}" dt="2020-10-18T04:32:45.501" v="268"/>
          <ac:spMkLst>
            <pc:docMk/>
            <pc:sldMk cId="3024562209" sldId="268"/>
            <ac:spMk id="16" creationId="{A6680484-5F73-4078-85C2-415205B1A4C0}"/>
          </ac:spMkLst>
        </pc:spChg>
      </pc:sldChg>
      <pc:sldChg chg="addSp modSp new mod setBg">
        <pc:chgData name="viswasg viswasg" userId="b903e052867dbea4" providerId="Windows Live" clId="Web-{040E693F-ED05-4C49-80EF-00AD3BE7E421}" dt="2020-10-18T04:33:00.860" v="270"/>
        <pc:sldMkLst>
          <pc:docMk/>
          <pc:sldMk cId="2941929352" sldId="269"/>
        </pc:sldMkLst>
        <pc:spChg chg="mod">
          <ac:chgData name="viswasg viswasg" userId="b903e052867dbea4" providerId="Windows Live" clId="Web-{040E693F-ED05-4C49-80EF-00AD3BE7E421}" dt="2020-10-18T04:33:00.860" v="270"/>
          <ac:spMkLst>
            <pc:docMk/>
            <pc:sldMk cId="2941929352" sldId="269"/>
            <ac:spMk id="2" creationId="{8180B7B9-1A52-4C8D-A06C-C03C2CE2D2DC}"/>
          </ac:spMkLst>
        </pc:spChg>
        <pc:spChg chg="mod">
          <ac:chgData name="viswasg viswasg" userId="b903e052867dbea4" providerId="Windows Live" clId="Web-{040E693F-ED05-4C49-80EF-00AD3BE7E421}" dt="2020-10-18T04:33:00.860" v="270"/>
          <ac:spMkLst>
            <pc:docMk/>
            <pc:sldMk cId="2941929352" sldId="269"/>
            <ac:spMk id="3" creationId="{5FD12DBD-A93C-4E2D-A5D4-C923F250993B}"/>
          </ac:spMkLst>
        </pc:spChg>
        <pc:spChg chg="add">
          <ac:chgData name="viswasg viswasg" userId="b903e052867dbea4" providerId="Windows Live" clId="Web-{040E693F-ED05-4C49-80EF-00AD3BE7E421}" dt="2020-10-18T04:33:00.860" v="270"/>
          <ac:spMkLst>
            <pc:docMk/>
            <pc:sldMk cId="2941929352" sldId="269"/>
            <ac:spMk id="8" creationId="{45C5CC17-FF17-43CF-B073-D9051465D5CC}"/>
          </ac:spMkLst>
        </pc:spChg>
        <pc:spChg chg="add">
          <ac:chgData name="viswasg viswasg" userId="b903e052867dbea4" providerId="Windows Live" clId="Web-{040E693F-ED05-4C49-80EF-00AD3BE7E421}" dt="2020-10-18T04:33:00.860" v="270"/>
          <ac:spMkLst>
            <pc:docMk/>
            <pc:sldMk cId="2941929352" sldId="269"/>
            <ac:spMk id="10" creationId="{1EBE2DDC-0D14-44E6-A1AB-2EEC09507435}"/>
          </ac:spMkLst>
        </pc:spChg>
        <pc:spChg chg="add">
          <ac:chgData name="viswasg viswasg" userId="b903e052867dbea4" providerId="Windows Live" clId="Web-{040E693F-ED05-4C49-80EF-00AD3BE7E421}" dt="2020-10-18T04:33:00.860" v="270"/>
          <ac:spMkLst>
            <pc:docMk/>
            <pc:sldMk cId="2941929352" sldId="269"/>
            <ac:spMk id="12" creationId="{A8543D98-0AA2-43B4-B508-DC1DB7F3DC9A}"/>
          </ac:spMkLst>
        </pc:spChg>
        <pc:spChg chg="add">
          <ac:chgData name="viswasg viswasg" userId="b903e052867dbea4" providerId="Windows Live" clId="Web-{040E693F-ED05-4C49-80EF-00AD3BE7E421}" dt="2020-10-18T04:33:00.860" v="270"/>
          <ac:spMkLst>
            <pc:docMk/>
            <pc:sldMk cId="2941929352" sldId="269"/>
            <ac:spMk id="14" creationId="{89723C1D-9A1A-465B-8164-483BF5426613}"/>
          </ac:spMkLst>
        </pc:spChg>
        <pc:spChg chg="add">
          <ac:chgData name="viswasg viswasg" userId="b903e052867dbea4" providerId="Windows Live" clId="Web-{040E693F-ED05-4C49-80EF-00AD3BE7E421}" dt="2020-10-18T04:33:00.860" v="270"/>
          <ac:spMkLst>
            <pc:docMk/>
            <pc:sldMk cId="2941929352" sldId="269"/>
            <ac:spMk id="16" creationId="{A6680484-5F73-4078-85C2-415205B1A4C0}"/>
          </ac:spMkLst>
        </pc:spChg>
      </pc:sldChg>
      <pc:sldChg chg="addSp modSp new mod setBg">
        <pc:chgData name="viswasg viswasg" userId="b903e052867dbea4" providerId="Windows Live" clId="Web-{040E693F-ED05-4C49-80EF-00AD3BE7E421}" dt="2020-10-18T04:33:09.720" v="272"/>
        <pc:sldMkLst>
          <pc:docMk/>
          <pc:sldMk cId="1929079067" sldId="270"/>
        </pc:sldMkLst>
        <pc:spChg chg="mod">
          <ac:chgData name="viswasg viswasg" userId="b903e052867dbea4" providerId="Windows Live" clId="Web-{040E693F-ED05-4C49-80EF-00AD3BE7E421}" dt="2020-10-18T04:33:09.720" v="272"/>
          <ac:spMkLst>
            <pc:docMk/>
            <pc:sldMk cId="1929079067" sldId="270"/>
            <ac:spMk id="2" creationId="{5D9BD155-F3D4-41FB-9D29-FE66BAA4F05E}"/>
          </ac:spMkLst>
        </pc:spChg>
        <pc:spChg chg="mod">
          <ac:chgData name="viswasg viswasg" userId="b903e052867dbea4" providerId="Windows Live" clId="Web-{040E693F-ED05-4C49-80EF-00AD3BE7E421}" dt="2020-10-18T04:33:09.720" v="272"/>
          <ac:spMkLst>
            <pc:docMk/>
            <pc:sldMk cId="1929079067" sldId="270"/>
            <ac:spMk id="3" creationId="{580E866E-CC3E-4ECB-A1A5-29F1973AFB99}"/>
          </ac:spMkLst>
        </pc:spChg>
        <pc:spChg chg="add">
          <ac:chgData name="viswasg viswasg" userId="b903e052867dbea4" providerId="Windows Live" clId="Web-{040E693F-ED05-4C49-80EF-00AD3BE7E421}" dt="2020-10-18T04:33:09.720" v="272"/>
          <ac:spMkLst>
            <pc:docMk/>
            <pc:sldMk cId="1929079067" sldId="270"/>
            <ac:spMk id="8" creationId="{45C5CC17-FF17-43CF-B073-D9051465D5CC}"/>
          </ac:spMkLst>
        </pc:spChg>
        <pc:spChg chg="add">
          <ac:chgData name="viswasg viswasg" userId="b903e052867dbea4" providerId="Windows Live" clId="Web-{040E693F-ED05-4C49-80EF-00AD3BE7E421}" dt="2020-10-18T04:33:09.720" v="272"/>
          <ac:spMkLst>
            <pc:docMk/>
            <pc:sldMk cId="1929079067" sldId="270"/>
            <ac:spMk id="10" creationId="{1EBE2DDC-0D14-44E6-A1AB-2EEC09507435}"/>
          </ac:spMkLst>
        </pc:spChg>
        <pc:spChg chg="add">
          <ac:chgData name="viswasg viswasg" userId="b903e052867dbea4" providerId="Windows Live" clId="Web-{040E693F-ED05-4C49-80EF-00AD3BE7E421}" dt="2020-10-18T04:33:09.720" v="272"/>
          <ac:spMkLst>
            <pc:docMk/>
            <pc:sldMk cId="1929079067" sldId="270"/>
            <ac:spMk id="12" creationId="{A8543D98-0AA2-43B4-B508-DC1DB7F3DC9A}"/>
          </ac:spMkLst>
        </pc:spChg>
        <pc:spChg chg="add">
          <ac:chgData name="viswasg viswasg" userId="b903e052867dbea4" providerId="Windows Live" clId="Web-{040E693F-ED05-4C49-80EF-00AD3BE7E421}" dt="2020-10-18T04:33:09.720" v="272"/>
          <ac:spMkLst>
            <pc:docMk/>
            <pc:sldMk cId="1929079067" sldId="270"/>
            <ac:spMk id="14" creationId="{89723C1D-9A1A-465B-8164-483BF5426613}"/>
          </ac:spMkLst>
        </pc:spChg>
        <pc:spChg chg="add">
          <ac:chgData name="viswasg viswasg" userId="b903e052867dbea4" providerId="Windows Live" clId="Web-{040E693F-ED05-4C49-80EF-00AD3BE7E421}" dt="2020-10-18T04:33:09.720" v="272"/>
          <ac:spMkLst>
            <pc:docMk/>
            <pc:sldMk cId="1929079067" sldId="270"/>
            <ac:spMk id="16" creationId="{A6680484-5F73-4078-85C2-415205B1A4C0}"/>
          </ac:spMkLst>
        </pc:spChg>
      </pc:sldChg>
      <pc:sldChg chg="addSp modSp new mod setBg">
        <pc:chgData name="viswasg viswasg" userId="b903e052867dbea4" providerId="Windows Live" clId="Web-{040E693F-ED05-4C49-80EF-00AD3BE7E421}" dt="2020-10-18T04:33:18.548" v="274"/>
        <pc:sldMkLst>
          <pc:docMk/>
          <pc:sldMk cId="1951311355" sldId="271"/>
        </pc:sldMkLst>
        <pc:spChg chg="mod">
          <ac:chgData name="viswasg viswasg" userId="b903e052867dbea4" providerId="Windows Live" clId="Web-{040E693F-ED05-4C49-80EF-00AD3BE7E421}" dt="2020-10-18T04:33:18.548" v="274"/>
          <ac:spMkLst>
            <pc:docMk/>
            <pc:sldMk cId="1951311355" sldId="271"/>
            <ac:spMk id="2" creationId="{07CF5F36-642C-44BE-B72D-10AFBAED9A77}"/>
          </ac:spMkLst>
        </pc:spChg>
        <pc:spChg chg="mod">
          <ac:chgData name="viswasg viswasg" userId="b903e052867dbea4" providerId="Windows Live" clId="Web-{040E693F-ED05-4C49-80EF-00AD3BE7E421}" dt="2020-10-18T04:33:18.548" v="274"/>
          <ac:spMkLst>
            <pc:docMk/>
            <pc:sldMk cId="1951311355" sldId="271"/>
            <ac:spMk id="3" creationId="{710BFEFF-56BB-496D-8DCB-542F85BADCDB}"/>
          </ac:spMkLst>
        </pc:spChg>
        <pc:spChg chg="add">
          <ac:chgData name="viswasg viswasg" userId="b903e052867dbea4" providerId="Windows Live" clId="Web-{040E693F-ED05-4C49-80EF-00AD3BE7E421}" dt="2020-10-18T04:33:18.548" v="274"/>
          <ac:spMkLst>
            <pc:docMk/>
            <pc:sldMk cId="1951311355" sldId="271"/>
            <ac:spMk id="8" creationId="{45C5CC17-FF17-43CF-B073-D9051465D5CC}"/>
          </ac:spMkLst>
        </pc:spChg>
        <pc:spChg chg="add">
          <ac:chgData name="viswasg viswasg" userId="b903e052867dbea4" providerId="Windows Live" clId="Web-{040E693F-ED05-4C49-80EF-00AD3BE7E421}" dt="2020-10-18T04:33:18.548" v="274"/>
          <ac:spMkLst>
            <pc:docMk/>
            <pc:sldMk cId="1951311355" sldId="271"/>
            <ac:spMk id="10" creationId="{1EBE2DDC-0D14-44E6-A1AB-2EEC09507435}"/>
          </ac:spMkLst>
        </pc:spChg>
        <pc:spChg chg="add">
          <ac:chgData name="viswasg viswasg" userId="b903e052867dbea4" providerId="Windows Live" clId="Web-{040E693F-ED05-4C49-80EF-00AD3BE7E421}" dt="2020-10-18T04:33:18.548" v="274"/>
          <ac:spMkLst>
            <pc:docMk/>
            <pc:sldMk cId="1951311355" sldId="271"/>
            <ac:spMk id="12" creationId="{A8543D98-0AA2-43B4-B508-DC1DB7F3DC9A}"/>
          </ac:spMkLst>
        </pc:spChg>
        <pc:spChg chg="add">
          <ac:chgData name="viswasg viswasg" userId="b903e052867dbea4" providerId="Windows Live" clId="Web-{040E693F-ED05-4C49-80EF-00AD3BE7E421}" dt="2020-10-18T04:33:18.548" v="274"/>
          <ac:spMkLst>
            <pc:docMk/>
            <pc:sldMk cId="1951311355" sldId="271"/>
            <ac:spMk id="14" creationId="{89723C1D-9A1A-465B-8164-483BF5426613}"/>
          </ac:spMkLst>
        </pc:spChg>
        <pc:spChg chg="add">
          <ac:chgData name="viswasg viswasg" userId="b903e052867dbea4" providerId="Windows Live" clId="Web-{040E693F-ED05-4C49-80EF-00AD3BE7E421}" dt="2020-10-18T04:33:18.548" v="274"/>
          <ac:spMkLst>
            <pc:docMk/>
            <pc:sldMk cId="1951311355" sldId="271"/>
            <ac:spMk id="16" creationId="{A6680484-5F73-4078-85C2-415205B1A4C0}"/>
          </ac:spMkLst>
        </pc:spChg>
      </pc:sldChg>
      <pc:sldChg chg="addSp modSp new mod setBg">
        <pc:chgData name="viswasg viswasg" userId="b903e052867dbea4" providerId="Windows Live" clId="Web-{040E693F-ED05-4C49-80EF-00AD3BE7E421}" dt="2020-10-18T08:13:35.475" v="7090" actId="20577"/>
        <pc:sldMkLst>
          <pc:docMk/>
          <pc:sldMk cId="3579952020" sldId="272"/>
        </pc:sldMkLst>
        <pc:spChg chg="mod">
          <ac:chgData name="viswasg viswasg" userId="b903e052867dbea4" providerId="Windows Live" clId="Web-{040E693F-ED05-4C49-80EF-00AD3BE7E421}" dt="2020-10-18T08:08:16.536" v="6779" actId="20577"/>
          <ac:spMkLst>
            <pc:docMk/>
            <pc:sldMk cId="3579952020" sldId="272"/>
            <ac:spMk id="2" creationId="{DDC96340-7C32-4AE9-AE46-7AB9CAFB2EDA}"/>
          </ac:spMkLst>
        </pc:spChg>
        <pc:spChg chg="mod">
          <ac:chgData name="viswasg viswasg" userId="b903e052867dbea4" providerId="Windows Live" clId="Web-{040E693F-ED05-4C49-80EF-00AD3BE7E421}" dt="2020-10-18T08:13:35.475" v="7090" actId="20577"/>
          <ac:spMkLst>
            <pc:docMk/>
            <pc:sldMk cId="3579952020" sldId="272"/>
            <ac:spMk id="3" creationId="{198AEA90-40EE-433D-AADF-1D65F3786B90}"/>
          </ac:spMkLst>
        </pc:spChg>
        <pc:spChg chg="add">
          <ac:chgData name="viswasg viswasg" userId="b903e052867dbea4" providerId="Windows Live" clId="Web-{040E693F-ED05-4C49-80EF-00AD3BE7E421}" dt="2020-10-18T08:07:55.989" v="6734"/>
          <ac:spMkLst>
            <pc:docMk/>
            <pc:sldMk cId="3579952020" sldId="272"/>
            <ac:spMk id="8" creationId="{45C5CC17-FF17-43CF-B073-D9051465D5CC}"/>
          </ac:spMkLst>
        </pc:spChg>
        <pc:spChg chg="add">
          <ac:chgData name="viswasg viswasg" userId="b903e052867dbea4" providerId="Windows Live" clId="Web-{040E693F-ED05-4C49-80EF-00AD3BE7E421}" dt="2020-10-18T08:07:55.989" v="6734"/>
          <ac:spMkLst>
            <pc:docMk/>
            <pc:sldMk cId="3579952020" sldId="272"/>
            <ac:spMk id="10" creationId="{1EBE2DDC-0D14-44E6-A1AB-2EEC09507435}"/>
          </ac:spMkLst>
        </pc:spChg>
        <pc:spChg chg="add">
          <ac:chgData name="viswasg viswasg" userId="b903e052867dbea4" providerId="Windows Live" clId="Web-{040E693F-ED05-4C49-80EF-00AD3BE7E421}" dt="2020-10-18T08:07:55.989" v="6734"/>
          <ac:spMkLst>
            <pc:docMk/>
            <pc:sldMk cId="3579952020" sldId="272"/>
            <ac:spMk id="12" creationId="{A8543D98-0AA2-43B4-B508-DC1DB7F3DC9A}"/>
          </ac:spMkLst>
        </pc:spChg>
        <pc:spChg chg="add">
          <ac:chgData name="viswasg viswasg" userId="b903e052867dbea4" providerId="Windows Live" clId="Web-{040E693F-ED05-4C49-80EF-00AD3BE7E421}" dt="2020-10-18T08:07:55.989" v="6734"/>
          <ac:spMkLst>
            <pc:docMk/>
            <pc:sldMk cId="3579952020" sldId="272"/>
            <ac:spMk id="14" creationId="{89723C1D-9A1A-465B-8164-483BF5426613}"/>
          </ac:spMkLst>
        </pc:spChg>
        <pc:spChg chg="add">
          <ac:chgData name="viswasg viswasg" userId="b903e052867dbea4" providerId="Windows Live" clId="Web-{040E693F-ED05-4C49-80EF-00AD3BE7E421}" dt="2020-10-18T08:07:55.989" v="6734"/>
          <ac:spMkLst>
            <pc:docMk/>
            <pc:sldMk cId="3579952020" sldId="272"/>
            <ac:spMk id="16" creationId="{A6680484-5F73-4078-85C2-415205B1A4C0}"/>
          </ac:spMkLst>
        </pc:spChg>
      </pc:sldChg>
      <pc:sldMasterChg chg="add del addSldLayout delSldLayout">
        <pc:chgData name="viswasg viswasg" userId="b903e052867dbea4" providerId="Windows Live" clId="Web-{040E693F-ED05-4C49-80EF-00AD3BE7E421}" dt="2020-10-18T04:10:49.672" v="4"/>
        <pc:sldMasterMkLst>
          <pc:docMk/>
          <pc:sldMasterMk cId="2460954070" sldId="2147483660"/>
        </pc:sldMasterMkLst>
        <pc:sldLayoutChg chg="add del">
          <pc:chgData name="viswasg viswasg" userId="b903e052867dbea4" providerId="Windows Live" clId="Web-{040E693F-ED05-4C49-80EF-00AD3BE7E421}" dt="2020-10-18T04:10:49.672" v="4"/>
          <pc:sldLayoutMkLst>
            <pc:docMk/>
            <pc:sldMasterMk cId="2460954070" sldId="2147483660"/>
            <pc:sldLayoutMk cId="2385387890" sldId="2147483661"/>
          </pc:sldLayoutMkLst>
        </pc:sldLayoutChg>
        <pc:sldLayoutChg chg="add del">
          <pc:chgData name="viswasg viswasg" userId="b903e052867dbea4" providerId="Windows Live" clId="Web-{040E693F-ED05-4C49-80EF-00AD3BE7E421}" dt="2020-10-18T04:10:49.672" v="4"/>
          <pc:sldLayoutMkLst>
            <pc:docMk/>
            <pc:sldMasterMk cId="2460954070" sldId="2147483660"/>
            <pc:sldLayoutMk cId="949138452" sldId="2147483662"/>
          </pc:sldLayoutMkLst>
        </pc:sldLayoutChg>
        <pc:sldLayoutChg chg="add del">
          <pc:chgData name="viswasg viswasg" userId="b903e052867dbea4" providerId="Windows Live" clId="Web-{040E693F-ED05-4C49-80EF-00AD3BE7E421}" dt="2020-10-18T04:10:49.672" v="4"/>
          <pc:sldLayoutMkLst>
            <pc:docMk/>
            <pc:sldMasterMk cId="2460954070" sldId="2147483660"/>
            <pc:sldLayoutMk cId="2591524520" sldId="2147483663"/>
          </pc:sldLayoutMkLst>
        </pc:sldLayoutChg>
        <pc:sldLayoutChg chg="add del">
          <pc:chgData name="viswasg viswasg" userId="b903e052867dbea4" providerId="Windows Live" clId="Web-{040E693F-ED05-4C49-80EF-00AD3BE7E421}" dt="2020-10-18T04:10:49.672" v="4"/>
          <pc:sldLayoutMkLst>
            <pc:docMk/>
            <pc:sldMasterMk cId="2460954070" sldId="2147483660"/>
            <pc:sldLayoutMk cId="1203092039" sldId="2147483664"/>
          </pc:sldLayoutMkLst>
        </pc:sldLayoutChg>
        <pc:sldLayoutChg chg="add del">
          <pc:chgData name="viswasg viswasg" userId="b903e052867dbea4" providerId="Windows Live" clId="Web-{040E693F-ED05-4C49-80EF-00AD3BE7E421}" dt="2020-10-18T04:10:49.672" v="4"/>
          <pc:sldLayoutMkLst>
            <pc:docMk/>
            <pc:sldMasterMk cId="2460954070" sldId="2147483660"/>
            <pc:sldLayoutMk cId="3733172339" sldId="2147483665"/>
          </pc:sldLayoutMkLst>
        </pc:sldLayoutChg>
        <pc:sldLayoutChg chg="add del">
          <pc:chgData name="viswasg viswasg" userId="b903e052867dbea4" providerId="Windows Live" clId="Web-{040E693F-ED05-4C49-80EF-00AD3BE7E421}" dt="2020-10-18T04:10:49.672" v="4"/>
          <pc:sldLayoutMkLst>
            <pc:docMk/>
            <pc:sldMasterMk cId="2460954070" sldId="2147483660"/>
            <pc:sldLayoutMk cId="3210312558" sldId="2147483666"/>
          </pc:sldLayoutMkLst>
        </pc:sldLayoutChg>
        <pc:sldLayoutChg chg="add del">
          <pc:chgData name="viswasg viswasg" userId="b903e052867dbea4" providerId="Windows Live" clId="Web-{040E693F-ED05-4C49-80EF-00AD3BE7E421}" dt="2020-10-18T04:10:49.672" v="4"/>
          <pc:sldLayoutMkLst>
            <pc:docMk/>
            <pc:sldMasterMk cId="2460954070" sldId="2147483660"/>
            <pc:sldLayoutMk cId="3146388984" sldId="2147483667"/>
          </pc:sldLayoutMkLst>
        </pc:sldLayoutChg>
        <pc:sldLayoutChg chg="add del">
          <pc:chgData name="viswasg viswasg" userId="b903e052867dbea4" providerId="Windows Live" clId="Web-{040E693F-ED05-4C49-80EF-00AD3BE7E421}" dt="2020-10-18T04:10:49.672" v="4"/>
          <pc:sldLayoutMkLst>
            <pc:docMk/>
            <pc:sldMasterMk cId="2460954070" sldId="2147483660"/>
            <pc:sldLayoutMk cId="3171841454" sldId="2147483668"/>
          </pc:sldLayoutMkLst>
        </pc:sldLayoutChg>
        <pc:sldLayoutChg chg="add del">
          <pc:chgData name="viswasg viswasg" userId="b903e052867dbea4" providerId="Windows Live" clId="Web-{040E693F-ED05-4C49-80EF-00AD3BE7E421}" dt="2020-10-18T04:10:49.672" v="4"/>
          <pc:sldLayoutMkLst>
            <pc:docMk/>
            <pc:sldMasterMk cId="2460954070" sldId="2147483660"/>
            <pc:sldLayoutMk cId="1718958274" sldId="2147483669"/>
          </pc:sldLayoutMkLst>
        </pc:sldLayoutChg>
        <pc:sldLayoutChg chg="add del">
          <pc:chgData name="viswasg viswasg" userId="b903e052867dbea4" providerId="Windows Live" clId="Web-{040E693F-ED05-4C49-80EF-00AD3BE7E421}" dt="2020-10-18T04:10:49.672" v="4"/>
          <pc:sldLayoutMkLst>
            <pc:docMk/>
            <pc:sldMasterMk cId="2460954070" sldId="2147483660"/>
            <pc:sldLayoutMk cId="2202905451" sldId="2147483670"/>
          </pc:sldLayoutMkLst>
        </pc:sldLayoutChg>
        <pc:sldLayoutChg chg="add del">
          <pc:chgData name="viswasg viswasg" userId="b903e052867dbea4" providerId="Windows Live" clId="Web-{040E693F-ED05-4C49-80EF-00AD3BE7E421}" dt="2020-10-18T04:10:49.672" v="4"/>
          <pc:sldLayoutMkLst>
            <pc:docMk/>
            <pc:sldMasterMk cId="2460954070" sldId="2147483660"/>
            <pc:sldLayoutMk cId="3479445657" sldId="2147483671"/>
          </pc:sldLayoutMkLst>
        </pc:sldLayoutChg>
      </pc:sldMasterChg>
      <pc:sldMasterChg chg="add del replId addSldLayout delSldLayout">
        <pc:chgData name="viswasg viswasg" userId="b903e052867dbea4" providerId="Windows Live" clId="Web-{040E693F-ED05-4C49-80EF-00AD3BE7E421}" dt="2020-10-18T04:17:53.750" v="119"/>
        <pc:sldMasterMkLst>
          <pc:docMk/>
          <pc:sldMasterMk cId="2706134813" sldId="2147483672"/>
        </pc:sldMasterMkLst>
        <pc:sldLayoutChg chg="add del">
          <pc:chgData name="viswasg viswasg" userId="b903e052867dbea4" providerId="Windows Live" clId="Web-{040E693F-ED05-4C49-80EF-00AD3BE7E421}" dt="2020-10-18T04:17:53.750" v="119"/>
          <pc:sldLayoutMkLst>
            <pc:docMk/>
            <pc:sldMasterMk cId="2706134813" sldId="2147483672"/>
            <pc:sldLayoutMk cId="43597225" sldId="2147483673"/>
          </pc:sldLayoutMkLst>
        </pc:sldLayoutChg>
        <pc:sldLayoutChg chg="add del replId">
          <pc:chgData name="viswasg viswasg" userId="b903e052867dbea4" providerId="Windows Live" clId="Web-{040E693F-ED05-4C49-80EF-00AD3BE7E421}" dt="2020-10-18T04:17:53.750" v="119"/>
          <pc:sldLayoutMkLst>
            <pc:docMk/>
            <pc:sldMasterMk cId="2706134813" sldId="2147483672"/>
            <pc:sldLayoutMk cId="353628141" sldId="2147483674"/>
          </pc:sldLayoutMkLst>
        </pc:sldLayoutChg>
        <pc:sldLayoutChg chg="add del replId">
          <pc:chgData name="viswasg viswasg" userId="b903e052867dbea4" providerId="Windows Live" clId="Web-{040E693F-ED05-4C49-80EF-00AD3BE7E421}" dt="2020-10-18T04:17:53.750" v="119"/>
          <pc:sldLayoutMkLst>
            <pc:docMk/>
            <pc:sldMasterMk cId="2706134813" sldId="2147483672"/>
            <pc:sldLayoutMk cId="3443422141" sldId="2147483675"/>
          </pc:sldLayoutMkLst>
        </pc:sldLayoutChg>
        <pc:sldLayoutChg chg="add del replId">
          <pc:chgData name="viswasg viswasg" userId="b903e052867dbea4" providerId="Windows Live" clId="Web-{040E693F-ED05-4C49-80EF-00AD3BE7E421}" dt="2020-10-18T04:17:53.750" v="119"/>
          <pc:sldLayoutMkLst>
            <pc:docMk/>
            <pc:sldMasterMk cId="2706134813" sldId="2147483672"/>
            <pc:sldLayoutMk cId="3212704527" sldId="2147483676"/>
          </pc:sldLayoutMkLst>
        </pc:sldLayoutChg>
        <pc:sldLayoutChg chg="add del replId">
          <pc:chgData name="viswasg viswasg" userId="b903e052867dbea4" providerId="Windows Live" clId="Web-{040E693F-ED05-4C49-80EF-00AD3BE7E421}" dt="2020-10-18T04:17:53.750" v="119"/>
          <pc:sldLayoutMkLst>
            <pc:docMk/>
            <pc:sldMasterMk cId="2706134813" sldId="2147483672"/>
            <pc:sldLayoutMk cId="3970940689" sldId="2147483677"/>
          </pc:sldLayoutMkLst>
        </pc:sldLayoutChg>
        <pc:sldLayoutChg chg="add del replId">
          <pc:chgData name="viswasg viswasg" userId="b903e052867dbea4" providerId="Windows Live" clId="Web-{040E693F-ED05-4C49-80EF-00AD3BE7E421}" dt="2020-10-18T04:17:53.750" v="119"/>
          <pc:sldLayoutMkLst>
            <pc:docMk/>
            <pc:sldMasterMk cId="2706134813" sldId="2147483672"/>
            <pc:sldLayoutMk cId="2456859959" sldId="2147483678"/>
          </pc:sldLayoutMkLst>
        </pc:sldLayoutChg>
        <pc:sldLayoutChg chg="add del replId">
          <pc:chgData name="viswasg viswasg" userId="b903e052867dbea4" providerId="Windows Live" clId="Web-{040E693F-ED05-4C49-80EF-00AD3BE7E421}" dt="2020-10-18T04:17:53.750" v="119"/>
          <pc:sldLayoutMkLst>
            <pc:docMk/>
            <pc:sldMasterMk cId="2706134813" sldId="2147483672"/>
            <pc:sldLayoutMk cId="170003378" sldId="2147483679"/>
          </pc:sldLayoutMkLst>
        </pc:sldLayoutChg>
        <pc:sldLayoutChg chg="add del replId">
          <pc:chgData name="viswasg viswasg" userId="b903e052867dbea4" providerId="Windows Live" clId="Web-{040E693F-ED05-4C49-80EF-00AD3BE7E421}" dt="2020-10-18T04:17:53.750" v="119"/>
          <pc:sldLayoutMkLst>
            <pc:docMk/>
            <pc:sldMasterMk cId="2706134813" sldId="2147483672"/>
            <pc:sldLayoutMk cId="574282182" sldId="2147483680"/>
          </pc:sldLayoutMkLst>
        </pc:sldLayoutChg>
        <pc:sldLayoutChg chg="add del replId">
          <pc:chgData name="viswasg viswasg" userId="b903e052867dbea4" providerId="Windows Live" clId="Web-{040E693F-ED05-4C49-80EF-00AD3BE7E421}" dt="2020-10-18T04:17:53.750" v="119"/>
          <pc:sldLayoutMkLst>
            <pc:docMk/>
            <pc:sldMasterMk cId="2706134813" sldId="2147483672"/>
            <pc:sldLayoutMk cId="2133509016" sldId="2147483681"/>
          </pc:sldLayoutMkLst>
        </pc:sldLayoutChg>
        <pc:sldLayoutChg chg="add del replId">
          <pc:chgData name="viswasg viswasg" userId="b903e052867dbea4" providerId="Windows Live" clId="Web-{040E693F-ED05-4C49-80EF-00AD3BE7E421}" dt="2020-10-18T04:17:53.750" v="119"/>
          <pc:sldLayoutMkLst>
            <pc:docMk/>
            <pc:sldMasterMk cId="2706134813" sldId="2147483672"/>
            <pc:sldLayoutMk cId="2111310876" sldId="2147483682"/>
          </pc:sldLayoutMkLst>
        </pc:sldLayoutChg>
        <pc:sldLayoutChg chg="add del replId">
          <pc:chgData name="viswasg viswasg" userId="b903e052867dbea4" providerId="Windows Live" clId="Web-{040E693F-ED05-4C49-80EF-00AD3BE7E421}" dt="2020-10-18T04:17:53.750" v="119"/>
          <pc:sldLayoutMkLst>
            <pc:docMk/>
            <pc:sldMasterMk cId="2706134813" sldId="2147483672"/>
            <pc:sldLayoutMk cId="928567242" sldId="2147483683"/>
          </pc:sldLayoutMkLst>
        </pc:sldLayoutChg>
      </pc:sldMasterChg>
      <pc:sldMasterChg chg="add del addSldLayout delSldLayout">
        <pc:chgData name="viswasg viswasg" userId="b903e052867dbea4" providerId="Windows Live" clId="Web-{040E693F-ED05-4C49-80EF-00AD3BE7E421}" dt="2020-10-18T04:17:53.672" v="118"/>
        <pc:sldMasterMkLst>
          <pc:docMk/>
          <pc:sldMasterMk cId="3982829109" sldId="2147483684"/>
        </pc:sldMasterMkLst>
        <pc:sldLayoutChg chg="add del">
          <pc:chgData name="viswasg viswasg" userId="b903e052867dbea4" providerId="Windows Live" clId="Web-{040E693F-ED05-4C49-80EF-00AD3BE7E421}" dt="2020-10-18T04:17:53.672" v="118"/>
          <pc:sldLayoutMkLst>
            <pc:docMk/>
            <pc:sldMasterMk cId="3982829109" sldId="2147483684"/>
            <pc:sldLayoutMk cId="4116925110" sldId="2147483685"/>
          </pc:sldLayoutMkLst>
        </pc:sldLayoutChg>
        <pc:sldLayoutChg chg="add del">
          <pc:chgData name="viswasg viswasg" userId="b903e052867dbea4" providerId="Windows Live" clId="Web-{040E693F-ED05-4C49-80EF-00AD3BE7E421}" dt="2020-10-18T04:17:53.672" v="118"/>
          <pc:sldLayoutMkLst>
            <pc:docMk/>
            <pc:sldMasterMk cId="3982829109" sldId="2147483684"/>
            <pc:sldLayoutMk cId="995266363" sldId="2147483686"/>
          </pc:sldLayoutMkLst>
        </pc:sldLayoutChg>
        <pc:sldLayoutChg chg="add del">
          <pc:chgData name="viswasg viswasg" userId="b903e052867dbea4" providerId="Windows Live" clId="Web-{040E693F-ED05-4C49-80EF-00AD3BE7E421}" dt="2020-10-18T04:17:53.672" v="118"/>
          <pc:sldLayoutMkLst>
            <pc:docMk/>
            <pc:sldMasterMk cId="3982829109" sldId="2147483684"/>
            <pc:sldLayoutMk cId="3283482081" sldId="2147483687"/>
          </pc:sldLayoutMkLst>
        </pc:sldLayoutChg>
        <pc:sldLayoutChg chg="add del">
          <pc:chgData name="viswasg viswasg" userId="b903e052867dbea4" providerId="Windows Live" clId="Web-{040E693F-ED05-4C49-80EF-00AD3BE7E421}" dt="2020-10-18T04:17:53.672" v="118"/>
          <pc:sldLayoutMkLst>
            <pc:docMk/>
            <pc:sldMasterMk cId="3982829109" sldId="2147483684"/>
            <pc:sldLayoutMk cId="3799163136" sldId="2147483688"/>
          </pc:sldLayoutMkLst>
        </pc:sldLayoutChg>
        <pc:sldLayoutChg chg="add del">
          <pc:chgData name="viswasg viswasg" userId="b903e052867dbea4" providerId="Windows Live" clId="Web-{040E693F-ED05-4C49-80EF-00AD3BE7E421}" dt="2020-10-18T04:17:53.672" v="118"/>
          <pc:sldLayoutMkLst>
            <pc:docMk/>
            <pc:sldMasterMk cId="3982829109" sldId="2147483684"/>
            <pc:sldLayoutMk cId="3317874134" sldId="2147483689"/>
          </pc:sldLayoutMkLst>
        </pc:sldLayoutChg>
        <pc:sldLayoutChg chg="add del">
          <pc:chgData name="viswasg viswasg" userId="b903e052867dbea4" providerId="Windows Live" clId="Web-{040E693F-ED05-4C49-80EF-00AD3BE7E421}" dt="2020-10-18T04:17:53.672" v="118"/>
          <pc:sldLayoutMkLst>
            <pc:docMk/>
            <pc:sldMasterMk cId="3982829109" sldId="2147483684"/>
            <pc:sldLayoutMk cId="3110304382" sldId="2147483690"/>
          </pc:sldLayoutMkLst>
        </pc:sldLayoutChg>
        <pc:sldLayoutChg chg="add del">
          <pc:chgData name="viswasg viswasg" userId="b903e052867dbea4" providerId="Windows Live" clId="Web-{040E693F-ED05-4C49-80EF-00AD3BE7E421}" dt="2020-10-18T04:17:53.672" v="118"/>
          <pc:sldLayoutMkLst>
            <pc:docMk/>
            <pc:sldMasterMk cId="3982829109" sldId="2147483684"/>
            <pc:sldLayoutMk cId="4070436567" sldId="2147483691"/>
          </pc:sldLayoutMkLst>
        </pc:sldLayoutChg>
        <pc:sldLayoutChg chg="add del">
          <pc:chgData name="viswasg viswasg" userId="b903e052867dbea4" providerId="Windows Live" clId="Web-{040E693F-ED05-4C49-80EF-00AD3BE7E421}" dt="2020-10-18T04:17:53.672" v="118"/>
          <pc:sldLayoutMkLst>
            <pc:docMk/>
            <pc:sldMasterMk cId="3982829109" sldId="2147483684"/>
            <pc:sldLayoutMk cId="775415911" sldId="2147483692"/>
          </pc:sldLayoutMkLst>
        </pc:sldLayoutChg>
        <pc:sldLayoutChg chg="add del">
          <pc:chgData name="viswasg viswasg" userId="b903e052867dbea4" providerId="Windows Live" clId="Web-{040E693F-ED05-4C49-80EF-00AD3BE7E421}" dt="2020-10-18T04:17:53.672" v="118"/>
          <pc:sldLayoutMkLst>
            <pc:docMk/>
            <pc:sldMasterMk cId="3982829109" sldId="2147483684"/>
            <pc:sldLayoutMk cId="3885174686" sldId="2147483693"/>
          </pc:sldLayoutMkLst>
        </pc:sldLayoutChg>
        <pc:sldLayoutChg chg="add del">
          <pc:chgData name="viswasg viswasg" userId="b903e052867dbea4" providerId="Windows Live" clId="Web-{040E693F-ED05-4C49-80EF-00AD3BE7E421}" dt="2020-10-18T04:17:53.672" v="118"/>
          <pc:sldLayoutMkLst>
            <pc:docMk/>
            <pc:sldMasterMk cId="3982829109" sldId="2147483684"/>
            <pc:sldLayoutMk cId="1015069394" sldId="2147483694"/>
          </pc:sldLayoutMkLst>
        </pc:sldLayoutChg>
        <pc:sldLayoutChg chg="add del">
          <pc:chgData name="viswasg viswasg" userId="b903e052867dbea4" providerId="Windows Live" clId="Web-{040E693F-ED05-4C49-80EF-00AD3BE7E421}" dt="2020-10-18T04:17:53.672" v="118"/>
          <pc:sldLayoutMkLst>
            <pc:docMk/>
            <pc:sldMasterMk cId="3982829109" sldId="2147483684"/>
            <pc:sldLayoutMk cId="3675310794" sldId="2147483695"/>
          </pc:sldLayoutMkLst>
        </pc:sldLayoutChg>
      </pc:sldMasterChg>
      <pc:sldMasterChg chg="add del addSldLayout delSldLayout">
        <pc:chgData name="viswasg viswasg" userId="b903e052867dbea4" providerId="Windows Live" clId="Web-{040E693F-ED05-4C49-80EF-00AD3BE7E421}" dt="2020-10-18T04:21:23.688" v="195"/>
        <pc:sldMasterMkLst>
          <pc:docMk/>
          <pc:sldMasterMk cId="956216755" sldId="2147483733"/>
        </pc:sldMasterMkLst>
        <pc:sldLayoutChg chg="add del">
          <pc:chgData name="viswasg viswasg" userId="b903e052867dbea4" providerId="Windows Live" clId="Web-{040E693F-ED05-4C49-80EF-00AD3BE7E421}" dt="2020-10-18T04:21:23.688" v="195"/>
          <pc:sldLayoutMkLst>
            <pc:docMk/>
            <pc:sldMasterMk cId="956216755" sldId="2147483733"/>
            <pc:sldLayoutMk cId="1425931848" sldId="2147483722"/>
          </pc:sldLayoutMkLst>
        </pc:sldLayoutChg>
        <pc:sldLayoutChg chg="add del">
          <pc:chgData name="viswasg viswasg" userId="b903e052867dbea4" providerId="Windows Live" clId="Web-{040E693F-ED05-4C49-80EF-00AD3BE7E421}" dt="2020-10-18T04:21:23.688" v="195"/>
          <pc:sldLayoutMkLst>
            <pc:docMk/>
            <pc:sldMasterMk cId="956216755" sldId="2147483733"/>
            <pc:sldLayoutMk cId="4162246531" sldId="2147483723"/>
          </pc:sldLayoutMkLst>
        </pc:sldLayoutChg>
        <pc:sldLayoutChg chg="add del">
          <pc:chgData name="viswasg viswasg" userId="b903e052867dbea4" providerId="Windows Live" clId="Web-{040E693F-ED05-4C49-80EF-00AD3BE7E421}" dt="2020-10-18T04:21:23.688" v="195"/>
          <pc:sldLayoutMkLst>
            <pc:docMk/>
            <pc:sldMasterMk cId="956216755" sldId="2147483733"/>
            <pc:sldLayoutMk cId="1992390820" sldId="2147483724"/>
          </pc:sldLayoutMkLst>
        </pc:sldLayoutChg>
        <pc:sldLayoutChg chg="add del">
          <pc:chgData name="viswasg viswasg" userId="b903e052867dbea4" providerId="Windows Live" clId="Web-{040E693F-ED05-4C49-80EF-00AD3BE7E421}" dt="2020-10-18T04:21:23.688" v="195"/>
          <pc:sldLayoutMkLst>
            <pc:docMk/>
            <pc:sldMasterMk cId="956216755" sldId="2147483733"/>
            <pc:sldLayoutMk cId="2329376915" sldId="2147483725"/>
          </pc:sldLayoutMkLst>
        </pc:sldLayoutChg>
        <pc:sldLayoutChg chg="add del">
          <pc:chgData name="viswasg viswasg" userId="b903e052867dbea4" providerId="Windows Live" clId="Web-{040E693F-ED05-4C49-80EF-00AD3BE7E421}" dt="2020-10-18T04:21:23.688" v="195"/>
          <pc:sldLayoutMkLst>
            <pc:docMk/>
            <pc:sldMasterMk cId="956216755" sldId="2147483733"/>
            <pc:sldLayoutMk cId="4074038885" sldId="2147483726"/>
          </pc:sldLayoutMkLst>
        </pc:sldLayoutChg>
        <pc:sldLayoutChg chg="add del">
          <pc:chgData name="viswasg viswasg" userId="b903e052867dbea4" providerId="Windows Live" clId="Web-{040E693F-ED05-4C49-80EF-00AD3BE7E421}" dt="2020-10-18T04:21:23.688" v="195"/>
          <pc:sldLayoutMkLst>
            <pc:docMk/>
            <pc:sldMasterMk cId="956216755" sldId="2147483733"/>
            <pc:sldLayoutMk cId="352636863" sldId="2147483727"/>
          </pc:sldLayoutMkLst>
        </pc:sldLayoutChg>
        <pc:sldLayoutChg chg="add del">
          <pc:chgData name="viswasg viswasg" userId="b903e052867dbea4" providerId="Windows Live" clId="Web-{040E693F-ED05-4C49-80EF-00AD3BE7E421}" dt="2020-10-18T04:21:23.688" v="195"/>
          <pc:sldLayoutMkLst>
            <pc:docMk/>
            <pc:sldMasterMk cId="956216755" sldId="2147483733"/>
            <pc:sldLayoutMk cId="428454753" sldId="2147483728"/>
          </pc:sldLayoutMkLst>
        </pc:sldLayoutChg>
        <pc:sldLayoutChg chg="add del">
          <pc:chgData name="viswasg viswasg" userId="b903e052867dbea4" providerId="Windows Live" clId="Web-{040E693F-ED05-4C49-80EF-00AD3BE7E421}" dt="2020-10-18T04:21:23.688" v="195"/>
          <pc:sldLayoutMkLst>
            <pc:docMk/>
            <pc:sldMasterMk cId="956216755" sldId="2147483733"/>
            <pc:sldLayoutMk cId="3650538819" sldId="2147483729"/>
          </pc:sldLayoutMkLst>
        </pc:sldLayoutChg>
        <pc:sldLayoutChg chg="add del">
          <pc:chgData name="viswasg viswasg" userId="b903e052867dbea4" providerId="Windows Live" clId="Web-{040E693F-ED05-4C49-80EF-00AD3BE7E421}" dt="2020-10-18T04:21:23.688" v="195"/>
          <pc:sldLayoutMkLst>
            <pc:docMk/>
            <pc:sldMasterMk cId="956216755" sldId="2147483733"/>
            <pc:sldLayoutMk cId="3885943319" sldId="2147483730"/>
          </pc:sldLayoutMkLst>
        </pc:sldLayoutChg>
        <pc:sldLayoutChg chg="add del">
          <pc:chgData name="viswasg viswasg" userId="b903e052867dbea4" providerId="Windows Live" clId="Web-{040E693F-ED05-4C49-80EF-00AD3BE7E421}" dt="2020-10-18T04:21:23.688" v="195"/>
          <pc:sldLayoutMkLst>
            <pc:docMk/>
            <pc:sldMasterMk cId="956216755" sldId="2147483733"/>
            <pc:sldLayoutMk cId="2446722009" sldId="2147483731"/>
          </pc:sldLayoutMkLst>
        </pc:sldLayoutChg>
        <pc:sldLayoutChg chg="add del">
          <pc:chgData name="viswasg viswasg" userId="b903e052867dbea4" providerId="Windows Live" clId="Web-{040E693F-ED05-4C49-80EF-00AD3BE7E421}" dt="2020-10-18T04:21:23.688" v="195"/>
          <pc:sldLayoutMkLst>
            <pc:docMk/>
            <pc:sldMasterMk cId="956216755" sldId="2147483733"/>
            <pc:sldLayoutMk cId="379844740" sldId="2147483732"/>
          </pc:sldLayoutMkLst>
        </pc:sldLayoutChg>
      </pc:sldMasterChg>
      <pc:sldMasterChg chg="add del addSldLayout delSldLayout">
        <pc:chgData name="viswasg viswasg" userId="b903e052867dbea4" providerId="Windows Live" clId="Web-{040E693F-ED05-4C49-80EF-00AD3BE7E421}" dt="2020-10-18T04:10:49.297" v="3"/>
        <pc:sldMasterMkLst>
          <pc:docMk/>
          <pc:sldMasterMk cId="3032769796" sldId="2147483750"/>
        </pc:sldMasterMkLst>
        <pc:sldLayoutChg chg="add del">
          <pc:chgData name="viswasg viswasg" userId="b903e052867dbea4" providerId="Windows Live" clId="Web-{040E693F-ED05-4C49-80EF-00AD3BE7E421}" dt="2020-10-18T04:10:49.297" v="3"/>
          <pc:sldLayoutMkLst>
            <pc:docMk/>
            <pc:sldMasterMk cId="3032769796" sldId="2147483750"/>
            <pc:sldLayoutMk cId="3426728608" sldId="2147483739"/>
          </pc:sldLayoutMkLst>
        </pc:sldLayoutChg>
        <pc:sldLayoutChg chg="add del">
          <pc:chgData name="viswasg viswasg" userId="b903e052867dbea4" providerId="Windows Live" clId="Web-{040E693F-ED05-4C49-80EF-00AD3BE7E421}" dt="2020-10-18T04:10:49.297" v="3"/>
          <pc:sldLayoutMkLst>
            <pc:docMk/>
            <pc:sldMasterMk cId="3032769796" sldId="2147483750"/>
            <pc:sldLayoutMk cId="1208400537" sldId="2147483740"/>
          </pc:sldLayoutMkLst>
        </pc:sldLayoutChg>
        <pc:sldLayoutChg chg="add del">
          <pc:chgData name="viswasg viswasg" userId="b903e052867dbea4" providerId="Windows Live" clId="Web-{040E693F-ED05-4C49-80EF-00AD3BE7E421}" dt="2020-10-18T04:10:49.297" v="3"/>
          <pc:sldLayoutMkLst>
            <pc:docMk/>
            <pc:sldMasterMk cId="3032769796" sldId="2147483750"/>
            <pc:sldLayoutMk cId="520934539" sldId="2147483741"/>
          </pc:sldLayoutMkLst>
        </pc:sldLayoutChg>
        <pc:sldLayoutChg chg="add del">
          <pc:chgData name="viswasg viswasg" userId="b903e052867dbea4" providerId="Windows Live" clId="Web-{040E693F-ED05-4C49-80EF-00AD3BE7E421}" dt="2020-10-18T04:10:49.297" v="3"/>
          <pc:sldLayoutMkLst>
            <pc:docMk/>
            <pc:sldMasterMk cId="3032769796" sldId="2147483750"/>
            <pc:sldLayoutMk cId="2285662377" sldId="2147483742"/>
          </pc:sldLayoutMkLst>
        </pc:sldLayoutChg>
        <pc:sldLayoutChg chg="add del">
          <pc:chgData name="viswasg viswasg" userId="b903e052867dbea4" providerId="Windows Live" clId="Web-{040E693F-ED05-4C49-80EF-00AD3BE7E421}" dt="2020-10-18T04:10:49.297" v="3"/>
          <pc:sldLayoutMkLst>
            <pc:docMk/>
            <pc:sldMasterMk cId="3032769796" sldId="2147483750"/>
            <pc:sldLayoutMk cId="3705728519" sldId="2147483743"/>
          </pc:sldLayoutMkLst>
        </pc:sldLayoutChg>
        <pc:sldLayoutChg chg="add del">
          <pc:chgData name="viswasg viswasg" userId="b903e052867dbea4" providerId="Windows Live" clId="Web-{040E693F-ED05-4C49-80EF-00AD3BE7E421}" dt="2020-10-18T04:10:49.297" v="3"/>
          <pc:sldLayoutMkLst>
            <pc:docMk/>
            <pc:sldMasterMk cId="3032769796" sldId="2147483750"/>
            <pc:sldLayoutMk cId="918011832" sldId="2147483744"/>
          </pc:sldLayoutMkLst>
        </pc:sldLayoutChg>
        <pc:sldLayoutChg chg="add del">
          <pc:chgData name="viswasg viswasg" userId="b903e052867dbea4" providerId="Windows Live" clId="Web-{040E693F-ED05-4C49-80EF-00AD3BE7E421}" dt="2020-10-18T04:10:49.297" v="3"/>
          <pc:sldLayoutMkLst>
            <pc:docMk/>
            <pc:sldMasterMk cId="3032769796" sldId="2147483750"/>
            <pc:sldLayoutMk cId="156513264" sldId="2147483745"/>
          </pc:sldLayoutMkLst>
        </pc:sldLayoutChg>
        <pc:sldLayoutChg chg="add del">
          <pc:chgData name="viswasg viswasg" userId="b903e052867dbea4" providerId="Windows Live" clId="Web-{040E693F-ED05-4C49-80EF-00AD3BE7E421}" dt="2020-10-18T04:10:49.297" v="3"/>
          <pc:sldLayoutMkLst>
            <pc:docMk/>
            <pc:sldMasterMk cId="3032769796" sldId="2147483750"/>
            <pc:sldLayoutMk cId="1690439672" sldId="2147483746"/>
          </pc:sldLayoutMkLst>
        </pc:sldLayoutChg>
        <pc:sldLayoutChg chg="add del">
          <pc:chgData name="viswasg viswasg" userId="b903e052867dbea4" providerId="Windows Live" clId="Web-{040E693F-ED05-4C49-80EF-00AD3BE7E421}" dt="2020-10-18T04:10:49.297" v="3"/>
          <pc:sldLayoutMkLst>
            <pc:docMk/>
            <pc:sldMasterMk cId="3032769796" sldId="2147483750"/>
            <pc:sldLayoutMk cId="3085334932" sldId="2147483747"/>
          </pc:sldLayoutMkLst>
        </pc:sldLayoutChg>
        <pc:sldLayoutChg chg="add del">
          <pc:chgData name="viswasg viswasg" userId="b903e052867dbea4" providerId="Windows Live" clId="Web-{040E693F-ED05-4C49-80EF-00AD3BE7E421}" dt="2020-10-18T04:10:49.297" v="3"/>
          <pc:sldLayoutMkLst>
            <pc:docMk/>
            <pc:sldMasterMk cId="3032769796" sldId="2147483750"/>
            <pc:sldLayoutMk cId="923628444" sldId="2147483748"/>
          </pc:sldLayoutMkLst>
        </pc:sldLayoutChg>
        <pc:sldLayoutChg chg="add del">
          <pc:chgData name="viswasg viswasg" userId="b903e052867dbea4" providerId="Windows Live" clId="Web-{040E693F-ED05-4C49-80EF-00AD3BE7E421}" dt="2020-10-18T04:10:49.297" v="3"/>
          <pc:sldLayoutMkLst>
            <pc:docMk/>
            <pc:sldMasterMk cId="3032769796" sldId="2147483750"/>
            <pc:sldLayoutMk cId="3887052964" sldId="2147483749"/>
          </pc:sldLayoutMkLst>
        </pc:sldLayoutChg>
      </pc:sldMasterChg>
      <pc:sldMasterChg chg="add del addSldLayout delSldLayout">
        <pc:chgData name="viswasg viswasg" userId="b903e052867dbea4" providerId="Windows Live" clId="Web-{040E693F-ED05-4C49-80EF-00AD3BE7E421}" dt="2020-10-18T04:21:23.688" v="195"/>
        <pc:sldMasterMkLst>
          <pc:docMk/>
          <pc:sldMasterMk cId="2807505073" sldId="2147483757"/>
        </pc:sldMasterMkLst>
        <pc:sldLayoutChg chg="add del">
          <pc:chgData name="viswasg viswasg" userId="b903e052867dbea4" providerId="Windows Live" clId="Web-{040E693F-ED05-4C49-80EF-00AD3BE7E421}" dt="2020-10-18T04:21:23.688" v="195"/>
          <pc:sldLayoutMkLst>
            <pc:docMk/>
            <pc:sldMasterMk cId="2807505073" sldId="2147483757"/>
            <pc:sldLayoutMk cId="702568292" sldId="2147483746"/>
          </pc:sldLayoutMkLst>
        </pc:sldLayoutChg>
        <pc:sldLayoutChg chg="add del">
          <pc:chgData name="viswasg viswasg" userId="b903e052867dbea4" providerId="Windows Live" clId="Web-{040E693F-ED05-4C49-80EF-00AD3BE7E421}" dt="2020-10-18T04:21:23.688" v="195"/>
          <pc:sldLayoutMkLst>
            <pc:docMk/>
            <pc:sldMasterMk cId="2807505073" sldId="2147483757"/>
            <pc:sldLayoutMk cId="1518743923" sldId="2147483747"/>
          </pc:sldLayoutMkLst>
        </pc:sldLayoutChg>
        <pc:sldLayoutChg chg="add del">
          <pc:chgData name="viswasg viswasg" userId="b903e052867dbea4" providerId="Windows Live" clId="Web-{040E693F-ED05-4C49-80EF-00AD3BE7E421}" dt="2020-10-18T04:21:23.688" v="195"/>
          <pc:sldLayoutMkLst>
            <pc:docMk/>
            <pc:sldMasterMk cId="2807505073" sldId="2147483757"/>
            <pc:sldLayoutMk cId="3399256029" sldId="2147483748"/>
          </pc:sldLayoutMkLst>
        </pc:sldLayoutChg>
        <pc:sldLayoutChg chg="add del">
          <pc:chgData name="viswasg viswasg" userId="b903e052867dbea4" providerId="Windows Live" clId="Web-{040E693F-ED05-4C49-80EF-00AD3BE7E421}" dt="2020-10-18T04:21:23.688" v="195"/>
          <pc:sldLayoutMkLst>
            <pc:docMk/>
            <pc:sldMasterMk cId="2807505073" sldId="2147483757"/>
            <pc:sldLayoutMk cId="2801558800" sldId="2147483749"/>
          </pc:sldLayoutMkLst>
        </pc:sldLayoutChg>
        <pc:sldLayoutChg chg="add del">
          <pc:chgData name="viswasg viswasg" userId="b903e052867dbea4" providerId="Windows Live" clId="Web-{040E693F-ED05-4C49-80EF-00AD3BE7E421}" dt="2020-10-18T04:21:23.688" v="195"/>
          <pc:sldLayoutMkLst>
            <pc:docMk/>
            <pc:sldMasterMk cId="2807505073" sldId="2147483757"/>
            <pc:sldLayoutMk cId="66805786" sldId="2147483750"/>
          </pc:sldLayoutMkLst>
        </pc:sldLayoutChg>
        <pc:sldLayoutChg chg="add del">
          <pc:chgData name="viswasg viswasg" userId="b903e052867dbea4" providerId="Windows Live" clId="Web-{040E693F-ED05-4C49-80EF-00AD3BE7E421}" dt="2020-10-18T04:21:23.688" v="195"/>
          <pc:sldLayoutMkLst>
            <pc:docMk/>
            <pc:sldMasterMk cId="2807505073" sldId="2147483757"/>
            <pc:sldLayoutMk cId="1566484692" sldId="2147483751"/>
          </pc:sldLayoutMkLst>
        </pc:sldLayoutChg>
        <pc:sldLayoutChg chg="add del">
          <pc:chgData name="viswasg viswasg" userId="b903e052867dbea4" providerId="Windows Live" clId="Web-{040E693F-ED05-4C49-80EF-00AD3BE7E421}" dt="2020-10-18T04:21:23.688" v="195"/>
          <pc:sldLayoutMkLst>
            <pc:docMk/>
            <pc:sldMasterMk cId="2807505073" sldId="2147483757"/>
            <pc:sldLayoutMk cId="3464051712" sldId="2147483752"/>
          </pc:sldLayoutMkLst>
        </pc:sldLayoutChg>
        <pc:sldLayoutChg chg="add del">
          <pc:chgData name="viswasg viswasg" userId="b903e052867dbea4" providerId="Windows Live" clId="Web-{040E693F-ED05-4C49-80EF-00AD3BE7E421}" dt="2020-10-18T04:21:23.688" v="195"/>
          <pc:sldLayoutMkLst>
            <pc:docMk/>
            <pc:sldMasterMk cId="2807505073" sldId="2147483757"/>
            <pc:sldLayoutMk cId="741153462" sldId="2147483753"/>
          </pc:sldLayoutMkLst>
        </pc:sldLayoutChg>
        <pc:sldLayoutChg chg="add del">
          <pc:chgData name="viswasg viswasg" userId="b903e052867dbea4" providerId="Windows Live" clId="Web-{040E693F-ED05-4C49-80EF-00AD3BE7E421}" dt="2020-10-18T04:21:23.688" v="195"/>
          <pc:sldLayoutMkLst>
            <pc:docMk/>
            <pc:sldMasterMk cId="2807505073" sldId="2147483757"/>
            <pc:sldLayoutMk cId="1557857225" sldId="2147483754"/>
          </pc:sldLayoutMkLst>
        </pc:sldLayoutChg>
        <pc:sldLayoutChg chg="add del">
          <pc:chgData name="viswasg viswasg" userId="b903e052867dbea4" providerId="Windows Live" clId="Web-{040E693F-ED05-4C49-80EF-00AD3BE7E421}" dt="2020-10-18T04:21:23.688" v="195"/>
          <pc:sldLayoutMkLst>
            <pc:docMk/>
            <pc:sldMasterMk cId="2807505073" sldId="2147483757"/>
            <pc:sldLayoutMk cId="1266791006" sldId="2147483755"/>
          </pc:sldLayoutMkLst>
        </pc:sldLayoutChg>
        <pc:sldLayoutChg chg="add del">
          <pc:chgData name="viswasg viswasg" userId="b903e052867dbea4" providerId="Windows Live" clId="Web-{040E693F-ED05-4C49-80EF-00AD3BE7E421}" dt="2020-10-18T04:21:23.688" v="195"/>
          <pc:sldLayoutMkLst>
            <pc:docMk/>
            <pc:sldMasterMk cId="2807505073" sldId="2147483757"/>
            <pc:sldLayoutMk cId="2016129586" sldId="2147483756"/>
          </pc:sldLayoutMkLst>
        </pc:sldLayoutChg>
      </pc:sldMasterChg>
      <pc:sldMasterChg chg="add del addSldLayout delSldLayout">
        <pc:chgData name="viswasg viswasg" userId="b903e052867dbea4" providerId="Windows Live" clId="Web-{040E693F-ED05-4C49-80EF-00AD3BE7E421}" dt="2020-10-18T04:15:55.391" v="116"/>
        <pc:sldMasterMkLst>
          <pc:docMk/>
          <pc:sldMasterMk cId="3311693701" sldId="2147483759"/>
        </pc:sldMasterMkLst>
        <pc:sldLayoutChg chg="add del">
          <pc:chgData name="viswasg viswasg" userId="b903e052867dbea4" providerId="Windows Live" clId="Web-{040E693F-ED05-4C49-80EF-00AD3BE7E421}" dt="2020-10-18T04:15:55.391" v="116"/>
          <pc:sldLayoutMkLst>
            <pc:docMk/>
            <pc:sldMasterMk cId="3311693701" sldId="2147483759"/>
            <pc:sldLayoutMk cId="436412615" sldId="2147483748"/>
          </pc:sldLayoutMkLst>
        </pc:sldLayoutChg>
        <pc:sldLayoutChg chg="add del">
          <pc:chgData name="viswasg viswasg" userId="b903e052867dbea4" providerId="Windows Live" clId="Web-{040E693F-ED05-4C49-80EF-00AD3BE7E421}" dt="2020-10-18T04:15:55.391" v="116"/>
          <pc:sldLayoutMkLst>
            <pc:docMk/>
            <pc:sldMasterMk cId="3311693701" sldId="2147483759"/>
            <pc:sldLayoutMk cId="3158944255" sldId="2147483749"/>
          </pc:sldLayoutMkLst>
        </pc:sldLayoutChg>
        <pc:sldLayoutChg chg="add del">
          <pc:chgData name="viswasg viswasg" userId="b903e052867dbea4" providerId="Windows Live" clId="Web-{040E693F-ED05-4C49-80EF-00AD3BE7E421}" dt="2020-10-18T04:15:55.391" v="116"/>
          <pc:sldLayoutMkLst>
            <pc:docMk/>
            <pc:sldMasterMk cId="3311693701" sldId="2147483759"/>
            <pc:sldLayoutMk cId="504120531" sldId="2147483750"/>
          </pc:sldLayoutMkLst>
        </pc:sldLayoutChg>
        <pc:sldLayoutChg chg="add del">
          <pc:chgData name="viswasg viswasg" userId="b903e052867dbea4" providerId="Windows Live" clId="Web-{040E693F-ED05-4C49-80EF-00AD3BE7E421}" dt="2020-10-18T04:15:55.391" v="116"/>
          <pc:sldLayoutMkLst>
            <pc:docMk/>
            <pc:sldMasterMk cId="3311693701" sldId="2147483759"/>
            <pc:sldLayoutMk cId="513325126" sldId="2147483751"/>
          </pc:sldLayoutMkLst>
        </pc:sldLayoutChg>
        <pc:sldLayoutChg chg="add del">
          <pc:chgData name="viswasg viswasg" userId="b903e052867dbea4" providerId="Windows Live" clId="Web-{040E693F-ED05-4C49-80EF-00AD3BE7E421}" dt="2020-10-18T04:15:55.391" v="116"/>
          <pc:sldLayoutMkLst>
            <pc:docMk/>
            <pc:sldMasterMk cId="3311693701" sldId="2147483759"/>
            <pc:sldLayoutMk cId="2620808020" sldId="2147483752"/>
          </pc:sldLayoutMkLst>
        </pc:sldLayoutChg>
        <pc:sldLayoutChg chg="add del">
          <pc:chgData name="viswasg viswasg" userId="b903e052867dbea4" providerId="Windows Live" clId="Web-{040E693F-ED05-4C49-80EF-00AD3BE7E421}" dt="2020-10-18T04:15:55.391" v="116"/>
          <pc:sldLayoutMkLst>
            <pc:docMk/>
            <pc:sldMasterMk cId="3311693701" sldId="2147483759"/>
            <pc:sldLayoutMk cId="1388176891" sldId="2147483753"/>
          </pc:sldLayoutMkLst>
        </pc:sldLayoutChg>
        <pc:sldLayoutChg chg="add del">
          <pc:chgData name="viswasg viswasg" userId="b903e052867dbea4" providerId="Windows Live" clId="Web-{040E693F-ED05-4C49-80EF-00AD3BE7E421}" dt="2020-10-18T04:15:55.391" v="116"/>
          <pc:sldLayoutMkLst>
            <pc:docMk/>
            <pc:sldMasterMk cId="3311693701" sldId="2147483759"/>
            <pc:sldLayoutMk cId="1157606319" sldId="2147483754"/>
          </pc:sldLayoutMkLst>
        </pc:sldLayoutChg>
        <pc:sldLayoutChg chg="add del">
          <pc:chgData name="viswasg viswasg" userId="b903e052867dbea4" providerId="Windows Live" clId="Web-{040E693F-ED05-4C49-80EF-00AD3BE7E421}" dt="2020-10-18T04:15:55.391" v="116"/>
          <pc:sldLayoutMkLst>
            <pc:docMk/>
            <pc:sldMasterMk cId="3311693701" sldId="2147483759"/>
            <pc:sldLayoutMk cId="2674598372" sldId="2147483755"/>
          </pc:sldLayoutMkLst>
        </pc:sldLayoutChg>
        <pc:sldLayoutChg chg="add del">
          <pc:chgData name="viswasg viswasg" userId="b903e052867dbea4" providerId="Windows Live" clId="Web-{040E693F-ED05-4C49-80EF-00AD3BE7E421}" dt="2020-10-18T04:15:55.391" v="116"/>
          <pc:sldLayoutMkLst>
            <pc:docMk/>
            <pc:sldMasterMk cId="3311693701" sldId="2147483759"/>
            <pc:sldLayoutMk cId="2815418731" sldId="2147483756"/>
          </pc:sldLayoutMkLst>
        </pc:sldLayoutChg>
        <pc:sldLayoutChg chg="add del">
          <pc:chgData name="viswasg viswasg" userId="b903e052867dbea4" providerId="Windows Live" clId="Web-{040E693F-ED05-4C49-80EF-00AD3BE7E421}" dt="2020-10-18T04:15:55.391" v="116"/>
          <pc:sldLayoutMkLst>
            <pc:docMk/>
            <pc:sldMasterMk cId="3311693701" sldId="2147483759"/>
            <pc:sldLayoutMk cId="4222981185" sldId="2147483757"/>
          </pc:sldLayoutMkLst>
        </pc:sldLayoutChg>
        <pc:sldLayoutChg chg="add del">
          <pc:chgData name="viswasg viswasg" userId="b903e052867dbea4" providerId="Windows Live" clId="Web-{040E693F-ED05-4C49-80EF-00AD3BE7E421}" dt="2020-10-18T04:15:55.391" v="116"/>
          <pc:sldLayoutMkLst>
            <pc:docMk/>
            <pc:sldMasterMk cId="3311693701" sldId="2147483759"/>
            <pc:sldLayoutMk cId="2865730721" sldId="2147483758"/>
          </pc:sldLayoutMkLst>
        </pc:sldLayoutChg>
      </pc:sldMasterChg>
      <pc:sldMasterChg chg="add del addSldLayout delSldLayout">
        <pc:chgData name="viswasg viswasg" userId="b903e052867dbea4" providerId="Windows Live" clId="Web-{040E693F-ED05-4C49-80EF-00AD3BE7E421}" dt="2020-10-18T04:10:15.922" v="1"/>
        <pc:sldMasterMkLst>
          <pc:docMk/>
          <pc:sldMasterMk cId="441557704" sldId="2147483764"/>
        </pc:sldMasterMkLst>
        <pc:sldLayoutChg chg="add del">
          <pc:chgData name="viswasg viswasg" userId="b903e052867dbea4" providerId="Windows Live" clId="Web-{040E693F-ED05-4C49-80EF-00AD3BE7E421}" dt="2020-10-18T04:10:15.922" v="1"/>
          <pc:sldLayoutMkLst>
            <pc:docMk/>
            <pc:sldMasterMk cId="441557704" sldId="2147483764"/>
            <pc:sldLayoutMk cId="1246576619" sldId="2147483753"/>
          </pc:sldLayoutMkLst>
        </pc:sldLayoutChg>
        <pc:sldLayoutChg chg="add del">
          <pc:chgData name="viswasg viswasg" userId="b903e052867dbea4" providerId="Windows Live" clId="Web-{040E693F-ED05-4C49-80EF-00AD3BE7E421}" dt="2020-10-18T04:10:15.922" v="1"/>
          <pc:sldLayoutMkLst>
            <pc:docMk/>
            <pc:sldMasterMk cId="441557704" sldId="2147483764"/>
            <pc:sldLayoutMk cId="305570603" sldId="2147483754"/>
          </pc:sldLayoutMkLst>
        </pc:sldLayoutChg>
        <pc:sldLayoutChg chg="add del">
          <pc:chgData name="viswasg viswasg" userId="b903e052867dbea4" providerId="Windows Live" clId="Web-{040E693F-ED05-4C49-80EF-00AD3BE7E421}" dt="2020-10-18T04:10:15.922" v="1"/>
          <pc:sldLayoutMkLst>
            <pc:docMk/>
            <pc:sldMasterMk cId="441557704" sldId="2147483764"/>
            <pc:sldLayoutMk cId="4072735651" sldId="2147483755"/>
          </pc:sldLayoutMkLst>
        </pc:sldLayoutChg>
        <pc:sldLayoutChg chg="add del">
          <pc:chgData name="viswasg viswasg" userId="b903e052867dbea4" providerId="Windows Live" clId="Web-{040E693F-ED05-4C49-80EF-00AD3BE7E421}" dt="2020-10-18T04:10:15.922" v="1"/>
          <pc:sldLayoutMkLst>
            <pc:docMk/>
            <pc:sldMasterMk cId="441557704" sldId="2147483764"/>
            <pc:sldLayoutMk cId="3665416964" sldId="2147483756"/>
          </pc:sldLayoutMkLst>
        </pc:sldLayoutChg>
        <pc:sldLayoutChg chg="add del">
          <pc:chgData name="viswasg viswasg" userId="b903e052867dbea4" providerId="Windows Live" clId="Web-{040E693F-ED05-4C49-80EF-00AD3BE7E421}" dt="2020-10-18T04:10:15.922" v="1"/>
          <pc:sldLayoutMkLst>
            <pc:docMk/>
            <pc:sldMasterMk cId="441557704" sldId="2147483764"/>
            <pc:sldLayoutMk cId="1728541955" sldId="2147483757"/>
          </pc:sldLayoutMkLst>
        </pc:sldLayoutChg>
        <pc:sldLayoutChg chg="add del">
          <pc:chgData name="viswasg viswasg" userId="b903e052867dbea4" providerId="Windows Live" clId="Web-{040E693F-ED05-4C49-80EF-00AD3BE7E421}" dt="2020-10-18T04:10:15.922" v="1"/>
          <pc:sldLayoutMkLst>
            <pc:docMk/>
            <pc:sldMasterMk cId="441557704" sldId="2147483764"/>
            <pc:sldLayoutMk cId="2969369372" sldId="2147483758"/>
          </pc:sldLayoutMkLst>
        </pc:sldLayoutChg>
        <pc:sldLayoutChg chg="add del">
          <pc:chgData name="viswasg viswasg" userId="b903e052867dbea4" providerId="Windows Live" clId="Web-{040E693F-ED05-4C49-80EF-00AD3BE7E421}" dt="2020-10-18T04:10:15.922" v="1"/>
          <pc:sldLayoutMkLst>
            <pc:docMk/>
            <pc:sldMasterMk cId="441557704" sldId="2147483764"/>
            <pc:sldLayoutMk cId="2068227571" sldId="2147483759"/>
          </pc:sldLayoutMkLst>
        </pc:sldLayoutChg>
        <pc:sldLayoutChg chg="add del">
          <pc:chgData name="viswasg viswasg" userId="b903e052867dbea4" providerId="Windows Live" clId="Web-{040E693F-ED05-4C49-80EF-00AD3BE7E421}" dt="2020-10-18T04:10:15.922" v="1"/>
          <pc:sldLayoutMkLst>
            <pc:docMk/>
            <pc:sldMasterMk cId="441557704" sldId="2147483764"/>
            <pc:sldLayoutMk cId="1212788769" sldId="2147483760"/>
          </pc:sldLayoutMkLst>
        </pc:sldLayoutChg>
        <pc:sldLayoutChg chg="add del">
          <pc:chgData name="viswasg viswasg" userId="b903e052867dbea4" providerId="Windows Live" clId="Web-{040E693F-ED05-4C49-80EF-00AD3BE7E421}" dt="2020-10-18T04:10:15.922" v="1"/>
          <pc:sldLayoutMkLst>
            <pc:docMk/>
            <pc:sldMasterMk cId="441557704" sldId="2147483764"/>
            <pc:sldLayoutMk cId="3888317044" sldId="2147483761"/>
          </pc:sldLayoutMkLst>
        </pc:sldLayoutChg>
        <pc:sldLayoutChg chg="add del">
          <pc:chgData name="viswasg viswasg" userId="b903e052867dbea4" providerId="Windows Live" clId="Web-{040E693F-ED05-4C49-80EF-00AD3BE7E421}" dt="2020-10-18T04:10:15.922" v="1"/>
          <pc:sldLayoutMkLst>
            <pc:docMk/>
            <pc:sldMasterMk cId="441557704" sldId="2147483764"/>
            <pc:sldLayoutMk cId="3443862244" sldId="2147483762"/>
          </pc:sldLayoutMkLst>
        </pc:sldLayoutChg>
        <pc:sldLayoutChg chg="add del">
          <pc:chgData name="viswasg viswasg" userId="b903e052867dbea4" providerId="Windows Live" clId="Web-{040E693F-ED05-4C49-80EF-00AD3BE7E421}" dt="2020-10-18T04:10:15.922" v="1"/>
          <pc:sldLayoutMkLst>
            <pc:docMk/>
            <pc:sldMasterMk cId="441557704" sldId="2147483764"/>
            <pc:sldLayoutMk cId="2058986367" sldId="2147483763"/>
          </pc:sldLayoutMkLst>
        </pc:sldLayoutChg>
      </pc:sldMasterChg>
      <pc:sldMasterChg chg="add del addSldLayout delSldLayout">
        <pc:chgData name="viswasg viswasg" userId="b903e052867dbea4" providerId="Windows Live" clId="Web-{040E693F-ED05-4C49-80EF-00AD3BE7E421}" dt="2020-10-18T04:21:23.626" v="194"/>
        <pc:sldMasterMkLst>
          <pc:docMk/>
          <pc:sldMasterMk cId="407313445" sldId="2147483822"/>
        </pc:sldMasterMkLst>
        <pc:sldLayoutChg chg="add del">
          <pc:chgData name="viswasg viswasg" userId="b903e052867dbea4" providerId="Windows Live" clId="Web-{040E693F-ED05-4C49-80EF-00AD3BE7E421}" dt="2020-10-18T04:21:23.626" v="194"/>
          <pc:sldLayoutMkLst>
            <pc:docMk/>
            <pc:sldMasterMk cId="407313445" sldId="2147483822"/>
            <pc:sldLayoutMk cId="4064585991" sldId="2147483811"/>
          </pc:sldLayoutMkLst>
        </pc:sldLayoutChg>
        <pc:sldLayoutChg chg="add del">
          <pc:chgData name="viswasg viswasg" userId="b903e052867dbea4" providerId="Windows Live" clId="Web-{040E693F-ED05-4C49-80EF-00AD3BE7E421}" dt="2020-10-18T04:21:23.626" v="194"/>
          <pc:sldLayoutMkLst>
            <pc:docMk/>
            <pc:sldMasterMk cId="407313445" sldId="2147483822"/>
            <pc:sldLayoutMk cId="2157639737" sldId="2147483812"/>
          </pc:sldLayoutMkLst>
        </pc:sldLayoutChg>
        <pc:sldLayoutChg chg="add del">
          <pc:chgData name="viswasg viswasg" userId="b903e052867dbea4" providerId="Windows Live" clId="Web-{040E693F-ED05-4C49-80EF-00AD3BE7E421}" dt="2020-10-18T04:21:23.626" v="194"/>
          <pc:sldLayoutMkLst>
            <pc:docMk/>
            <pc:sldMasterMk cId="407313445" sldId="2147483822"/>
            <pc:sldLayoutMk cId="2478753524" sldId="2147483813"/>
          </pc:sldLayoutMkLst>
        </pc:sldLayoutChg>
        <pc:sldLayoutChg chg="add del">
          <pc:chgData name="viswasg viswasg" userId="b903e052867dbea4" providerId="Windows Live" clId="Web-{040E693F-ED05-4C49-80EF-00AD3BE7E421}" dt="2020-10-18T04:21:23.626" v="194"/>
          <pc:sldLayoutMkLst>
            <pc:docMk/>
            <pc:sldMasterMk cId="407313445" sldId="2147483822"/>
            <pc:sldLayoutMk cId="4174866092" sldId="2147483814"/>
          </pc:sldLayoutMkLst>
        </pc:sldLayoutChg>
        <pc:sldLayoutChg chg="add del">
          <pc:chgData name="viswasg viswasg" userId="b903e052867dbea4" providerId="Windows Live" clId="Web-{040E693F-ED05-4C49-80EF-00AD3BE7E421}" dt="2020-10-18T04:21:23.626" v="194"/>
          <pc:sldLayoutMkLst>
            <pc:docMk/>
            <pc:sldMasterMk cId="407313445" sldId="2147483822"/>
            <pc:sldLayoutMk cId="2535552024" sldId="2147483815"/>
          </pc:sldLayoutMkLst>
        </pc:sldLayoutChg>
        <pc:sldLayoutChg chg="add del">
          <pc:chgData name="viswasg viswasg" userId="b903e052867dbea4" providerId="Windows Live" clId="Web-{040E693F-ED05-4C49-80EF-00AD3BE7E421}" dt="2020-10-18T04:21:23.626" v="194"/>
          <pc:sldLayoutMkLst>
            <pc:docMk/>
            <pc:sldMasterMk cId="407313445" sldId="2147483822"/>
            <pc:sldLayoutMk cId="1096140834" sldId="2147483816"/>
          </pc:sldLayoutMkLst>
        </pc:sldLayoutChg>
        <pc:sldLayoutChg chg="add del">
          <pc:chgData name="viswasg viswasg" userId="b903e052867dbea4" providerId="Windows Live" clId="Web-{040E693F-ED05-4C49-80EF-00AD3BE7E421}" dt="2020-10-18T04:21:23.626" v="194"/>
          <pc:sldLayoutMkLst>
            <pc:docMk/>
            <pc:sldMasterMk cId="407313445" sldId="2147483822"/>
            <pc:sldLayoutMk cId="3146242575" sldId="2147483817"/>
          </pc:sldLayoutMkLst>
        </pc:sldLayoutChg>
        <pc:sldLayoutChg chg="add del">
          <pc:chgData name="viswasg viswasg" userId="b903e052867dbea4" providerId="Windows Live" clId="Web-{040E693F-ED05-4C49-80EF-00AD3BE7E421}" dt="2020-10-18T04:21:23.626" v="194"/>
          <pc:sldLayoutMkLst>
            <pc:docMk/>
            <pc:sldMasterMk cId="407313445" sldId="2147483822"/>
            <pc:sldLayoutMk cId="3193676072" sldId="2147483818"/>
          </pc:sldLayoutMkLst>
        </pc:sldLayoutChg>
        <pc:sldLayoutChg chg="add del">
          <pc:chgData name="viswasg viswasg" userId="b903e052867dbea4" providerId="Windows Live" clId="Web-{040E693F-ED05-4C49-80EF-00AD3BE7E421}" dt="2020-10-18T04:21:23.626" v="194"/>
          <pc:sldLayoutMkLst>
            <pc:docMk/>
            <pc:sldMasterMk cId="407313445" sldId="2147483822"/>
            <pc:sldLayoutMk cId="436210826" sldId="2147483819"/>
          </pc:sldLayoutMkLst>
        </pc:sldLayoutChg>
        <pc:sldLayoutChg chg="add del">
          <pc:chgData name="viswasg viswasg" userId="b903e052867dbea4" providerId="Windows Live" clId="Web-{040E693F-ED05-4C49-80EF-00AD3BE7E421}" dt="2020-10-18T04:21:23.626" v="194"/>
          <pc:sldLayoutMkLst>
            <pc:docMk/>
            <pc:sldMasterMk cId="407313445" sldId="2147483822"/>
            <pc:sldLayoutMk cId="4094712496" sldId="2147483820"/>
          </pc:sldLayoutMkLst>
        </pc:sldLayoutChg>
        <pc:sldLayoutChg chg="add del">
          <pc:chgData name="viswasg viswasg" userId="b903e052867dbea4" providerId="Windows Live" clId="Web-{040E693F-ED05-4C49-80EF-00AD3BE7E421}" dt="2020-10-18T04:21:23.626" v="194"/>
          <pc:sldLayoutMkLst>
            <pc:docMk/>
            <pc:sldMasterMk cId="407313445" sldId="2147483822"/>
            <pc:sldLayoutMk cId="1067878134" sldId="2147483821"/>
          </pc:sldLayoutMkLst>
        </pc:sldLayoutChg>
      </pc:sldMasterChg>
      <pc:sldMasterChg chg="add del addSldLayout delSldLayout">
        <pc:chgData name="viswasg viswasg" userId="b903e052867dbea4" providerId="Windows Live" clId="Web-{040E693F-ED05-4C49-80EF-00AD3BE7E421}" dt="2020-10-18T04:20:24.844" v="190"/>
        <pc:sldMasterMkLst>
          <pc:docMk/>
          <pc:sldMasterMk cId="2296411631" sldId="2147483835"/>
        </pc:sldMasterMkLst>
        <pc:sldLayoutChg chg="add del">
          <pc:chgData name="viswasg viswasg" userId="b903e052867dbea4" providerId="Windows Live" clId="Web-{040E693F-ED05-4C49-80EF-00AD3BE7E421}" dt="2020-10-18T04:20:24.844" v="190"/>
          <pc:sldLayoutMkLst>
            <pc:docMk/>
            <pc:sldMasterMk cId="2296411631" sldId="2147483835"/>
            <pc:sldLayoutMk cId="340828529" sldId="2147483824"/>
          </pc:sldLayoutMkLst>
        </pc:sldLayoutChg>
        <pc:sldLayoutChg chg="add del">
          <pc:chgData name="viswasg viswasg" userId="b903e052867dbea4" providerId="Windows Live" clId="Web-{040E693F-ED05-4C49-80EF-00AD3BE7E421}" dt="2020-10-18T04:20:24.844" v="190"/>
          <pc:sldLayoutMkLst>
            <pc:docMk/>
            <pc:sldMasterMk cId="2296411631" sldId="2147483835"/>
            <pc:sldLayoutMk cId="3160809365" sldId="2147483825"/>
          </pc:sldLayoutMkLst>
        </pc:sldLayoutChg>
        <pc:sldLayoutChg chg="add del">
          <pc:chgData name="viswasg viswasg" userId="b903e052867dbea4" providerId="Windows Live" clId="Web-{040E693F-ED05-4C49-80EF-00AD3BE7E421}" dt="2020-10-18T04:20:24.844" v="190"/>
          <pc:sldLayoutMkLst>
            <pc:docMk/>
            <pc:sldMasterMk cId="2296411631" sldId="2147483835"/>
            <pc:sldLayoutMk cId="2537134704" sldId="2147483826"/>
          </pc:sldLayoutMkLst>
        </pc:sldLayoutChg>
        <pc:sldLayoutChg chg="add del">
          <pc:chgData name="viswasg viswasg" userId="b903e052867dbea4" providerId="Windows Live" clId="Web-{040E693F-ED05-4C49-80EF-00AD3BE7E421}" dt="2020-10-18T04:20:24.844" v="190"/>
          <pc:sldLayoutMkLst>
            <pc:docMk/>
            <pc:sldMasterMk cId="2296411631" sldId="2147483835"/>
            <pc:sldLayoutMk cId="3920587296" sldId="2147483827"/>
          </pc:sldLayoutMkLst>
        </pc:sldLayoutChg>
        <pc:sldLayoutChg chg="add del">
          <pc:chgData name="viswasg viswasg" userId="b903e052867dbea4" providerId="Windows Live" clId="Web-{040E693F-ED05-4C49-80EF-00AD3BE7E421}" dt="2020-10-18T04:20:24.844" v="190"/>
          <pc:sldLayoutMkLst>
            <pc:docMk/>
            <pc:sldMasterMk cId="2296411631" sldId="2147483835"/>
            <pc:sldLayoutMk cId="174147867" sldId="2147483828"/>
          </pc:sldLayoutMkLst>
        </pc:sldLayoutChg>
        <pc:sldLayoutChg chg="add del">
          <pc:chgData name="viswasg viswasg" userId="b903e052867dbea4" providerId="Windows Live" clId="Web-{040E693F-ED05-4C49-80EF-00AD3BE7E421}" dt="2020-10-18T04:20:24.844" v="190"/>
          <pc:sldLayoutMkLst>
            <pc:docMk/>
            <pc:sldMasterMk cId="2296411631" sldId="2147483835"/>
            <pc:sldLayoutMk cId="1235118919" sldId="2147483829"/>
          </pc:sldLayoutMkLst>
        </pc:sldLayoutChg>
        <pc:sldLayoutChg chg="add del">
          <pc:chgData name="viswasg viswasg" userId="b903e052867dbea4" providerId="Windows Live" clId="Web-{040E693F-ED05-4C49-80EF-00AD3BE7E421}" dt="2020-10-18T04:20:24.844" v="190"/>
          <pc:sldLayoutMkLst>
            <pc:docMk/>
            <pc:sldMasterMk cId="2296411631" sldId="2147483835"/>
            <pc:sldLayoutMk cId="863918713" sldId="2147483830"/>
          </pc:sldLayoutMkLst>
        </pc:sldLayoutChg>
        <pc:sldLayoutChg chg="add del">
          <pc:chgData name="viswasg viswasg" userId="b903e052867dbea4" providerId="Windows Live" clId="Web-{040E693F-ED05-4C49-80EF-00AD3BE7E421}" dt="2020-10-18T04:20:24.844" v="190"/>
          <pc:sldLayoutMkLst>
            <pc:docMk/>
            <pc:sldMasterMk cId="2296411631" sldId="2147483835"/>
            <pc:sldLayoutMk cId="294379338" sldId="2147483831"/>
          </pc:sldLayoutMkLst>
        </pc:sldLayoutChg>
        <pc:sldLayoutChg chg="add del">
          <pc:chgData name="viswasg viswasg" userId="b903e052867dbea4" providerId="Windows Live" clId="Web-{040E693F-ED05-4C49-80EF-00AD3BE7E421}" dt="2020-10-18T04:20:24.844" v="190"/>
          <pc:sldLayoutMkLst>
            <pc:docMk/>
            <pc:sldMasterMk cId="2296411631" sldId="2147483835"/>
            <pc:sldLayoutMk cId="2726159197" sldId="2147483832"/>
          </pc:sldLayoutMkLst>
        </pc:sldLayoutChg>
        <pc:sldLayoutChg chg="add del">
          <pc:chgData name="viswasg viswasg" userId="b903e052867dbea4" providerId="Windows Live" clId="Web-{040E693F-ED05-4C49-80EF-00AD3BE7E421}" dt="2020-10-18T04:20:24.844" v="190"/>
          <pc:sldLayoutMkLst>
            <pc:docMk/>
            <pc:sldMasterMk cId="2296411631" sldId="2147483835"/>
            <pc:sldLayoutMk cId="2009993128" sldId="2147483833"/>
          </pc:sldLayoutMkLst>
        </pc:sldLayoutChg>
        <pc:sldLayoutChg chg="add del">
          <pc:chgData name="viswasg viswasg" userId="b903e052867dbea4" providerId="Windows Live" clId="Web-{040E693F-ED05-4C49-80EF-00AD3BE7E421}" dt="2020-10-18T04:20:24.844" v="190"/>
          <pc:sldLayoutMkLst>
            <pc:docMk/>
            <pc:sldMasterMk cId="2296411631" sldId="2147483835"/>
            <pc:sldLayoutMk cId="2392414128" sldId="2147483834"/>
          </pc:sldLayoutMkLst>
        </pc:sldLayoutChg>
      </pc:sldMasterChg>
    </pc:docChg>
  </pc:docChgLst>
  <pc:docChgLst>
    <pc:chgData name="viswasg viswasg" userId="b903e052867dbea4" providerId="Windows Live" clId="Web-{A9E25EEA-7C97-4344-ACC6-CF506A64757C}"/>
    <pc:docChg chg="delSld modSld">
      <pc:chgData name="viswasg viswasg" userId="b903e052867dbea4" providerId="Windows Live" clId="Web-{A9E25EEA-7C97-4344-ACC6-CF506A64757C}" dt="2020-10-18T08:53:54.363" v="598" actId="14100"/>
      <pc:docMkLst>
        <pc:docMk/>
      </pc:docMkLst>
      <pc:sldChg chg="modSp">
        <pc:chgData name="viswasg viswasg" userId="b903e052867dbea4" providerId="Windows Live" clId="Web-{A9E25EEA-7C97-4344-ACC6-CF506A64757C}" dt="2020-10-18T08:48:00.470" v="159" actId="20577"/>
        <pc:sldMkLst>
          <pc:docMk/>
          <pc:sldMk cId="3554356631" sldId="267"/>
        </pc:sldMkLst>
        <pc:spChg chg="mod">
          <ac:chgData name="viswasg viswasg" userId="b903e052867dbea4" providerId="Windows Live" clId="Web-{A9E25EEA-7C97-4344-ACC6-CF506A64757C}" dt="2020-10-18T08:48:00.470" v="159" actId="20577"/>
          <ac:spMkLst>
            <pc:docMk/>
            <pc:sldMk cId="3554356631" sldId="267"/>
            <ac:spMk id="3" creationId="{6AAE2E2B-850E-497E-8527-D5F0551D95EA}"/>
          </ac:spMkLst>
        </pc:spChg>
      </pc:sldChg>
      <pc:sldChg chg="modSp">
        <pc:chgData name="viswasg viswasg" userId="b903e052867dbea4" providerId="Windows Live" clId="Web-{A9E25EEA-7C97-4344-ACC6-CF506A64757C}" dt="2020-10-18T08:51:11.815" v="468" actId="20577"/>
        <pc:sldMkLst>
          <pc:docMk/>
          <pc:sldMk cId="3024562209" sldId="268"/>
        </pc:sldMkLst>
        <pc:spChg chg="mod">
          <ac:chgData name="viswasg viswasg" userId="b903e052867dbea4" providerId="Windows Live" clId="Web-{A9E25EEA-7C97-4344-ACC6-CF506A64757C}" dt="2020-10-18T08:48:25.642" v="173" actId="20577"/>
          <ac:spMkLst>
            <pc:docMk/>
            <pc:sldMk cId="3024562209" sldId="268"/>
            <ac:spMk id="2" creationId="{C1A8EC16-257F-427E-8B89-B0F04974699B}"/>
          </ac:spMkLst>
        </pc:spChg>
        <pc:spChg chg="mod">
          <ac:chgData name="viswasg viswasg" userId="b903e052867dbea4" providerId="Windows Live" clId="Web-{A9E25EEA-7C97-4344-ACC6-CF506A64757C}" dt="2020-10-18T08:51:11.815" v="468" actId="20577"/>
          <ac:spMkLst>
            <pc:docMk/>
            <pc:sldMk cId="3024562209" sldId="268"/>
            <ac:spMk id="3" creationId="{83D2F58E-13B6-418D-9135-5A64C543D9D0}"/>
          </ac:spMkLst>
        </pc:spChg>
      </pc:sldChg>
      <pc:sldChg chg="del">
        <pc:chgData name="viswasg viswasg" userId="b903e052867dbea4" providerId="Windows Live" clId="Web-{A9E25EEA-7C97-4344-ACC6-CF506A64757C}" dt="2020-10-18T08:52:08.487" v="471"/>
        <pc:sldMkLst>
          <pc:docMk/>
          <pc:sldMk cId="2941929352" sldId="269"/>
        </pc:sldMkLst>
      </pc:sldChg>
      <pc:sldChg chg="addSp delSp modSp">
        <pc:chgData name="viswasg viswasg" userId="b903e052867dbea4" providerId="Windows Live" clId="Web-{A9E25EEA-7C97-4344-ACC6-CF506A64757C}" dt="2020-10-18T08:53:54.363" v="598" actId="14100"/>
        <pc:sldMkLst>
          <pc:docMk/>
          <pc:sldMk cId="1929079067" sldId="270"/>
        </pc:sldMkLst>
        <pc:spChg chg="mod">
          <ac:chgData name="viswasg viswasg" userId="b903e052867dbea4" providerId="Windows Live" clId="Web-{A9E25EEA-7C97-4344-ACC6-CF506A64757C}" dt="2020-10-18T08:53:54.363" v="598" actId="14100"/>
          <ac:spMkLst>
            <pc:docMk/>
            <pc:sldMk cId="1929079067" sldId="270"/>
            <ac:spMk id="2" creationId="{5D9BD155-F3D4-41FB-9D29-FE66BAA4F05E}"/>
          </ac:spMkLst>
        </pc:spChg>
        <pc:spChg chg="del">
          <ac:chgData name="viswasg viswasg" userId="b903e052867dbea4" providerId="Windows Live" clId="Web-{A9E25EEA-7C97-4344-ACC6-CF506A64757C}" dt="2020-10-18T08:52:29.472" v="472"/>
          <ac:spMkLst>
            <pc:docMk/>
            <pc:sldMk cId="1929079067" sldId="270"/>
            <ac:spMk id="3" creationId="{580E866E-CC3E-4ECB-A1A5-29F1973AFB99}"/>
          </ac:spMkLst>
        </pc:spChg>
        <pc:spChg chg="del">
          <ac:chgData name="viswasg viswasg" userId="b903e052867dbea4" providerId="Windows Live" clId="Web-{A9E25EEA-7C97-4344-ACC6-CF506A64757C}" dt="2020-10-18T08:52:29.472" v="472"/>
          <ac:spMkLst>
            <pc:docMk/>
            <pc:sldMk cId="1929079067" sldId="270"/>
            <ac:spMk id="8" creationId="{45C5CC17-FF17-43CF-B073-D9051465D5CC}"/>
          </ac:spMkLst>
        </pc:spChg>
        <pc:spChg chg="del">
          <ac:chgData name="viswasg viswasg" userId="b903e052867dbea4" providerId="Windows Live" clId="Web-{A9E25EEA-7C97-4344-ACC6-CF506A64757C}" dt="2020-10-18T08:52:29.472" v="472"/>
          <ac:spMkLst>
            <pc:docMk/>
            <pc:sldMk cId="1929079067" sldId="270"/>
            <ac:spMk id="10" creationId="{1EBE2DDC-0D14-44E6-A1AB-2EEC09507435}"/>
          </ac:spMkLst>
        </pc:spChg>
        <pc:spChg chg="del">
          <ac:chgData name="viswasg viswasg" userId="b903e052867dbea4" providerId="Windows Live" clId="Web-{A9E25EEA-7C97-4344-ACC6-CF506A64757C}" dt="2020-10-18T08:52:29.472" v="472"/>
          <ac:spMkLst>
            <pc:docMk/>
            <pc:sldMk cId="1929079067" sldId="270"/>
            <ac:spMk id="12" creationId="{A8543D98-0AA2-43B4-B508-DC1DB7F3DC9A}"/>
          </ac:spMkLst>
        </pc:spChg>
        <pc:spChg chg="del">
          <ac:chgData name="viswasg viswasg" userId="b903e052867dbea4" providerId="Windows Live" clId="Web-{A9E25EEA-7C97-4344-ACC6-CF506A64757C}" dt="2020-10-18T08:52:29.472" v="472"/>
          <ac:spMkLst>
            <pc:docMk/>
            <pc:sldMk cId="1929079067" sldId="270"/>
            <ac:spMk id="14" creationId="{89723C1D-9A1A-465B-8164-483BF5426613}"/>
          </ac:spMkLst>
        </pc:spChg>
        <pc:spChg chg="del">
          <ac:chgData name="viswasg viswasg" userId="b903e052867dbea4" providerId="Windows Live" clId="Web-{A9E25EEA-7C97-4344-ACC6-CF506A64757C}" dt="2020-10-18T08:52:29.472" v="472"/>
          <ac:spMkLst>
            <pc:docMk/>
            <pc:sldMk cId="1929079067" sldId="270"/>
            <ac:spMk id="16" creationId="{A6680484-5F73-4078-85C2-415205B1A4C0}"/>
          </ac:spMkLst>
        </pc:spChg>
        <pc:spChg chg="add">
          <ac:chgData name="viswasg viswasg" userId="b903e052867dbea4" providerId="Windows Live" clId="Web-{A9E25EEA-7C97-4344-ACC6-CF506A64757C}" dt="2020-10-18T08:52:29.472" v="472"/>
          <ac:spMkLst>
            <pc:docMk/>
            <pc:sldMk cId="1929079067" sldId="270"/>
            <ac:spMk id="21" creationId="{BD4C0BBB-0042-4603-A226-6117F3FD5B3C}"/>
          </ac:spMkLst>
        </pc:spChg>
        <pc:spChg chg="add">
          <ac:chgData name="viswasg viswasg" userId="b903e052867dbea4" providerId="Windows Live" clId="Web-{A9E25EEA-7C97-4344-ACC6-CF506A64757C}" dt="2020-10-18T08:52:29.472" v="472"/>
          <ac:spMkLst>
            <pc:docMk/>
            <pc:sldMk cId="1929079067" sldId="270"/>
            <ac:spMk id="23" creationId="{EC44F520-2598-460E-9F91-B02F60830CA2}"/>
          </ac:spMkLst>
        </pc:spChg>
        <pc:spChg chg="add">
          <ac:chgData name="viswasg viswasg" userId="b903e052867dbea4" providerId="Windows Live" clId="Web-{A9E25EEA-7C97-4344-ACC6-CF506A64757C}" dt="2020-10-18T08:52:29.472" v="472"/>
          <ac:spMkLst>
            <pc:docMk/>
            <pc:sldMk cId="1929079067" sldId="270"/>
            <ac:spMk id="25" creationId="{7404E292-5FAB-47E8-A663-A07530CED8FF}"/>
          </ac:spMkLst>
        </pc:spChg>
        <pc:spChg chg="add">
          <ac:chgData name="viswasg viswasg" userId="b903e052867dbea4" providerId="Windows Live" clId="Web-{A9E25EEA-7C97-4344-ACC6-CF506A64757C}" dt="2020-10-18T08:52:29.472" v="472"/>
          <ac:spMkLst>
            <pc:docMk/>
            <pc:sldMk cId="1929079067" sldId="270"/>
            <ac:spMk id="27" creationId="{D80FF8ED-64CE-400C-A4D5-9F943FC264DE}"/>
          </ac:spMkLst>
        </pc:spChg>
        <pc:spChg chg="add">
          <ac:chgData name="viswasg viswasg" userId="b903e052867dbea4" providerId="Windows Live" clId="Web-{A9E25EEA-7C97-4344-ACC6-CF506A64757C}" dt="2020-10-18T08:52:29.472" v="472"/>
          <ac:spMkLst>
            <pc:docMk/>
            <pc:sldMk cId="1929079067" sldId="270"/>
            <ac:spMk id="29" creationId="{568868AD-100D-45F3-B11E-8A2936712B9E}"/>
          </ac:spMkLst>
        </pc:spChg>
        <pc:spChg chg="add">
          <ac:chgData name="viswasg viswasg" userId="b903e052867dbea4" providerId="Windows Live" clId="Web-{A9E25EEA-7C97-4344-ACC6-CF506A64757C}" dt="2020-10-18T08:52:29.472" v="472"/>
          <ac:spMkLst>
            <pc:docMk/>
            <pc:sldMk cId="1929079067" sldId="270"/>
            <ac:spMk id="31" creationId="{714742CC-05F9-44AC-AF98-AB6EF810E47D}"/>
          </ac:spMkLst>
        </pc:spChg>
        <pc:spChg chg="add">
          <ac:chgData name="viswasg viswasg" userId="b903e052867dbea4" providerId="Windows Live" clId="Web-{A9E25EEA-7C97-4344-ACC6-CF506A64757C}" dt="2020-10-18T08:52:29.472" v="472"/>
          <ac:spMkLst>
            <pc:docMk/>
            <pc:sldMk cId="1929079067" sldId="270"/>
            <ac:spMk id="33" creationId="{853C77DB-C7E3-4B1F-9AD0-1EB2982A8659}"/>
          </ac:spMkLst>
        </pc:spChg>
      </pc:sldChg>
      <pc:sldChg chg="del">
        <pc:chgData name="viswasg viswasg" userId="b903e052867dbea4" providerId="Windows Live" clId="Web-{A9E25EEA-7C97-4344-ACC6-CF506A64757C}" dt="2020-10-18T08:52:05.518" v="470"/>
        <pc:sldMkLst>
          <pc:docMk/>
          <pc:sldMk cId="1951311355"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Sunday, October 18,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46405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Sunday, October 18,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0155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Sunday, October 18,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566484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Sunday, October 18,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741153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Sunday, October 18,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55785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Sunday, October 18,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266791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Sunday, October 18,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16129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Sunday, October 18,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66805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Sunday, October 18,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702568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Sunday, October 18,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51874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Sunday, October 18,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9925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900" cap="all" spc="300" baseline="0">
                <a:solidFill>
                  <a:schemeClr val="bg1"/>
                </a:solidFill>
              </a:defRPr>
            </a:lvl1pPr>
          </a:lstStyle>
          <a:p>
            <a:fld id="{10076A27-8146-4F75-9851-A83577C6FD8A}" type="datetime2">
              <a:rPr lang="en-US" smtClean="0"/>
              <a:t>Sunday, October 18,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9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280750507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cdc.gov/vaccines/schedules/hcp/imz/child-adolesc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276FD4-1755-4B80-BF80-0F60ECC923C5}"/>
              </a:ext>
            </a:extLst>
          </p:cNvPr>
          <p:cNvSpPr>
            <a:spLocks noGrp="1"/>
          </p:cNvSpPr>
          <p:nvPr>
            <p:ph type="ctrTitle"/>
          </p:nvPr>
        </p:nvSpPr>
        <p:spPr>
          <a:xfrm>
            <a:off x="782918" y="1028700"/>
            <a:ext cx="10614211" cy="1152712"/>
          </a:xfrm>
        </p:spPr>
        <p:txBody>
          <a:bodyPr vert="horz" lIns="0" tIns="0" rIns="0" bIns="0" rtlCol="0" anchor="b">
            <a:noAutofit/>
          </a:bodyPr>
          <a:lstStyle/>
          <a:p>
            <a:pPr>
              <a:lnSpc>
                <a:spcPct val="90000"/>
              </a:lnSpc>
            </a:pPr>
            <a:r>
              <a:rPr lang="en-US" sz="4800" dirty="0">
                <a:solidFill>
                  <a:schemeClr val="bg1"/>
                </a:solidFill>
                <a:ea typeface="Meiryo"/>
              </a:rPr>
              <a:t>PUBLIC</a:t>
            </a:r>
            <a:br>
              <a:rPr lang="en-US" sz="4800" dirty="0">
                <a:ea typeface="Meiryo"/>
              </a:rPr>
            </a:br>
            <a:r>
              <a:rPr lang="en-US" sz="4800" dirty="0">
                <a:solidFill>
                  <a:schemeClr val="bg1"/>
                </a:solidFill>
                <a:ea typeface="Meiryo"/>
              </a:rPr>
              <a:t>HEALTH</a:t>
            </a:r>
            <a:endParaRPr lang="en-US" sz="4800" dirty="0">
              <a:solidFill>
                <a:schemeClr val="bg1"/>
              </a:solidFill>
            </a:endParaRPr>
          </a:p>
        </p:txBody>
      </p:sp>
      <p:sp>
        <p:nvSpPr>
          <p:cNvPr id="34" name="Freeform: Shape 28">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818CA89B-8B03-4A52-94D4-933093E4C88A}"/>
              </a:ext>
            </a:extLst>
          </p:cNvPr>
          <p:cNvSpPr>
            <a:spLocks noGrp="1"/>
          </p:cNvSpPr>
          <p:nvPr>
            <p:ph type="subTitle" idx="1"/>
          </p:nvPr>
        </p:nvSpPr>
        <p:spPr>
          <a:xfrm>
            <a:off x="1524000" y="2408518"/>
            <a:ext cx="9144000" cy="693107"/>
          </a:xfrm>
        </p:spPr>
        <p:txBody>
          <a:bodyPr vert="horz" lIns="0" tIns="0" rIns="0" bIns="0" rtlCol="0" anchor="t">
            <a:noAutofit/>
          </a:bodyPr>
          <a:lstStyle/>
          <a:p>
            <a:r>
              <a:rPr lang="en-US" sz="2000" dirty="0">
                <a:solidFill>
                  <a:schemeClr val="bg1"/>
                </a:solidFill>
                <a:ea typeface="Meiryo"/>
              </a:rPr>
              <a:t>TEAM NAME :Maxi code</a:t>
            </a:r>
          </a:p>
          <a:p>
            <a:r>
              <a:rPr lang="en-US" sz="2000" dirty="0">
                <a:solidFill>
                  <a:schemeClr val="bg1"/>
                </a:solidFill>
                <a:ea typeface="Meiryo"/>
              </a:rPr>
              <a:t>TEAM MEMBERS:SAI RISHI,HARSHITH</a:t>
            </a:r>
          </a:p>
          <a:p>
            <a:endParaRPr lang="en-US" sz="1400" dirty="0">
              <a:solidFill>
                <a:schemeClr val="bg1"/>
              </a:solidFill>
              <a:ea typeface="Meiryo"/>
            </a:endParaRPr>
          </a:p>
          <a:p>
            <a:endParaRPr lang="en-US" sz="1400">
              <a:solidFill>
                <a:schemeClr val="bg1"/>
              </a:solidFill>
              <a:ea typeface="Meiryo"/>
            </a:endParaRPr>
          </a:p>
        </p:txBody>
      </p:sp>
      <p:pic>
        <p:nvPicPr>
          <p:cNvPr id="10" name="Picture 3">
            <a:extLst>
              <a:ext uri="{FF2B5EF4-FFF2-40B4-BE49-F238E27FC236}">
                <a16:creationId xmlns:a16="http://schemas.microsoft.com/office/drawing/2014/main" id="{A121E6D9-D242-4F8B-A313-72393E0D3A58}"/>
              </a:ext>
            </a:extLst>
          </p:cNvPr>
          <p:cNvPicPr>
            <a:picLocks noChangeAspect="1"/>
          </p:cNvPicPr>
          <p:nvPr/>
        </p:nvPicPr>
        <p:blipFill rotWithShape="1">
          <a:blip r:embed="rId2"/>
          <a:srcRect t="22860" r="1" b="7285"/>
          <a:stretch/>
        </p:blipFill>
        <p:spPr>
          <a:xfrm>
            <a:off x="2343302" y="3435251"/>
            <a:ext cx="7519558" cy="3422749"/>
          </a:xfrm>
          <a:custGeom>
            <a:avLst/>
            <a:gdLst/>
            <a:ahLst/>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p:spPr>
      </p:pic>
    </p:spTree>
    <p:extLst>
      <p:ext uri="{BB962C8B-B14F-4D97-AF65-F5344CB8AC3E}">
        <p14:creationId xmlns:p14="http://schemas.microsoft.com/office/powerpoint/2010/main" val="3530317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9CCCC23-40F6-4A9D-BA0B-0DAC6310412B}"/>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THE </a:t>
            </a:r>
            <a:br>
              <a:rPr lang="en-US" sz="3200" dirty="0">
                <a:solidFill>
                  <a:schemeClr val="bg1"/>
                </a:solidFill>
              </a:rPr>
            </a:br>
            <a:r>
              <a:rPr lang="en-US" sz="3200">
                <a:solidFill>
                  <a:schemeClr val="bg1"/>
                </a:solidFill>
              </a:rPr>
              <a:t>IMPORTANT</a:t>
            </a:r>
            <a:br>
              <a:rPr lang="en-US" sz="3200" dirty="0">
                <a:solidFill>
                  <a:schemeClr val="bg1"/>
                </a:solidFill>
              </a:rPr>
            </a:br>
            <a:r>
              <a:rPr lang="en-US" sz="3200">
                <a:solidFill>
                  <a:schemeClr val="bg1"/>
                </a:solidFill>
              </a:rPr>
              <a:t>ASPECTS</a:t>
            </a:r>
            <a:br>
              <a:rPr lang="en-US" sz="3200" dirty="0">
                <a:solidFill>
                  <a:schemeClr val="bg1"/>
                </a:solidFill>
              </a:rPr>
            </a:br>
            <a:r>
              <a:rPr lang="en-US" sz="3200">
                <a:solidFill>
                  <a:schemeClr val="bg1"/>
                </a:solidFill>
              </a:rPr>
              <a:t>OF OUR</a:t>
            </a:r>
            <a:br>
              <a:rPr lang="en-US" sz="3200" dirty="0">
                <a:solidFill>
                  <a:schemeClr val="bg1"/>
                </a:solidFill>
              </a:rPr>
            </a:br>
            <a:r>
              <a:rPr lang="en-US" sz="3200">
                <a:solidFill>
                  <a:schemeClr val="bg1"/>
                </a:solidFill>
              </a:rPr>
              <a:t>CODE</a:t>
            </a:r>
            <a:endParaRPr lang="en-US" sz="3200" dirty="0">
              <a:solidFill>
                <a:schemeClr val="bg1"/>
              </a:solidFill>
            </a:endParaRPr>
          </a:p>
        </p:txBody>
      </p:sp>
      <p:sp>
        <p:nvSpPr>
          <p:cNvPr id="3" name="Content Placeholder 2">
            <a:extLst>
              <a:ext uri="{FF2B5EF4-FFF2-40B4-BE49-F238E27FC236}">
                <a16:creationId xmlns:a16="http://schemas.microsoft.com/office/drawing/2014/main" id="{DE0D5580-CC35-40A2-98C6-F2A01311233B}"/>
              </a:ext>
            </a:extLst>
          </p:cNvPr>
          <p:cNvSpPr>
            <a:spLocks noGrp="1"/>
          </p:cNvSpPr>
          <p:nvPr>
            <p:ph idx="1"/>
          </p:nvPr>
        </p:nvSpPr>
        <p:spPr>
          <a:xfrm>
            <a:off x="4777409" y="1028702"/>
            <a:ext cx="6273972" cy="4843462"/>
          </a:xfrm>
        </p:spPr>
        <p:txBody>
          <a:bodyPr vert="horz" lIns="0" tIns="0" rIns="0" bIns="0" rtlCol="0" anchor="t">
            <a:normAutofit fontScale="92500" lnSpcReduction="10000"/>
          </a:bodyPr>
          <a:lstStyle/>
          <a:p>
            <a:r>
              <a:rPr lang="en-US">
                <a:latin typeface="Rockwell"/>
              </a:rPr>
              <a:t>SOME IMPORTANT THINGS OF OUR CODE:</a:t>
            </a:r>
          </a:p>
          <a:p>
            <a:r>
              <a:rPr lang="en-US">
                <a:latin typeface="Rockwell"/>
              </a:rPr>
              <a:t>Firstly about the inputs:</a:t>
            </a:r>
          </a:p>
          <a:p>
            <a:r>
              <a:rPr lang="en-US">
                <a:latin typeface="Rockwell"/>
              </a:rPr>
              <a:t>The age age input should be entered form the range of  1 – 119 years only</a:t>
            </a:r>
          </a:p>
          <a:p>
            <a:r>
              <a:rPr lang="en-US">
                <a:latin typeface="Rockwell"/>
              </a:rPr>
              <a:t>The phone_number input is restricted to 10 digits only</a:t>
            </a:r>
          </a:p>
          <a:p>
            <a:r>
              <a:rPr lang="en-US">
                <a:latin typeface="Rockwell"/>
              </a:rPr>
              <a:t>The otp should be entered correctly or else an error will be raised and the vaccine sheet wont be accesed</a:t>
            </a:r>
          </a:p>
          <a:p>
            <a:r>
              <a:rPr lang="en-US">
                <a:latin typeface="Rockwell"/>
              </a:rPr>
              <a:t>The vaccine sheet is only for babies from newborn babies ie 0 months to 15 months</a:t>
            </a:r>
          </a:p>
        </p:txBody>
      </p:sp>
    </p:spTree>
    <p:extLst>
      <p:ext uri="{BB962C8B-B14F-4D97-AF65-F5344CB8AC3E}">
        <p14:creationId xmlns:p14="http://schemas.microsoft.com/office/powerpoint/2010/main" val="5756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E4BDA34-210F-4151-A076-97B9A5D1DBED}"/>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Important</a:t>
            </a:r>
            <a:br>
              <a:rPr lang="en-US" sz="3200" dirty="0">
                <a:solidFill>
                  <a:schemeClr val="bg1"/>
                </a:solidFill>
              </a:rPr>
            </a:br>
            <a:r>
              <a:rPr lang="en-US" sz="3200">
                <a:solidFill>
                  <a:schemeClr val="bg1"/>
                </a:solidFill>
              </a:rPr>
              <a:t>aspects</a:t>
            </a:r>
            <a:br>
              <a:rPr lang="en-US" sz="3200" dirty="0">
                <a:solidFill>
                  <a:schemeClr val="bg1"/>
                </a:solidFill>
              </a:rPr>
            </a:br>
            <a:r>
              <a:rPr lang="en-US" sz="3200">
                <a:solidFill>
                  <a:schemeClr val="bg1"/>
                </a:solidFill>
              </a:rPr>
              <a:t>of</a:t>
            </a:r>
            <a:br>
              <a:rPr lang="en-US" sz="3200" dirty="0">
                <a:solidFill>
                  <a:schemeClr val="bg1"/>
                </a:solidFill>
              </a:rPr>
            </a:br>
            <a:r>
              <a:rPr lang="en-US" sz="3200">
                <a:solidFill>
                  <a:schemeClr val="bg1"/>
                </a:solidFill>
              </a:rPr>
              <a:t>our</a:t>
            </a:r>
            <a:br>
              <a:rPr lang="en-US" sz="3200" dirty="0">
                <a:solidFill>
                  <a:schemeClr val="bg1"/>
                </a:solidFill>
              </a:rPr>
            </a:br>
            <a:r>
              <a:rPr lang="en-US" sz="3200">
                <a:solidFill>
                  <a:schemeClr val="bg1"/>
                </a:solidFill>
              </a:rPr>
              <a:t>code</a:t>
            </a:r>
            <a:endParaRPr lang="en-US" sz="3200" dirty="0">
              <a:solidFill>
                <a:schemeClr val="bg1"/>
              </a:solidFill>
            </a:endParaRPr>
          </a:p>
        </p:txBody>
      </p:sp>
      <p:sp>
        <p:nvSpPr>
          <p:cNvPr id="3" name="Content Placeholder 2">
            <a:extLst>
              <a:ext uri="{FF2B5EF4-FFF2-40B4-BE49-F238E27FC236}">
                <a16:creationId xmlns:a16="http://schemas.microsoft.com/office/drawing/2014/main" id="{97A944F3-AF91-4DC4-9AD1-090D9F4C595B}"/>
              </a:ext>
            </a:extLst>
          </p:cNvPr>
          <p:cNvSpPr>
            <a:spLocks noGrp="1"/>
          </p:cNvSpPr>
          <p:nvPr>
            <p:ph idx="1"/>
          </p:nvPr>
        </p:nvSpPr>
        <p:spPr>
          <a:xfrm>
            <a:off x="4777409" y="1028702"/>
            <a:ext cx="6273972" cy="4843462"/>
          </a:xfrm>
        </p:spPr>
        <p:txBody>
          <a:bodyPr vert="horz" lIns="0" tIns="0" rIns="0" bIns="0" rtlCol="0" anchor="t">
            <a:normAutofit fontScale="70000" lnSpcReduction="20000"/>
          </a:bodyPr>
          <a:lstStyle/>
          <a:p>
            <a:r>
              <a:rPr lang="en-US">
                <a:latin typeface="Rockwell"/>
              </a:rPr>
              <a:t>Secondly about our code :</a:t>
            </a:r>
            <a:endParaRPr lang="en-US" dirty="0">
              <a:latin typeface="Rockwell"/>
            </a:endParaRPr>
          </a:p>
          <a:p>
            <a:r>
              <a:rPr lang="en-US">
                <a:latin typeface="Rockwell"/>
              </a:rPr>
              <a:t>So the code takes the input of weight in kilograms(decimal value is accepted); hieght in metres(decimal value is accepted) ; fathers and mothers hieght takes the input in metres(decimal value is accepted)</a:t>
            </a:r>
            <a:endParaRPr lang="en-US" dirty="0">
              <a:latin typeface="Rockwell"/>
            </a:endParaRPr>
          </a:p>
          <a:p>
            <a:r>
              <a:rPr lang="en-US">
                <a:latin typeface="Rockwell"/>
              </a:rPr>
              <a:t>Formulea</a:t>
            </a:r>
            <a:endParaRPr lang="en-US" dirty="0">
              <a:latin typeface="Rockwell"/>
            </a:endParaRPr>
          </a:p>
          <a:p>
            <a:r>
              <a:rPr lang="en-US">
                <a:latin typeface="Rockwell"/>
              </a:rPr>
              <a:t>Bmi for male and female is the same =</a:t>
            </a:r>
            <a:endParaRPr lang="en-US" dirty="0">
              <a:latin typeface="Rockwell"/>
            </a:endParaRPr>
          </a:p>
          <a:p>
            <a:pPr marL="0" indent="0">
              <a:buNone/>
            </a:pPr>
            <a:r>
              <a:rPr lang="en-US">
                <a:latin typeface="Rockwell"/>
              </a:rPr>
              <a:t>Weight/Hieght^2  (^2 is only for hieght)</a:t>
            </a:r>
            <a:endParaRPr lang="en-US" dirty="0">
              <a:latin typeface="Rockwell"/>
            </a:endParaRPr>
          </a:p>
          <a:p>
            <a:pPr marL="0" indent="0">
              <a:buNone/>
            </a:pPr>
            <a:r>
              <a:rPr lang="en-US">
                <a:latin typeface="Rockwell"/>
              </a:rPr>
              <a:t>Future hieght male =</a:t>
            </a:r>
          </a:p>
          <a:p>
            <a:pPr marL="0" indent="0">
              <a:buNone/>
            </a:pPr>
            <a:r>
              <a:rPr lang="en-US">
                <a:latin typeface="Rockwell"/>
              </a:rPr>
              <a:t>(moms hieght + dads hieght +0.13m)/2</a:t>
            </a:r>
          </a:p>
          <a:p>
            <a:pPr marL="0" indent="0">
              <a:buNone/>
            </a:pPr>
            <a:r>
              <a:rPr lang="en-US">
                <a:latin typeface="Rockwell"/>
              </a:rPr>
              <a:t>Future hieght female =</a:t>
            </a:r>
          </a:p>
          <a:p>
            <a:pPr marL="0" indent="0">
              <a:buNone/>
            </a:pPr>
            <a:r>
              <a:rPr lang="en-US">
                <a:latin typeface="Rockwell"/>
              </a:rPr>
              <a:t>(moms hieght +dads hieght –0.13m)/2</a:t>
            </a:r>
            <a:br>
              <a:rPr lang="en-US" dirty="0">
                <a:latin typeface="Rockwell"/>
              </a:rPr>
            </a:br>
            <a:endParaRPr lang="en-US">
              <a:latin typeface="Rockwell"/>
            </a:endParaRPr>
          </a:p>
          <a:p>
            <a:endParaRPr lang="en-US" dirty="0">
              <a:latin typeface="Rockwell"/>
            </a:endParaRPr>
          </a:p>
        </p:txBody>
      </p:sp>
    </p:spTree>
    <p:extLst>
      <p:ext uri="{BB962C8B-B14F-4D97-AF65-F5344CB8AC3E}">
        <p14:creationId xmlns:p14="http://schemas.microsoft.com/office/powerpoint/2010/main" val="1683469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32BDE31-0C31-43AD-9FCC-42CB39496805}"/>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Important</a:t>
            </a:r>
            <a:br>
              <a:rPr lang="en-US" sz="3200" dirty="0">
                <a:solidFill>
                  <a:schemeClr val="bg1"/>
                </a:solidFill>
              </a:rPr>
            </a:br>
            <a:r>
              <a:rPr lang="en-US" sz="3200">
                <a:solidFill>
                  <a:schemeClr val="bg1"/>
                </a:solidFill>
              </a:rPr>
              <a:t>aspects</a:t>
            </a:r>
            <a:br>
              <a:rPr lang="en-US" sz="3200" dirty="0">
                <a:solidFill>
                  <a:schemeClr val="bg1"/>
                </a:solidFill>
              </a:rPr>
            </a:br>
            <a:r>
              <a:rPr lang="en-US" sz="3200">
                <a:solidFill>
                  <a:schemeClr val="bg1"/>
                </a:solidFill>
              </a:rPr>
              <a:t>of</a:t>
            </a:r>
            <a:br>
              <a:rPr lang="en-US" sz="3200" dirty="0">
                <a:solidFill>
                  <a:schemeClr val="bg1"/>
                </a:solidFill>
              </a:rPr>
            </a:br>
            <a:r>
              <a:rPr lang="en-US" sz="3200">
                <a:solidFill>
                  <a:schemeClr val="bg1"/>
                </a:solidFill>
              </a:rPr>
              <a:t>our</a:t>
            </a:r>
            <a:br>
              <a:rPr lang="en-US" sz="3200" dirty="0">
                <a:solidFill>
                  <a:schemeClr val="bg1"/>
                </a:solidFill>
              </a:rPr>
            </a:br>
            <a:r>
              <a:rPr lang="en-US" sz="3200">
                <a:solidFill>
                  <a:schemeClr val="bg1"/>
                </a:solidFill>
              </a:rPr>
              <a:t>code</a:t>
            </a:r>
            <a:endParaRPr lang="en-US" sz="3200" dirty="0">
              <a:solidFill>
                <a:schemeClr val="bg1"/>
              </a:solidFill>
            </a:endParaRPr>
          </a:p>
        </p:txBody>
      </p:sp>
      <p:sp>
        <p:nvSpPr>
          <p:cNvPr id="3" name="Content Placeholder 2">
            <a:extLst>
              <a:ext uri="{FF2B5EF4-FFF2-40B4-BE49-F238E27FC236}">
                <a16:creationId xmlns:a16="http://schemas.microsoft.com/office/drawing/2014/main" id="{10F7A6F6-522D-42D9-A003-72AAC5E96D98}"/>
              </a:ext>
            </a:extLst>
          </p:cNvPr>
          <p:cNvSpPr>
            <a:spLocks noGrp="1"/>
          </p:cNvSpPr>
          <p:nvPr>
            <p:ph idx="1"/>
          </p:nvPr>
        </p:nvSpPr>
        <p:spPr>
          <a:xfrm>
            <a:off x="4777409" y="1028702"/>
            <a:ext cx="6273972" cy="4843462"/>
          </a:xfrm>
        </p:spPr>
        <p:txBody>
          <a:bodyPr vert="horz" lIns="0" tIns="0" rIns="0" bIns="0" rtlCol="0" anchor="t">
            <a:normAutofit/>
          </a:bodyPr>
          <a:lstStyle/>
          <a:p>
            <a:r>
              <a:rPr lang="en-US">
                <a:latin typeface="Rockwell"/>
              </a:rPr>
              <a:t>The confidentiality of our code:</a:t>
            </a:r>
            <a:endParaRPr lang="en-US" dirty="0">
              <a:latin typeface="Rockwell"/>
            </a:endParaRPr>
          </a:p>
          <a:p>
            <a:pPr marL="0" indent="0">
              <a:buNone/>
            </a:pPr>
            <a:r>
              <a:rPr lang="en-US" dirty="0">
                <a:latin typeface="Rockwell"/>
              </a:rPr>
              <a:t>We made this page only accesisible by an </a:t>
            </a:r>
            <a:r>
              <a:rPr lang="en-US">
                <a:latin typeface="Rockwell"/>
              </a:rPr>
              <a:t>otp only.</a:t>
            </a:r>
          </a:p>
          <a:p>
            <a:pPr marL="0" indent="0">
              <a:buNone/>
            </a:pPr>
            <a:r>
              <a:rPr lang="en-US" dirty="0">
                <a:latin typeface="Rockwell"/>
              </a:rPr>
              <a:t>Suppose if the otp entered is correct then the page is accesisible and if the otp entered is </a:t>
            </a:r>
            <a:r>
              <a:rPr lang="en-US">
                <a:latin typeface="Rockwell"/>
              </a:rPr>
              <a:t>wrong then the code will end and it wont take further inputs.</a:t>
            </a:r>
          </a:p>
        </p:txBody>
      </p:sp>
    </p:spTree>
    <p:extLst>
      <p:ext uri="{BB962C8B-B14F-4D97-AF65-F5344CB8AC3E}">
        <p14:creationId xmlns:p14="http://schemas.microsoft.com/office/powerpoint/2010/main" val="353819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F69BB50-1836-440F-B351-CF938689C163}"/>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Next steps</a:t>
            </a:r>
            <a:br>
              <a:rPr lang="en-US" sz="3200" dirty="0">
                <a:solidFill>
                  <a:schemeClr val="bg1"/>
                </a:solidFill>
              </a:rPr>
            </a:br>
            <a:r>
              <a:rPr lang="en-US" sz="3200">
                <a:solidFill>
                  <a:schemeClr val="bg1"/>
                </a:solidFill>
              </a:rPr>
              <a:t>for</a:t>
            </a:r>
            <a:br>
              <a:rPr lang="en-US" sz="3200" dirty="0">
                <a:solidFill>
                  <a:schemeClr val="bg1"/>
                </a:solidFill>
              </a:rPr>
            </a:br>
            <a:r>
              <a:rPr lang="en-US" sz="3200">
                <a:solidFill>
                  <a:schemeClr val="bg1"/>
                </a:solidFill>
              </a:rPr>
              <a:t>the</a:t>
            </a:r>
            <a:br>
              <a:rPr lang="en-US" sz="3200" dirty="0">
                <a:solidFill>
                  <a:schemeClr val="bg1"/>
                </a:solidFill>
              </a:rPr>
            </a:br>
            <a:r>
              <a:rPr lang="en-US" sz="3200">
                <a:solidFill>
                  <a:schemeClr val="bg1"/>
                </a:solidFill>
              </a:rPr>
              <a:t>program</a:t>
            </a:r>
            <a:endParaRPr lang="en-US" sz="3200" dirty="0">
              <a:solidFill>
                <a:schemeClr val="bg1"/>
              </a:solidFill>
            </a:endParaRPr>
          </a:p>
        </p:txBody>
      </p:sp>
      <p:sp>
        <p:nvSpPr>
          <p:cNvPr id="3" name="Content Placeholder 2">
            <a:extLst>
              <a:ext uri="{FF2B5EF4-FFF2-40B4-BE49-F238E27FC236}">
                <a16:creationId xmlns:a16="http://schemas.microsoft.com/office/drawing/2014/main" id="{6AAE2E2B-850E-497E-8527-D5F0551D95EA}"/>
              </a:ext>
            </a:extLst>
          </p:cNvPr>
          <p:cNvSpPr>
            <a:spLocks noGrp="1"/>
          </p:cNvSpPr>
          <p:nvPr>
            <p:ph idx="1"/>
          </p:nvPr>
        </p:nvSpPr>
        <p:spPr>
          <a:xfrm>
            <a:off x="4777409" y="1028702"/>
            <a:ext cx="6273972" cy="4843462"/>
          </a:xfrm>
        </p:spPr>
        <p:txBody>
          <a:bodyPr vert="horz" lIns="0" tIns="0" rIns="0" bIns="0" rtlCol="0" anchor="t">
            <a:normAutofit fontScale="92500"/>
          </a:bodyPr>
          <a:lstStyle/>
          <a:p>
            <a:r>
              <a:rPr lang="en-US" dirty="0">
                <a:latin typeface="Rockwell"/>
              </a:rPr>
              <a:t>WOULD YOU LIKE TO FURTHER DEVELOP IT:</a:t>
            </a:r>
            <a:endParaRPr lang="en-US" sz="1800" dirty="0">
              <a:latin typeface="Tw Cen MT"/>
            </a:endParaRPr>
          </a:p>
          <a:p>
            <a:r>
              <a:rPr lang="en-US" dirty="0">
                <a:latin typeface="Rockwell"/>
              </a:rPr>
              <a:t>Yes we would like to </a:t>
            </a:r>
            <a:r>
              <a:rPr lang="en-US" dirty="0" err="1">
                <a:latin typeface="Rockwell"/>
              </a:rPr>
              <a:t>furthur</a:t>
            </a:r>
            <a:r>
              <a:rPr lang="en-US" dirty="0">
                <a:latin typeface="Rockwell"/>
              </a:rPr>
              <a:t> develop it </a:t>
            </a:r>
          </a:p>
          <a:p>
            <a:pPr marL="0" indent="0">
              <a:buNone/>
            </a:pPr>
            <a:r>
              <a:rPr lang="en-US" dirty="0">
                <a:latin typeface="Rockwell"/>
              </a:rPr>
              <a:t>And give a beneficial result to the society and hope that this would be helpful</a:t>
            </a:r>
          </a:p>
          <a:p>
            <a:pPr marL="0" indent="0">
              <a:buNone/>
            </a:pPr>
            <a:r>
              <a:rPr lang="en-US" dirty="0">
                <a:latin typeface="Rockwell"/>
              </a:rPr>
              <a:t>If we had more skills we wanted to make it interactive </a:t>
            </a:r>
            <a:r>
              <a:rPr lang="en-US" dirty="0" err="1">
                <a:latin typeface="Rockwell"/>
              </a:rPr>
              <a:t>userface</a:t>
            </a:r>
            <a:r>
              <a:rPr lang="en-US" dirty="0">
                <a:latin typeface="Rockwell"/>
              </a:rPr>
              <a:t> and apply on different devices</a:t>
            </a:r>
          </a:p>
          <a:p>
            <a:pPr marL="0" indent="0">
              <a:buNone/>
            </a:pPr>
            <a:r>
              <a:rPr lang="en-US" dirty="0">
                <a:latin typeface="Rockwell"/>
              </a:rPr>
              <a:t>CAN IT BE A SELLABLE PRODUCT?</a:t>
            </a:r>
          </a:p>
          <a:p>
            <a:pPr marL="0" indent="0">
              <a:buNone/>
            </a:pPr>
            <a:r>
              <a:rPr lang="en-US" dirty="0">
                <a:latin typeface="Rockwell"/>
              </a:rPr>
              <a:t>It could have been the many </a:t>
            </a:r>
            <a:r>
              <a:rPr lang="en-US" dirty="0" err="1">
                <a:latin typeface="Rockwell"/>
              </a:rPr>
              <a:t>many</a:t>
            </a:r>
            <a:r>
              <a:rPr lang="en-US" dirty="0">
                <a:latin typeface="Rockwell"/>
              </a:rPr>
              <a:t> </a:t>
            </a:r>
            <a:r>
              <a:rPr lang="en-US" dirty="0" err="1">
                <a:latin typeface="Rockwell"/>
              </a:rPr>
              <a:t>many</a:t>
            </a:r>
            <a:r>
              <a:rPr lang="en-US" dirty="0">
                <a:latin typeface="Rockwell"/>
              </a:rPr>
              <a:t> more developments</a:t>
            </a:r>
          </a:p>
        </p:txBody>
      </p:sp>
    </p:spTree>
    <p:extLst>
      <p:ext uri="{BB962C8B-B14F-4D97-AF65-F5344CB8AC3E}">
        <p14:creationId xmlns:p14="http://schemas.microsoft.com/office/powerpoint/2010/main" val="3554356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1A8EC16-257F-427E-8B89-B0F04974699B}"/>
              </a:ext>
            </a:extLst>
          </p:cNvPr>
          <p:cNvSpPr>
            <a:spLocks noGrp="1"/>
          </p:cNvSpPr>
          <p:nvPr>
            <p:ph type="title"/>
          </p:nvPr>
        </p:nvSpPr>
        <p:spPr>
          <a:xfrm>
            <a:off x="387927" y="1028701"/>
            <a:ext cx="3248863" cy="3020785"/>
          </a:xfrm>
        </p:spPr>
        <p:txBody>
          <a:bodyPr>
            <a:normAutofit/>
          </a:bodyPr>
          <a:lstStyle/>
          <a:p>
            <a:pPr algn="r"/>
            <a:r>
              <a:rPr lang="en-US" sz="3200" dirty="0">
                <a:solidFill>
                  <a:schemeClr val="bg1"/>
                </a:solidFill>
              </a:rPr>
              <a:t>Worked cites</a:t>
            </a:r>
          </a:p>
        </p:txBody>
      </p:sp>
      <p:sp>
        <p:nvSpPr>
          <p:cNvPr id="3" name="Content Placeholder 2">
            <a:extLst>
              <a:ext uri="{FF2B5EF4-FFF2-40B4-BE49-F238E27FC236}">
                <a16:creationId xmlns:a16="http://schemas.microsoft.com/office/drawing/2014/main" id="{83D2F58E-13B6-418D-9135-5A64C543D9D0}"/>
              </a:ext>
            </a:extLst>
          </p:cNvPr>
          <p:cNvSpPr>
            <a:spLocks noGrp="1"/>
          </p:cNvSpPr>
          <p:nvPr>
            <p:ph idx="1"/>
          </p:nvPr>
        </p:nvSpPr>
        <p:spPr>
          <a:xfrm>
            <a:off x="4777409" y="1028702"/>
            <a:ext cx="6273972" cy="4843462"/>
          </a:xfrm>
        </p:spPr>
        <p:txBody>
          <a:bodyPr vert="horz" lIns="0" tIns="0" rIns="0" bIns="0" rtlCol="0" anchor="t">
            <a:normAutofit fontScale="92500" lnSpcReduction="10000"/>
          </a:bodyPr>
          <a:lstStyle/>
          <a:p>
            <a:r>
              <a:rPr lang="en-US" dirty="0">
                <a:latin typeface="Rockwell"/>
              </a:rPr>
              <a:t>The sites we worked on were:</a:t>
            </a:r>
            <a:endParaRPr lang="en-US" sz="1800" dirty="0">
              <a:latin typeface="Tw Cen MT"/>
            </a:endParaRPr>
          </a:p>
          <a:p>
            <a:r>
              <a:rPr lang="en-US" dirty="0">
                <a:latin typeface="Rockwell"/>
              </a:rPr>
              <a:t>Visual studio code</a:t>
            </a:r>
          </a:p>
          <a:p>
            <a:r>
              <a:rPr lang="en-US" dirty="0">
                <a:latin typeface="Rockwell"/>
              </a:rPr>
              <a:t>Google </a:t>
            </a:r>
            <a:r>
              <a:rPr lang="en-US" dirty="0" err="1">
                <a:latin typeface="Rockwell"/>
              </a:rPr>
              <a:t>colab</a:t>
            </a:r>
          </a:p>
          <a:p>
            <a:r>
              <a:rPr lang="en-US" dirty="0">
                <a:latin typeface="Rockwell"/>
              </a:rPr>
              <a:t>Microsoft </a:t>
            </a:r>
            <a:r>
              <a:rPr lang="en-US" dirty="0" err="1">
                <a:latin typeface="Rockwell"/>
              </a:rPr>
              <a:t>powerpoint</a:t>
            </a:r>
          </a:p>
          <a:p>
            <a:r>
              <a:rPr lang="en-US" dirty="0">
                <a:latin typeface="Rockwell"/>
              </a:rPr>
              <a:t>Google chrome</a:t>
            </a:r>
          </a:p>
          <a:p>
            <a:r>
              <a:rPr lang="en-US" dirty="0">
                <a:latin typeface="Rockwell"/>
              </a:rPr>
              <a:t>Google</a:t>
            </a:r>
          </a:p>
          <a:p>
            <a:r>
              <a:rPr lang="en-US" dirty="0">
                <a:ea typeface="+mn-lt"/>
                <a:cs typeface="+mn-lt"/>
                <a:hlinkClick r:id="rId2"/>
              </a:rPr>
              <a:t>https://www.cdc.gov/vaccines/schedules/hcp/imz/child-adolescent.html</a:t>
            </a:r>
            <a:r>
              <a:rPr lang="en-US" dirty="0">
                <a:ea typeface="+mn-lt"/>
                <a:cs typeface="+mn-lt"/>
              </a:rPr>
              <a:t> the site for the vaccine sheet</a:t>
            </a:r>
            <a:endParaRPr lang="en-US" dirty="0">
              <a:latin typeface="Rockwell"/>
              <a:ea typeface="+mn-lt"/>
              <a:cs typeface="+mn-lt"/>
            </a:endParaRPr>
          </a:p>
          <a:p>
            <a:r>
              <a:rPr lang="en-US" dirty="0">
                <a:latin typeface="Tw Cen MT"/>
              </a:rPr>
              <a:t>The main inspiration was the overall </a:t>
            </a:r>
            <a:r>
              <a:rPr lang="en-US" dirty="0" err="1">
                <a:latin typeface="Tw Cen MT"/>
              </a:rPr>
              <a:t>scenenario</a:t>
            </a:r>
            <a:r>
              <a:rPr lang="en-US" dirty="0">
                <a:latin typeface="Tw Cen MT"/>
              </a:rPr>
              <a:t> and to make things better</a:t>
            </a:r>
          </a:p>
        </p:txBody>
      </p:sp>
    </p:spTree>
    <p:extLst>
      <p:ext uri="{BB962C8B-B14F-4D97-AF65-F5344CB8AC3E}">
        <p14:creationId xmlns:p14="http://schemas.microsoft.com/office/powerpoint/2010/main" val="3024562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9BD155-F3D4-41FB-9D29-FE66BAA4F05E}"/>
              </a:ext>
            </a:extLst>
          </p:cNvPr>
          <p:cNvSpPr>
            <a:spLocks noGrp="1"/>
          </p:cNvSpPr>
          <p:nvPr>
            <p:ph type="title"/>
          </p:nvPr>
        </p:nvSpPr>
        <p:spPr>
          <a:xfrm>
            <a:off x="1524000" y="1104445"/>
            <a:ext cx="9144000" cy="4235360"/>
          </a:xfrm>
        </p:spPr>
        <p:txBody>
          <a:bodyPr vert="horz" lIns="0" tIns="0" rIns="0" bIns="0" rtlCol="0" anchor="ctr">
            <a:normAutofit/>
          </a:bodyPr>
          <a:lstStyle/>
          <a:p>
            <a:pPr algn="ctr"/>
            <a:r>
              <a:rPr lang="en-US" sz="4400" spc="750" dirty="0">
                <a:solidFill>
                  <a:schemeClr val="bg1"/>
                </a:solidFill>
              </a:rPr>
              <a:t>Thank you for giving us the wonderful opportunity to take part in this competition</a:t>
            </a:r>
          </a:p>
        </p:txBody>
      </p:sp>
    </p:spTree>
    <p:extLst>
      <p:ext uri="{BB962C8B-B14F-4D97-AF65-F5344CB8AC3E}">
        <p14:creationId xmlns:p14="http://schemas.microsoft.com/office/powerpoint/2010/main" val="192907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ACC5E-1454-4DC7-97A9-865CFD1DB7CB}"/>
              </a:ext>
            </a:extLst>
          </p:cNvPr>
          <p:cNvSpPr>
            <a:spLocks noGrp="1"/>
          </p:cNvSpPr>
          <p:nvPr>
            <p:ph type="title"/>
          </p:nvPr>
        </p:nvSpPr>
        <p:spPr>
          <a:xfrm>
            <a:off x="1371602" y="457201"/>
            <a:ext cx="6743698" cy="1556870"/>
          </a:xfrm>
        </p:spPr>
        <p:txBody>
          <a:bodyPr>
            <a:normAutofit/>
          </a:bodyPr>
          <a:lstStyle/>
          <a:p>
            <a:r>
              <a:rPr lang="en-US"/>
              <a:t>Team </a:t>
            </a:r>
            <a:br>
              <a:rPr lang="en-US"/>
            </a:br>
            <a:r>
              <a:rPr lang="en-US"/>
              <a:t>introduction</a:t>
            </a:r>
          </a:p>
        </p:txBody>
      </p:sp>
      <p:sp>
        <p:nvSpPr>
          <p:cNvPr id="3" name="Content Placeholder 2">
            <a:extLst>
              <a:ext uri="{FF2B5EF4-FFF2-40B4-BE49-F238E27FC236}">
                <a16:creationId xmlns:a16="http://schemas.microsoft.com/office/drawing/2014/main" id="{1ACA49E6-FAE0-4CC2-B5B9-B38DAD3E28B9}"/>
              </a:ext>
            </a:extLst>
          </p:cNvPr>
          <p:cNvSpPr>
            <a:spLocks noGrp="1"/>
          </p:cNvSpPr>
          <p:nvPr>
            <p:ph idx="1"/>
          </p:nvPr>
        </p:nvSpPr>
        <p:spPr>
          <a:xfrm>
            <a:off x="1371601" y="2277036"/>
            <a:ext cx="6743700" cy="3461155"/>
          </a:xfrm>
        </p:spPr>
        <p:txBody>
          <a:bodyPr vert="horz" lIns="0" tIns="0" rIns="0" bIns="0" rtlCol="0" anchor="t">
            <a:normAutofit/>
          </a:bodyPr>
          <a:lstStyle/>
          <a:p>
            <a:pPr marL="0" indent="0">
              <a:buNone/>
            </a:pPr>
            <a:r>
              <a:rPr lang="en-US" sz="1800">
                <a:latin typeface="Rockwell"/>
              </a:rPr>
              <a:t>Our is comprised of two team members:</a:t>
            </a:r>
          </a:p>
          <a:p>
            <a:pPr marL="0" indent="0">
              <a:buNone/>
            </a:pPr>
            <a:r>
              <a:rPr lang="en-US" sz="1800">
                <a:latin typeface="Rockwell"/>
              </a:rPr>
              <a:t>Sai Rishi : The leader and first team member . The researcher and coder makes sure every thing is going smoothly.</a:t>
            </a:r>
          </a:p>
          <a:p>
            <a:pPr marL="0" indent="0">
              <a:buNone/>
            </a:pPr>
            <a:r>
              <a:rPr lang="en-US" sz="1800">
                <a:latin typeface="Rockwell"/>
              </a:rPr>
              <a:t>Harshith : The second team member, primary coder and executor of what ever is going on.The man who is mainly in charge of the code.</a:t>
            </a:r>
          </a:p>
          <a:p>
            <a:pPr marL="0" indent="0">
              <a:buNone/>
            </a:pPr>
            <a:endParaRPr lang="en-US" sz="1800">
              <a:latin typeface="Rockwell"/>
            </a:endParaRPr>
          </a:p>
        </p:txBody>
      </p:sp>
      <p:pic>
        <p:nvPicPr>
          <p:cNvPr id="5" name="Picture 5" descr="A young child wearing a blue shirt and smiling at the camera&#10;&#10;Description automatically generated">
            <a:extLst>
              <a:ext uri="{FF2B5EF4-FFF2-40B4-BE49-F238E27FC236}">
                <a16:creationId xmlns:a16="http://schemas.microsoft.com/office/drawing/2014/main" id="{8B387FCD-6DA0-4B28-BFE7-755078FC5419}"/>
              </a:ext>
            </a:extLst>
          </p:cNvPr>
          <p:cNvPicPr>
            <a:picLocks noChangeAspect="1"/>
          </p:cNvPicPr>
          <p:nvPr/>
        </p:nvPicPr>
        <p:blipFill rotWithShape="1">
          <a:blip r:embed="rId2"/>
          <a:srcRect t="22124" r="3" b="3628"/>
          <a:stretch/>
        </p:blipFill>
        <p:spPr>
          <a:xfrm>
            <a:off x="8878294" y="516835"/>
            <a:ext cx="2592126" cy="2592126"/>
          </a:xfrm>
          <a:custGeom>
            <a:avLst/>
            <a:gdLst/>
            <a:ahLst/>
            <a:cxnLst/>
            <a:rect l="l" t="t" r="r" b="b"/>
            <a:pathLst>
              <a:path w="2592126" h="2592126">
                <a:moveTo>
                  <a:pt x="1296063" y="0"/>
                </a:moveTo>
                <a:cubicBezTo>
                  <a:pt x="2011859" y="0"/>
                  <a:pt x="2592126" y="580267"/>
                  <a:pt x="2592126" y="1296063"/>
                </a:cubicBezTo>
                <a:cubicBezTo>
                  <a:pt x="2592126" y="2011859"/>
                  <a:pt x="2011859" y="2592126"/>
                  <a:pt x="1296063" y="2592126"/>
                </a:cubicBezTo>
                <a:cubicBezTo>
                  <a:pt x="580267" y="2592126"/>
                  <a:pt x="0" y="2011859"/>
                  <a:pt x="0" y="1296063"/>
                </a:cubicBezTo>
                <a:cubicBezTo>
                  <a:pt x="0" y="580267"/>
                  <a:pt x="580267" y="0"/>
                  <a:pt x="1296063" y="0"/>
                </a:cubicBezTo>
                <a:close/>
              </a:path>
            </a:pathLst>
          </a:custGeom>
        </p:spPr>
      </p:pic>
      <p:pic>
        <p:nvPicPr>
          <p:cNvPr id="4" name="Picture 4" descr="A person posing for the camera&#10;&#10;Description automatically generated">
            <a:extLst>
              <a:ext uri="{FF2B5EF4-FFF2-40B4-BE49-F238E27FC236}">
                <a16:creationId xmlns:a16="http://schemas.microsoft.com/office/drawing/2014/main" id="{3647DA92-27C7-48D7-8313-6B21B24FA06E}"/>
              </a:ext>
            </a:extLst>
          </p:cNvPr>
          <p:cNvPicPr>
            <a:picLocks noChangeAspect="1"/>
          </p:cNvPicPr>
          <p:nvPr/>
        </p:nvPicPr>
        <p:blipFill rotWithShape="1">
          <a:blip r:embed="rId3"/>
          <a:srcRect r="-5" b="-5"/>
          <a:stretch/>
        </p:blipFill>
        <p:spPr>
          <a:xfrm>
            <a:off x="8878294" y="3376365"/>
            <a:ext cx="2592126" cy="2592126"/>
          </a:xfrm>
          <a:custGeom>
            <a:avLst/>
            <a:gdLst/>
            <a:ahLst/>
            <a:cxnLst/>
            <a:rect l="l" t="t" r="r" b="b"/>
            <a:pathLst>
              <a:path w="2592126" h="2592126">
                <a:moveTo>
                  <a:pt x="1296063" y="0"/>
                </a:moveTo>
                <a:cubicBezTo>
                  <a:pt x="2011859" y="0"/>
                  <a:pt x="2592126" y="580267"/>
                  <a:pt x="2592126" y="1296063"/>
                </a:cubicBezTo>
                <a:cubicBezTo>
                  <a:pt x="2592126" y="2011859"/>
                  <a:pt x="2011859" y="2592126"/>
                  <a:pt x="1296063" y="2592126"/>
                </a:cubicBezTo>
                <a:cubicBezTo>
                  <a:pt x="580267" y="2592126"/>
                  <a:pt x="0" y="2011859"/>
                  <a:pt x="0" y="1296063"/>
                </a:cubicBezTo>
                <a:cubicBezTo>
                  <a:pt x="0" y="580267"/>
                  <a:pt x="580267" y="0"/>
                  <a:pt x="1296063" y="0"/>
                </a:cubicBezTo>
                <a:close/>
              </a:path>
            </a:pathLst>
          </a:custGeom>
        </p:spPr>
      </p:pic>
      <p:sp>
        <p:nvSpPr>
          <p:cNvPr id="23" name="Rectangle 22">
            <a:extLst>
              <a:ext uri="{FF2B5EF4-FFF2-40B4-BE49-F238E27FC236}">
                <a16:creationId xmlns:a16="http://schemas.microsoft.com/office/drawing/2014/main" id="{693CD2E6-B09F-43E9-9259-B606BD9C2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5367AB5-418C-4245-B83E-713F45B25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53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A46BABD-E120-4CE3-A514-4A59EC0C85BB}"/>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The problem addressing</a:t>
            </a:r>
            <a:endParaRPr lang="en-US" sz="3200" dirty="0">
              <a:solidFill>
                <a:schemeClr val="bg1"/>
              </a:solidFill>
            </a:endParaRPr>
          </a:p>
        </p:txBody>
      </p:sp>
      <p:sp>
        <p:nvSpPr>
          <p:cNvPr id="3" name="Content Placeholder 2">
            <a:extLst>
              <a:ext uri="{FF2B5EF4-FFF2-40B4-BE49-F238E27FC236}">
                <a16:creationId xmlns:a16="http://schemas.microsoft.com/office/drawing/2014/main" id="{5B2534F5-A998-42C2-92BF-C0BA5C071739}"/>
              </a:ext>
            </a:extLst>
          </p:cNvPr>
          <p:cNvSpPr>
            <a:spLocks noGrp="1"/>
          </p:cNvSpPr>
          <p:nvPr>
            <p:ph idx="1"/>
          </p:nvPr>
        </p:nvSpPr>
        <p:spPr>
          <a:xfrm>
            <a:off x="4777409" y="1028702"/>
            <a:ext cx="6273972" cy="4843462"/>
          </a:xfrm>
        </p:spPr>
        <p:txBody>
          <a:bodyPr vert="horz" lIns="0" tIns="0" rIns="0" bIns="0" rtlCol="0" anchor="t">
            <a:normAutofit/>
          </a:bodyPr>
          <a:lstStyle/>
          <a:p>
            <a:pPr marL="0" indent="0">
              <a:buNone/>
            </a:pPr>
            <a:r>
              <a:rPr lang="en-US" dirty="0">
                <a:latin typeface="Rockwell"/>
              </a:rPr>
              <a:t>Our team had choosen the topic of public health . So during lockdown our fitness </a:t>
            </a:r>
            <a:r>
              <a:rPr lang="en-US">
                <a:latin typeface="Rockwell"/>
              </a:rPr>
              <a:t>reduced and some people even would have forgotten to put vaccines for their babies (new born to 15 months).</a:t>
            </a:r>
            <a:endParaRPr lang="en-US" dirty="0">
              <a:latin typeface="Rockwell"/>
            </a:endParaRPr>
          </a:p>
          <a:p>
            <a:pPr marL="0" indent="0">
              <a:buNone/>
            </a:pPr>
            <a:r>
              <a:rPr lang="en-US" dirty="0">
                <a:latin typeface="Rockwell"/>
              </a:rPr>
              <a:t>So to address these problems we have created a simple code which solves the </a:t>
            </a:r>
            <a:r>
              <a:rPr lang="en-US">
                <a:latin typeface="Rockwell"/>
              </a:rPr>
              <a:t>problems written above.</a:t>
            </a:r>
          </a:p>
          <a:p>
            <a:pPr marL="0" indent="0">
              <a:buNone/>
            </a:pPr>
            <a:endParaRPr lang="en-US" dirty="0">
              <a:latin typeface="Rockwell"/>
            </a:endParaRPr>
          </a:p>
        </p:txBody>
      </p:sp>
    </p:spTree>
    <p:extLst>
      <p:ext uri="{BB962C8B-B14F-4D97-AF65-F5344CB8AC3E}">
        <p14:creationId xmlns:p14="http://schemas.microsoft.com/office/powerpoint/2010/main" val="1720307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2B53D59-A9AE-4F15-B918-04BDFEE9FD06}"/>
              </a:ext>
            </a:extLst>
          </p:cNvPr>
          <p:cNvSpPr>
            <a:spLocks noGrp="1"/>
          </p:cNvSpPr>
          <p:nvPr>
            <p:ph type="title"/>
          </p:nvPr>
        </p:nvSpPr>
        <p:spPr>
          <a:xfrm>
            <a:off x="187902" y="1028701"/>
            <a:ext cx="3744163" cy="3020785"/>
          </a:xfrm>
        </p:spPr>
        <p:txBody>
          <a:bodyPr>
            <a:normAutofit/>
          </a:bodyPr>
          <a:lstStyle/>
          <a:p>
            <a:pPr algn="r"/>
            <a:r>
              <a:rPr lang="en-US" sz="3200">
                <a:solidFill>
                  <a:schemeClr val="bg1"/>
                </a:solidFill>
              </a:rPr>
              <a:t>Background information</a:t>
            </a:r>
          </a:p>
        </p:txBody>
      </p:sp>
      <p:sp>
        <p:nvSpPr>
          <p:cNvPr id="3" name="Content Placeholder 2">
            <a:extLst>
              <a:ext uri="{FF2B5EF4-FFF2-40B4-BE49-F238E27FC236}">
                <a16:creationId xmlns:a16="http://schemas.microsoft.com/office/drawing/2014/main" id="{163D58AC-A7CE-4B39-BA14-1D8E61F1DFA5}"/>
              </a:ext>
            </a:extLst>
          </p:cNvPr>
          <p:cNvSpPr>
            <a:spLocks noGrp="1"/>
          </p:cNvSpPr>
          <p:nvPr>
            <p:ph idx="1"/>
          </p:nvPr>
        </p:nvSpPr>
        <p:spPr>
          <a:xfrm>
            <a:off x="4777409" y="1028702"/>
            <a:ext cx="6273972" cy="4843462"/>
          </a:xfrm>
        </p:spPr>
        <p:txBody>
          <a:bodyPr vert="horz" lIns="0" tIns="0" rIns="0" bIns="0" rtlCol="0" anchor="t">
            <a:normAutofit fontScale="92500" lnSpcReduction="10000"/>
          </a:bodyPr>
          <a:lstStyle/>
          <a:p>
            <a:r>
              <a:rPr lang="en-US">
                <a:latin typeface="Rockwell"/>
              </a:rPr>
              <a:t>Health is the most vital aspect of life and during this pandemic exercising rate has decreased and some people have forgotten at which time or what time or for how much time a particular vaccine should be taken</a:t>
            </a:r>
            <a:r>
              <a:rPr lang="en-US" dirty="0">
                <a:latin typeface="Rockwell"/>
              </a:rPr>
              <a:t>.</a:t>
            </a:r>
          </a:p>
          <a:p>
            <a:r>
              <a:rPr lang="en-US">
                <a:latin typeface="Rockwell"/>
              </a:rPr>
              <a:t>We are solving the issues of health monitoring and taking vaccines for babies (new –born to 15 months old ).</a:t>
            </a:r>
            <a:endParaRPr lang="en-US"/>
          </a:p>
          <a:p>
            <a:r>
              <a:rPr lang="en-US">
                <a:latin typeface="Rockwell"/>
              </a:rPr>
              <a:t>We are using the</a:t>
            </a:r>
            <a:r>
              <a:rPr lang="en-US" dirty="0">
                <a:latin typeface="Rockwell"/>
              </a:rPr>
              <a:t> </a:t>
            </a:r>
            <a:r>
              <a:rPr lang="en-US">
                <a:latin typeface="Rockwell"/>
              </a:rPr>
              <a:t>programming language of python and created a simple code of inputs and generate solutions for the problems we intend to address</a:t>
            </a:r>
            <a:endParaRPr lang="en-US" dirty="0">
              <a:latin typeface="Rockwell"/>
            </a:endParaRPr>
          </a:p>
        </p:txBody>
      </p:sp>
    </p:spTree>
    <p:extLst>
      <p:ext uri="{BB962C8B-B14F-4D97-AF65-F5344CB8AC3E}">
        <p14:creationId xmlns:p14="http://schemas.microsoft.com/office/powerpoint/2010/main" val="143385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498F504-50CC-4DB6-BB41-5161B6CA5757}"/>
              </a:ext>
            </a:extLst>
          </p:cNvPr>
          <p:cNvSpPr>
            <a:spLocks noGrp="1"/>
          </p:cNvSpPr>
          <p:nvPr>
            <p:ph type="title"/>
          </p:nvPr>
        </p:nvSpPr>
        <p:spPr>
          <a:xfrm>
            <a:off x="387927" y="1028701"/>
            <a:ext cx="3382213" cy="3020785"/>
          </a:xfrm>
        </p:spPr>
        <p:txBody>
          <a:bodyPr>
            <a:normAutofit/>
          </a:bodyPr>
          <a:lstStyle/>
          <a:p>
            <a:pPr algn="r"/>
            <a:r>
              <a:rPr lang="en-US" sz="3200">
                <a:solidFill>
                  <a:schemeClr val="bg1"/>
                </a:solidFill>
              </a:rPr>
              <a:t>Solution</a:t>
            </a:r>
            <a:br>
              <a:rPr lang="en-US" sz="3200" dirty="0">
                <a:solidFill>
                  <a:schemeClr val="bg1"/>
                </a:solidFill>
              </a:rPr>
            </a:br>
            <a:r>
              <a:rPr lang="en-US" sz="3200">
                <a:solidFill>
                  <a:schemeClr val="bg1"/>
                </a:solidFill>
              </a:rPr>
              <a:t>summarized</a:t>
            </a:r>
            <a:endParaRPr lang="en-US" sz="3200" dirty="0">
              <a:solidFill>
                <a:schemeClr val="bg1"/>
              </a:solidFill>
            </a:endParaRPr>
          </a:p>
        </p:txBody>
      </p:sp>
      <p:sp>
        <p:nvSpPr>
          <p:cNvPr id="3" name="Content Placeholder 2">
            <a:extLst>
              <a:ext uri="{FF2B5EF4-FFF2-40B4-BE49-F238E27FC236}">
                <a16:creationId xmlns:a16="http://schemas.microsoft.com/office/drawing/2014/main" id="{4AD03EFE-EB83-42E9-8DE4-5D431E21908E}"/>
              </a:ext>
            </a:extLst>
          </p:cNvPr>
          <p:cNvSpPr>
            <a:spLocks noGrp="1"/>
          </p:cNvSpPr>
          <p:nvPr>
            <p:ph idx="1"/>
          </p:nvPr>
        </p:nvSpPr>
        <p:spPr>
          <a:xfrm>
            <a:off x="4777409" y="1028702"/>
            <a:ext cx="6273972" cy="4843462"/>
          </a:xfrm>
        </p:spPr>
        <p:txBody>
          <a:bodyPr vert="horz" lIns="0" tIns="0" rIns="0" bIns="0" rtlCol="0" anchor="t">
            <a:normAutofit/>
          </a:bodyPr>
          <a:lstStyle/>
          <a:p>
            <a:r>
              <a:rPr lang="en-US">
                <a:latin typeface="Rockwell"/>
              </a:rPr>
              <a:t>So our code comprises a series of inputs and formulas which generates an output on the basis of given inputs.</a:t>
            </a:r>
            <a:endParaRPr lang="en-US"/>
          </a:p>
          <a:p>
            <a:r>
              <a:rPr lang="en-US">
                <a:latin typeface="Rockwell"/>
              </a:rPr>
              <a:t>So it is like a answering machine or a very simple help desk in which it will give an output from the inputs of the user</a:t>
            </a:r>
          </a:p>
          <a:p>
            <a:r>
              <a:rPr lang="en-US">
                <a:latin typeface="Rockwell"/>
              </a:rPr>
              <a:t>The working of the program is explained in the following slide</a:t>
            </a:r>
            <a:endParaRPr lang="en-US" dirty="0">
              <a:latin typeface="Rockwell"/>
            </a:endParaRPr>
          </a:p>
        </p:txBody>
      </p:sp>
    </p:spTree>
    <p:extLst>
      <p:ext uri="{BB962C8B-B14F-4D97-AF65-F5344CB8AC3E}">
        <p14:creationId xmlns:p14="http://schemas.microsoft.com/office/powerpoint/2010/main" val="3167723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DC96340-7C32-4AE9-AE46-7AB9CAFB2EDA}"/>
              </a:ext>
            </a:extLst>
          </p:cNvPr>
          <p:cNvSpPr>
            <a:spLocks noGrp="1"/>
          </p:cNvSpPr>
          <p:nvPr>
            <p:ph type="title"/>
          </p:nvPr>
        </p:nvSpPr>
        <p:spPr>
          <a:xfrm>
            <a:off x="387927" y="1028701"/>
            <a:ext cx="3248863" cy="3020785"/>
          </a:xfrm>
        </p:spPr>
        <p:txBody>
          <a:bodyPr>
            <a:normAutofit/>
          </a:bodyPr>
          <a:lstStyle/>
          <a:p>
            <a:pPr algn="r"/>
            <a:r>
              <a:rPr lang="en-US" sz="3200" dirty="0">
                <a:solidFill>
                  <a:schemeClr val="bg1"/>
                </a:solidFill>
              </a:rPr>
              <a:t>The </a:t>
            </a:r>
            <a:r>
              <a:rPr lang="en-US" sz="3200">
                <a:solidFill>
                  <a:schemeClr val="bg1"/>
                </a:solidFill>
              </a:rPr>
              <a:t>working</a:t>
            </a:r>
            <a:br>
              <a:rPr lang="en-US" sz="3200" dirty="0">
                <a:solidFill>
                  <a:schemeClr val="bg1"/>
                </a:solidFill>
              </a:rPr>
            </a:br>
            <a:r>
              <a:rPr lang="en-US" sz="3200">
                <a:solidFill>
                  <a:schemeClr val="bg1"/>
                </a:solidFill>
              </a:rPr>
              <a:t>of</a:t>
            </a:r>
            <a:br>
              <a:rPr lang="en-US" sz="3200" dirty="0">
                <a:solidFill>
                  <a:schemeClr val="bg1"/>
                </a:solidFill>
              </a:rPr>
            </a:br>
            <a:r>
              <a:rPr lang="en-US" sz="3200">
                <a:solidFill>
                  <a:schemeClr val="bg1"/>
                </a:solidFill>
              </a:rPr>
              <a:t>our</a:t>
            </a:r>
            <a:br>
              <a:rPr lang="en-US" sz="3200" dirty="0">
                <a:solidFill>
                  <a:schemeClr val="bg1"/>
                </a:solidFill>
              </a:rPr>
            </a:br>
            <a:r>
              <a:rPr lang="en-US" sz="3200">
                <a:solidFill>
                  <a:schemeClr val="bg1"/>
                </a:solidFill>
              </a:rPr>
              <a:t>code</a:t>
            </a:r>
            <a:endParaRPr lang="en-US" sz="3200" dirty="0">
              <a:solidFill>
                <a:schemeClr val="bg1"/>
              </a:solidFill>
            </a:endParaRPr>
          </a:p>
        </p:txBody>
      </p:sp>
      <p:sp>
        <p:nvSpPr>
          <p:cNvPr id="3" name="Content Placeholder 2">
            <a:extLst>
              <a:ext uri="{FF2B5EF4-FFF2-40B4-BE49-F238E27FC236}">
                <a16:creationId xmlns:a16="http://schemas.microsoft.com/office/drawing/2014/main" id="{198AEA90-40EE-433D-AADF-1D65F3786B90}"/>
              </a:ext>
            </a:extLst>
          </p:cNvPr>
          <p:cNvSpPr>
            <a:spLocks noGrp="1"/>
          </p:cNvSpPr>
          <p:nvPr>
            <p:ph idx="1"/>
          </p:nvPr>
        </p:nvSpPr>
        <p:spPr>
          <a:xfrm>
            <a:off x="4777409" y="1028702"/>
            <a:ext cx="6273972" cy="4843462"/>
          </a:xfrm>
        </p:spPr>
        <p:txBody>
          <a:bodyPr vert="horz" lIns="0" tIns="0" rIns="0" bIns="0" rtlCol="0" anchor="t">
            <a:normAutofit/>
          </a:bodyPr>
          <a:lstStyle/>
          <a:p>
            <a:r>
              <a:rPr lang="en-US">
                <a:latin typeface="Rockwell"/>
              </a:rPr>
              <a:t>THE WORKING OF THE CODE</a:t>
            </a:r>
          </a:p>
          <a:p>
            <a:r>
              <a:rPr lang="en-US">
                <a:latin typeface="Rockwell"/>
              </a:rPr>
              <a:t>Firstly you need to give an input of your phone number then an otp is generated </a:t>
            </a:r>
            <a:endParaRPr lang="en-US" dirty="0">
              <a:latin typeface="Rockwell"/>
            </a:endParaRPr>
          </a:p>
          <a:p>
            <a:r>
              <a:rPr lang="en-US">
                <a:latin typeface="Rockwell"/>
              </a:rPr>
              <a:t>After entering the correct otp then the code asks for futhur inputs</a:t>
            </a:r>
          </a:p>
          <a:p>
            <a:r>
              <a:rPr lang="en-US">
                <a:latin typeface="Rockwell"/>
              </a:rPr>
              <a:t>So the page is confidential</a:t>
            </a:r>
            <a:endParaRPr lang="en-US" dirty="0">
              <a:latin typeface="Rockwell"/>
            </a:endParaRPr>
          </a:p>
        </p:txBody>
      </p:sp>
    </p:spTree>
    <p:extLst>
      <p:ext uri="{BB962C8B-B14F-4D97-AF65-F5344CB8AC3E}">
        <p14:creationId xmlns:p14="http://schemas.microsoft.com/office/powerpoint/2010/main" val="3579952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D9C1903-FE2E-4856-8890-A98E71299436}"/>
              </a:ext>
            </a:extLst>
          </p:cNvPr>
          <p:cNvSpPr>
            <a:spLocks noGrp="1"/>
          </p:cNvSpPr>
          <p:nvPr>
            <p:ph type="title"/>
          </p:nvPr>
        </p:nvSpPr>
        <p:spPr>
          <a:xfrm>
            <a:off x="-2598" y="1028701"/>
            <a:ext cx="4048963" cy="3020785"/>
          </a:xfrm>
        </p:spPr>
        <p:txBody>
          <a:bodyPr>
            <a:normAutofit/>
          </a:bodyPr>
          <a:lstStyle/>
          <a:p>
            <a:pPr algn="r"/>
            <a:r>
              <a:rPr lang="en-US" sz="3200">
                <a:solidFill>
                  <a:schemeClr val="bg1"/>
                </a:solidFill>
              </a:rPr>
              <a:t>The</a:t>
            </a:r>
            <a:br>
              <a:rPr lang="en-US" sz="3200" dirty="0">
                <a:solidFill>
                  <a:schemeClr val="bg1"/>
                </a:solidFill>
              </a:rPr>
            </a:br>
            <a:r>
              <a:rPr lang="en-US" sz="3200">
                <a:solidFill>
                  <a:schemeClr val="bg1"/>
                </a:solidFill>
              </a:rPr>
              <a:t> working</a:t>
            </a:r>
            <a:br>
              <a:rPr lang="en-US" sz="3200" dirty="0">
                <a:solidFill>
                  <a:schemeClr val="bg1"/>
                </a:solidFill>
              </a:rPr>
            </a:br>
            <a:r>
              <a:rPr lang="en-US" sz="3200">
                <a:solidFill>
                  <a:schemeClr val="bg1"/>
                </a:solidFill>
              </a:rPr>
              <a:t> of </a:t>
            </a:r>
            <a:br>
              <a:rPr lang="en-US" sz="3200" dirty="0">
                <a:solidFill>
                  <a:schemeClr val="bg1"/>
                </a:solidFill>
              </a:rPr>
            </a:br>
            <a:r>
              <a:rPr lang="en-US" sz="3200">
                <a:solidFill>
                  <a:schemeClr val="bg1"/>
                </a:solidFill>
              </a:rPr>
              <a:t>our </a:t>
            </a:r>
            <a:br>
              <a:rPr lang="en-US" sz="3200" dirty="0">
                <a:solidFill>
                  <a:schemeClr val="bg1"/>
                </a:solidFill>
              </a:rPr>
            </a:br>
            <a:r>
              <a:rPr lang="en-US" sz="3200">
                <a:solidFill>
                  <a:schemeClr val="bg1"/>
                </a:solidFill>
              </a:rPr>
              <a:t>code</a:t>
            </a:r>
            <a:endParaRPr lang="en-US" sz="3200" dirty="0">
              <a:solidFill>
                <a:schemeClr val="bg1"/>
              </a:solidFill>
            </a:endParaRPr>
          </a:p>
        </p:txBody>
      </p:sp>
      <p:sp>
        <p:nvSpPr>
          <p:cNvPr id="3" name="Content Placeholder 2">
            <a:extLst>
              <a:ext uri="{FF2B5EF4-FFF2-40B4-BE49-F238E27FC236}">
                <a16:creationId xmlns:a16="http://schemas.microsoft.com/office/drawing/2014/main" id="{0CE0D0FC-0FA1-460B-952B-747AF5049E39}"/>
              </a:ext>
            </a:extLst>
          </p:cNvPr>
          <p:cNvSpPr>
            <a:spLocks noGrp="1"/>
          </p:cNvSpPr>
          <p:nvPr>
            <p:ph idx="1"/>
          </p:nvPr>
        </p:nvSpPr>
        <p:spPr>
          <a:xfrm>
            <a:off x="4777409" y="1028702"/>
            <a:ext cx="6273972" cy="4843462"/>
          </a:xfrm>
        </p:spPr>
        <p:txBody>
          <a:bodyPr vert="horz" lIns="0" tIns="0" rIns="0" bIns="0" rtlCol="0" anchor="t">
            <a:normAutofit fontScale="77500" lnSpcReduction="20000"/>
          </a:bodyPr>
          <a:lstStyle/>
          <a:p>
            <a:pPr marL="0" indent="0">
              <a:buNone/>
            </a:pPr>
            <a:r>
              <a:rPr lang="en-US">
                <a:latin typeface="Rockwell"/>
              </a:rPr>
              <a:t>Our code comprises of three parts :</a:t>
            </a:r>
            <a:endParaRPr lang="en-US" dirty="0">
              <a:latin typeface="Rockwell"/>
            </a:endParaRPr>
          </a:p>
          <a:p>
            <a:pPr marL="0" indent="0">
              <a:buNone/>
            </a:pPr>
            <a:r>
              <a:rPr lang="en-US">
                <a:latin typeface="Rockwell"/>
              </a:rPr>
              <a:t>FIRST PART</a:t>
            </a:r>
            <a:endParaRPr lang="en-US" dirty="0">
              <a:latin typeface="Rockwell"/>
            </a:endParaRPr>
          </a:p>
          <a:p>
            <a:pPr marL="0" indent="0">
              <a:buNone/>
            </a:pPr>
            <a:r>
              <a:rPr lang="en-US">
                <a:latin typeface="Rockwell"/>
              </a:rPr>
              <a:t>Bmi – calaulator:</a:t>
            </a:r>
          </a:p>
          <a:p>
            <a:pPr marL="0" indent="0">
              <a:buNone/>
            </a:pPr>
            <a:r>
              <a:rPr lang="en-US" dirty="0">
                <a:latin typeface="Rockwell"/>
              </a:rPr>
              <a:t>It’s a body mass index which tells that if you are</a:t>
            </a:r>
            <a:r>
              <a:rPr lang="en-US">
                <a:latin typeface="Rockwell"/>
              </a:rPr>
              <a:t> fit or not.</a:t>
            </a:r>
            <a:endParaRPr lang="en-US" dirty="0">
              <a:latin typeface="Rockwell"/>
            </a:endParaRPr>
          </a:p>
          <a:p>
            <a:pPr marL="0" indent="0">
              <a:buNone/>
            </a:pPr>
            <a:r>
              <a:rPr lang="en-US" dirty="0">
                <a:latin typeface="Rockwell"/>
              </a:rPr>
              <a:t>So our code what does is it takes the input of your name , </a:t>
            </a:r>
            <a:r>
              <a:rPr lang="en-US">
                <a:latin typeface="Rockwell"/>
              </a:rPr>
              <a:t>age , hieght ,weight , gender (The gender  </a:t>
            </a:r>
            <a:r>
              <a:rPr lang="en-US" dirty="0">
                <a:latin typeface="Rockwell"/>
              </a:rPr>
              <a:t>number will </a:t>
            </a:r>
            <a:r>
              <a:rPr lang="en-US">
                <a:latin typeface="Rockwell"/>
              </a:rPr>
              <a:t>come play later)</a:t>
            </a:r>
          </a:p>
          <a:p>
            <a:pPr marL="0" indent="0">
              <a:buNone/>
            </a:pPr>
            <a:r>
              <a:rPr lang="en-US" dirty="0">
                <a:latin typeface="Rockwell"/>
              </a:rPr>
              <a:t>After entering the following inputs the bmi formula which we entered will generate a value in inter form and indi cate wether you are underweight , ovrweight </a:t>
            </a:r>
            <a:r>
              <a:rPr lang="en-US">
                <a:latin typeface="Rockwell"/>
              </a:rPr>
              <a:t>,healthy , obese and extremely obese.</a:t>
            </a:r>
            <a:endParaRPr lang="en-US" dirty="0">
              <a:latin typeface="Rockwell"/>
            </a:endParaRPr>
          </a:p>
          <a:p>
            <a:pPr marL="0" indent="0">
              <a:buNone/>
            </a:pPr>
            <a:r>
              <a:rPr lang="en-US">
                <a:latin typeface="Rockwell"/>
              </a:rPr>
              <a:t>This is way of keeping track of your body fitness and health</a:t>
            </a:r>
            <a:endParaRPr lang="en-US" dirty="0">
              <a:latin typeface="Rockwell"/>
            </a:endParaRPr>
          </a:p>
          <a:p>
            <a:pPr marL="0" indent="0">
              <a:buNone/>
            </a:pPr>
            <a:endParaRPr lang="en-US" dirty="0">
              <a:latin typeface="Rockwell"/>
            </a:endParaRPr>
          </a:p>
          <a:p>
            <a:pPr marL="0" indent="0">
              <a:buNone/>
            </a:pPr>
            <a:endParaRPr lang="en-US" dirty="0">
              <a:latin typeface="Rockwell"/>
            </a:endParaRPr>
          </a:p>
        </p:txBody>
      </p:sp>
    </p:spTree>
    <p:extLst>
      <p:ext uri="{BB962C8B-B14F-4D97-AF65-F5344CB8AC3E}">
        <p14:creationId xmlns:p14="http://schemas.microsoft.com/office/powerpoint/2010/main" val="135028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EA4EBF2-D66E-482C-966A-C46DA100BF29}"/>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THE WORKING</a:t>
            </a:r>
            <a:br>
              <a:rPr lang="en-US" sz="3200" dirty="0">
                <a:solidFill>
                  <a:schemeClr val="bg1"/>
                </a:solidFill>
              </a:rPr>
            </a:br>
            <a:r>
              <a:rPr lang="en-US" sz="3200">
                <a:solidFill>
                  <a:schemeClr val="bg1"/>
                </a:solidFill>
              </a:rPr>
              <a:t>OF</a:t>
            </a:r>
            <a:br>
              <a:rPr lang="en-US" sz="3200" dirty="0">
                <a:solidFill>
                  <a:schemeClr val="bg1"/>
                </a:solidFill>
              </a:rPr>
            </a:br>
            <a:r>
              <a:rPr lang="en-US" sz="3200">
                <a:solidFill>
                  <a:schemeClr val="bg1"/>
                </a:solidFill>
              </a:rPr>
              <a:t>OUR</a:t>
            </a:r>
            <a:br>
              <a:rPr lang="en-US" sz="3200" dirty="0">
                <a:solidFill>
                  <a:schemeClr val="bg1"/>
                </a:solidFill>
              </a:rPr>
            </a:br>
            <a:r>
              <a:rPr lang="en-US" sz="3200">
                <a:solidFill>
                  <a:schemeClr val="bg1"/>
                </a:solidFill>
              </a:rPr>
              <a:t>CODE</a:t>
            </a:r>
            <a:endParaRPr lang="en-US" sz="3200" dirty="0">
              <a:solidFill>
                <a:schemeClr val="bg1"/>
              </a:solidFill>
            </a:endParaRPr>
          </a:p>
        </p:txBody>
      </p:sp>
      <p:sp>
        <p:nvSpPr>
          <p:cNvPr id="3" name="Content Placeholder 2">
            <a:extLst>
              <a:ext uri="{FF2B5EF4-FFF2-40B4-BE49-F238E27FC236}">
                <a16:creationId xmlns:a16="http://schemas.microsoft.com/office/drawing/2014/main" id="{4B0B2C7F-3547-444E-923D-430D5A4345B1}"/>
              </a:ext>
            </a:extLst>
          </p:cNvPr>
          <p:cNvSpPr>
            <a:spLocks noGrp="1"/>
          </p:cNvSpPr>
          <p:nvPr>
            <p:ph idx="1"/>
          </p:nvPr>
        </p:nvSpPr>
        <p:spPr>
          <a:xfrm>
            <a:off x="4777409" y="1028702"/>
            <a:ext cx="6273972" cy="4843462"/>
          </a:xfrm>
        </p:spPr>
        <p:txBody>
          <a:bodyPr vert="horz" lIns="0" tIns="0" rIns="0" bIns="0" rtlCol="0" anchor="t">
            <a:normAutofit fontScale="85000" lnSpcReduction="10000"/>
          </a:bodyPr>
          <a:lstStyle/>
          <a:p>
            <a:pPr marL="0" indent="0">
              <a:buNone/>
            </a:pPr>
            <a:r>
              <a:rPr lang="en-US">
                <a:latin typeface="Rockwell"/>
              </a:rPr>
              <a:t>THE SECOND PART OF OUR CODE :</a:t>
            </a:r>
          </a:p>
          <a:p>
            <a:pPr marL="0" indent="0">
              <a:buNone/>
            </a:pPr>
            <a:r>
              <a:rPr lang="en-US">
                <a:latin typeface="Rockwell"/>
              </a:rPr>
              <a:t>The future hieght predictor:</a:t>
            </a:r>
          </a:p>
          <a:p>
            <a:pPr marL="0" indent="0">
              <a:buNone/>
            </a:pPr>
            <a:r>
              <a:rPr lang="en-US" dirty="0">
                <a:latin typeface="Rockwell"/>
              </a:rPr>
              <a:t>Here we add an additional input of your mother's and father's hieght. Here the gender comes into play . If you had entered your gender as a male then the formula will </a:t>
            </a:r>
            <a:r>
              <a:rPr lang="en-US">
                <a:latin typeface="Rockwell"/>
              </a:rPr>
              <a:t>be (mom's hieght + dad's hieght +.13m </a:t>
            </a:r>
            <a:r>
              <a:rPr lang="en-US" dirty="0">
                <a:latin typeface="Rockwell"/>
              </a:rPr>
              <a:t>)/2</a:t>
            </a:r>
          </a:p>
          <a:p>
            <a:pPr marL="0" indent="0">
              <a:buNone/>
            </a:pPr>
            <a:r>
              <a:rPr lang="en-US" dirty="0">
                <a:latin typeface="Rockwell"/>
              </a:rPr>
              <a:t>;if you are a female then in the place of +.13cm. these formulea help in calculating your future hieght and this is and </a:t>
            </a:r>
            <a:r>
              <a:rPr lang="en-US">
                <a:latin typeface="Rockwell"/>
              </a:rPr>
              <a:t>approximate value not pinpoint.</a:t>
            </a:r>
            <a:endParaRPr lang="en-US" dirty="0">
              <a:latin typeface="Rockwell"/>
            </a:endParaRPr>
          </a:p>
          <a:p>
            <a:pPr marL="0" indent="0">
              <a:buNone/>
            </a:pPr>
            <a:r>
              <a:rPr lang="en-US">
                <a:latin typeface="Rockwell"/>
              </a:rPr>
              <a:t>The resulting outpoint is your approximate future hieght.</a:t>
            </a:r>
            <a:endParaRPr lang="en-US" dirty="0">
              <a:latin typeface="Rockwell"/>
            </a:endParaRPr>
          </a:p>
        </p:txBody>
      </p:sp>
    </p:spTree>
    <p:extLst>
      <p:ext uri="{BB962C8B-B14F-4D97-AF65-F5344CB8AC3E}">
        <p14:creationId xmlns:p14="http://schemas.microsoft.com/office/powerpoint/2010/main" val="48209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5E5513E-9677-450E-84C0-96268D779B3C}"/>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The</a:t>
            </a:r>
            <a:br>
              <a:rPr lang="en-US" sz="3200" dirty="0">
                <a:solidFill>
                  <a:schemeClr val="bg1"/>
                </a:solidFill>
              </a:rPr>
            </a:br>
            <a:r>
              <a:rPr lang="en-US" sz="3200">
                <a:solidFill>
                  <a:schemeClr val="bg1"/>
                </a:solidFill>
              </a:rPr>
              <a:t>Working of</a:t>
            </a:r>
            <a:br>
              <a:rPr lang="en-US" sz="3200" dirty="0">
                <a:solidFill>
                  <a:schemeClr val="bg1"/>
                </a:solidFill>
              </a:rPr>
            </a:br>
            <a:r>
              <a:rPr lang="en-US" sz="3200">
                <a:solidFill>
                  <a:schemeClr val="bg1"/>
                </a:solidFill>
              </a:rPr>
              <a:t> our</a:t>
            </a:r>
            <a:br>
              <a:rPr lang="en-US" sz="3200" dirty="0">
                <a:solidFill>
                  <a:schemeClr val="bg1"/>
                </a:solidFill>
              </a:rPr>
            </a:br>
            <a:r>
              <a:rPr lang="en-US" sz="3200">
                <a:solidFill>
                  <a:schemeClr val="bg1"/>
                </a:solidFill>
              </a:rPr>
              <a:t> code</a:t>
            </a:r>
          </a:p>
        </p:txBody>
      </p:sp>
      <p:sp>
        <p:nvSpPr>
          <p:cNvPr id="3" name="Content Placeholder 2">
            <a:extLst>
              <a:ext uri="{FF2B5EF4-FFF2-40B4-BE49-F238E27FC236}">
                <a16:creationId xmlns:a16="http://schemas.microsoft.com/office/drawing/2014/main" id="{FD9508B9-D1C2-443B-91B2-8BC699F1F3D2}"/>
              </a:ext>
            </a:extLst>
          </p:cNvPr>
          <p:cNvSpPr>
            <a:spLocks noGrp="1"/>
          </p:cNvSpPr>
          <p:nvPr>
            <p:ph idx="1"/>
          </p:nvPr>
        </p:nvSpPr>
        <p:spPr>
          <a:xfrm>
            <a:off x="4777409" y="1028702"/>
            <a:ext cx="6273972" cy="4843462"/>
          </a:xfrm>
        </p:spPr>
        <p:txBody>
          <a:bodyPr vert="horz" lIns="0" tIns="0" rIns="0" bIns="0" rtlCol="0" anchor="t">
            <a:normAutofit fontScale="92500" lnSpcReduction="10000"/>
          </a:bodyPr>
          <a:lstStyle/>
          <a:p>
            <a:r>
              <a:rPr lang="en-US">
                <a:latin typeface="Rockwell"/>
              </a:rPr>
              <a:t>THE THIRD AND LAST PART OF OUR CODE :</a:t>
            </a:r>
            <a:endParaRPr lang="en-US" sz="1800">
              <a:latin typeface="Tw Cen MT"/>
            </a:endParaRPr>
          </a:p>
          <a:p>
            <a:r>
              <a:rPr lang="en-US">
                <a:latin typeface="Rockwell"/>
              </a:rPr>
              <a:t>OTP accesisible vaccine sheet:</a:t>
            </a:r>
            <a:endParaRPr lang="en-US" dirty="0">
              <a:latin typeface="Rockwell"/>
            </a:endParaRPr>
          </a:p>
          <a:p>
            <a:r>
              <a:rPr lang="en-US">
                <a:latin typeface="Rockwell"/>
              </a:rPr>
              <a:t>So the phone number which we entered in the starting comes into play here.So to that particular phone number there will be and otp of three to four digits.By entering the correct otp you can access the vaccine sheet . There is an additional input of addin g your baby's age (new born ie 0 months to 15 months).After entering your correctotp and babies age you can find out which vaccine should be taken at what time and for how much time.</a:t>
            </a:r>
            <a:endParaRPr lang="en-US" dirty="0">
              <a:latin typeface="Rockwell"/>
            </a:endParaRPr>
          </a:p>
          <a:p>
            <a:endParaRPr lang="en-US" dirty="0">
              <a:latin typeface="Rockwell"/>
            </a:endParaRPr>
          </a:p>
        </p:txBody>
      </p:sp>
    </p:spTree>
    <p:extLst>
      <p:ext uri="{BB962C8B-B14F-4D97-AF65-F5344CB8AC3E}">
        <p14:creationId xmlns:p14="http://schemas.microsoft.com/office/powerpoint/2010/main" val="1938078170"/>
      </p:ext>
    </p:extLst>
  </p:cSld>
  <p:clrMapOvr>
    <a:masterClrMapping/>
  </p:clrMapOvr>
</p:sld>
</file>

<file path=ppt/theme/theme1.xml><?xml version="1.0" encoding="utf-8"?>
<a:theme xmlns:a="http://schemas.openxmlformats.org/drawingml/2006/main" name="GradientRiseVTI">
  <a:themeElements>
    <a:clrScheme name="Custom 5">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GradientRiseVTI</vt:lpstr>
      <vt:lpstr>PUBLIC HEALTH</vt:lpstr>
      <vt:lpstr>Team  introduction</vt:lpstr>
      <vt:lpstr>The problem addressing</vt:lpstr>
      <vt:lpstr>Background information</vt:lpstr>
      <vt:lpstr>Solution summarized</vt:lpstr>
      <vt:lpstr>The working of our code</vt:lpstr>
      <vt:lpstr>The  working  of  our  code</vt:lpstr>
      <vt:lpstr>THE WORKING OF OUR CODE</vt:lpstr>
      <vt:lpstr>The Working of  our  code</vt:lpstr>
      <vt:lpstr>THE  IMPORTANT ASPECTS OF OUR CODE</vt:lpstr>
      <vt:lpstr>Important aspects of our code</vt:lpstr>
      <vt:lpstr>Important aspects of our code</vt:lpstr>
      <vt:lpstr>Next steps for the program</vt:lpstr>
      <vt:lpstr>Worked cites</vt:lpstr>
      <vt:lpstr>Thank you for giving us the wonderful opportunity to take part in this competition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1020</cp:revision>
  <dcterms:created xsi:type="dcterms:W3CDTF">2020-10-18T04:07:31Z</dcterms:created>
  <dcterms:modified xsi:type="dcterms:W3CDTF">2020-10-18T08:53:57Z</dcterms:modified>
</cp:coreProperties>
</file>