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6858000" cy="9906000" type="A4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ermando Branquinho Filho (ASINF)" initials="DBF(" lastIdx="1" clrIdx="0">
    <p:extLst>
      <p:ext uri="{19B8F6BF-5375-455C-9EA6-DF929625EA0E}">
        <p15:presenceInfo xmlns:p15="http://schemas.microsoft.com/office/powerpoint/2012/main" userId="Delermando Branquinho Filho (ASINF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87" autoAdjust="0"/>
  </p:normalViewPr>
  <p:slideViewPr>
    <p:cSldViewPr>
      <p:cViewPr varScale="1">
        <p:scale>
          <a:sx n="59" d="100"/>
          <a:sy n="59" d="100"/>
        </p:scale>
        <p:origin x="2322" y="96"/>
      </p:cViewPr>
      <p:guideLst>
        <p:guide orient="horz" pos="31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F8657-426C-4568-B27E-1B326AD1ED42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35238" y="1200150"/>
            <a:ext cx="22447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4E690-9C42-47D8-821A-F390F3B6D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23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4E690-9C42-47D8-821A-F390F3B6DA3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98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0CF4-438A-4471-810F-95CC8C87AE37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0DBE-7457-4982-884C-80A9BF88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10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0CF4-438A-4471-810F-95CC8C87AE37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0DBE-7457-4982-884C-80A9BF88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46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0CF4-438A-4471-810F-95CC8C87AE37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0DBE-7457-4982-884C-80A9BF88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2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0CF4-438A-4471-810F-95CC8C87AE37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0DBE-7457-4982-884C-80A9BF88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5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0CF4-438A-4471-810F-95CC8C87AE37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0DBE-7457-4982-884C-80A9BF88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41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0CF4-438A-4471-810F-95CC8C87AE37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0DBE-7457-4982-884C-80A9BF88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81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0CF4-438A-4471-810F-95CC8C87AE37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0DBE-7457-4982-884C-80A9BF88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79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0CF4-438A-4471-810F-95CC8C87AE37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0DBE-7457-4982-884C-80A9BF88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53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0CF4-438A-4471-810F-95CC8C87AE37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0DBE-7457-4982-884C-80A9BF88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6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0CF4-438A-4471-810F-95CC8C87AE37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0DBE-7457-4982-884C-80A9BF88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66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0CF4-438A-4471-810F-95CC8C87AE37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0DBE-7457-4982-884C-80A9BF88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21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0CF4-438A-4471-810F-95CC8C87AE37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0DBE-7457-4982-884C-80A9BF887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84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5301208" y="920553"/>
            <a:ext cx="1656184" cy="43204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b="1" dirty="0" smtClean="0">
                <a:solidFill>
                  <a:schemeClr val="bg1"/>
                </a:solidFill>
              </a:rPr>
              <a:t>Abril 2018  </a:t>
            </a:r>
            <a:endParaRPr lang="pt-BR" sz="1100" b="1" dirty="0">
              <a:solidFill>
                <a:schemeClr val="bg1"/>
              </a:solidFill>
            </a:endParaRPr>
          </a:p>
          <a:p>
            <a:r>
              <a:rPr lang="pt-BR" sz="1100" b="1" dirty="0">
                <a:solidFill>
                  <a:schemeClr val="bg1"/>
                </a:solidFill>
              </a:rPr>
              <a:t>Boletim </a:t>
            </a:r>
            <a:r>
              <a:rPr lang="pt-BR" sz="1100" b="1" dirty="0" smtClean="0">
                <a:solidFill>
                  <a:schemeClr val="bg1"/>
                </a:solidFill>
              </a:rPr>
              <a:t>01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ctrTitle"/>
          </p:nvPr>
        </p:nvSpPr>
        <p:spPr>
          <a:xfrm>
            <a:off x="260648" y="1352600"/>
            <a:ext cx="6083002" cy="648073"/>
          </a:xfrm>
        </p:spPr>
        <p:txBody>
          <a:bodyPr>
            <a:noAutofit/>
          </a:bodyPr>
          <a:lstStyle/>
          <a:p>
            <a:pPr algn="l"/>
            <a:r>
              <a:rPr lang="pt-BR" sz="2000" b="1" dirty="0" smtClean="0">
                <a:solidFill>
                  <a:srgbClr val="0A5F55"/>
                </a:solidFill>
              </a:rPr>
              <a:t>Projeto Diabéticos </a:t>
            </a:r>
            <a:r>
              <a:rPr lang="pt-BR" sz="1400" dirty="0" smtClean="0">
                <a:solidFill>
                  <a:srgbClr val="0A5F55"/>
                </a:solidFill>
              </a:rPr>
              <a:t>(LPD – Laboratório de Pesquisa e Desenvolvimento)</a:t>
            </a:r>
            <a:endParaRPr lang="pt-BR" sz="2000" dirty="0">
              <a:solidFill>
                <a:srgbClr val="0A5F55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60648" y="1896802"/>
            <a:ext cx="5917454" cy="2520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defPPr>
              <a:defRPr lang="pt-BR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rgbClr val="0A5F55"/>
                </a:solidFill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just"/>
            <a:r>
              <a:rPr lang="pt-BR" dirty="0" smtClean="0"/>
              <a:t>Este projeto tem como objetivo descobrir a probabilidade de um usuário ser diabétic</a:t>
            </a:r>
            <a:r>
              <a:rPr lang="pt-BR" dirty="0"/>
              <a:t>o</a:t>
            </a:r>
            <a:r>
              <a:rPr lang="pt-BR" dirty="0" smtClean="0"/>
              <a:t>. A solução usa algoritmos de </a:t>
            </a:r>
            <a:r>
              <a:rPr lang="pt-BR" dirty="0" err="1" smtClean="0"/>
              <a:t>Machine</a:t>
            </a:r>
            <a:r>
              <a:rPr lang="pt-BR" dirty="0" smtClean="0"/>
              <a:t> Learning, como por </a:t>
            </a:r>
            <a:r>
              <a:rPr lang="pt-BR" dirty="0"/>
              <a:t>exemplo  </a:t>
            </a:r>
            <a:r>
              <a:rPr lang="pt-BR" dirty="0" smtClean="0"/>
              <a:t>k-</a:t>
            </a:r>
            <a:r>
              <a:rPr lang="pt-BR" dirty="0" err="1" smtClean="0"/>
              <a:t>Nearest</a:t>
            </a:r>
            <a:r>
              <a:rPr lang="pt-BR" dirty="0" smtClean="0"/>
              <a:t> </a:t>
            </a:r>
            <a:r>
              <a:rPr lang="pt-BR" dirty="0" err="1" smtClean="0"/>
              <a:t>Neighbors</a:t>
            </a:r>
            <a:r>
              <a:rPr lang="pt-BR" dirty="0" smtClean="0"/>
              <a:t> (Vizinhos mais próximos).</a:t>
            </a:r>
          </a:p>
          <a:p>
            <a:pPr algn="just"/>
            <a:r>
              <a:rPr lang="pt-BR" dirty="0" smtClean="0"/>
              <a:t>Através da Análise de Componentes Principais (PCA) foi possível determinar a proximidade de pacientes diabéticos com o comportamento dos pacientes cuja diabetes é desconhecida.</a:t>
            </a:r>
          </a:p>
          <a:p>
            <a:pPr algn="just"/>
            <a:r>
              <a:rPr lang="pt-BR" dirty="0" smtClean="0"/>
              <a:t>Os dados usados para criar o PCA foram: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Procedimentos, consultas e </a:t>
            </a:r>
            <a:r>
              <a:rPr lang="pt-BR" smtClean="0"/>
              <a:t>pedido de exames</a:t>
            </a:r>
            <a:r>
              <a:rPr lang="pt-BR" dirty="0" smtClean="0"/>
              <a:t>;</a:t>
            </a:r>
            <a:endParaRPr lang="pt-B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Especialidade;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Motivação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Faixa etária;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Data de utilização do procedimento / especialidade.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400976" y="8510101"/>
            <a:ext cx="4674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accent1">
                    <a:lumMod val="75000"/>
                  </a:schemeClr>
                </a:solidFill>
              </a:rPr>
              <a:t>Análise Crítica</a:t>
            </a:r>
          </a:p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A região destacada em vermelho é a região de interesse, essa região mostra a </a:t>
            </a:r>
          </a:p>
          <a:p>
            <a:pPr algn="just"/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proximidade entre aqueles que são diabéticos com aqueles que não se sabe, </a:t>
            </a:r>
          </a:p>
          <a:p>
            <a:pPr algn="just"/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mas, quanto mais próximo dos diabéticos, mais provável que ele também seja.</a:t>
            </a:r>
          </a:p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Os pontos pretos são os centros de massa do conjunto de dados, sendo verde </a:t>
            </a:r>
          </a:p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diabéticos e azul quando não se sabe. </a:t>
            </a:r>
            <a:r>
              <a:rPr lang="pt-BR" sz="1100" b="1" dirty="0" smtClean="0">
                <a:solidFill>
                  <a:schemeClr val="accent1">
                    <a:lumMod val="75000"/>
                  </a:schemeClr>
                </a:solidFill>
              </a:rPr>
              <a:t>Outros algoritmos serão testados.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6"/>
          <a:stretch/>
        </p:blipFill>
        <p:spPr>
          <a:xfrm>
            <a:off x="323120" y="4417081"/>
            <a:ext cx="4426076" cy="3023780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 rot="221188">
            <a:off x="2459799" y="4478213"/>
            <a:ext cx="432048" cy="24482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o Explicativo 2 11"/>
          <p:cNvSpPr/>
          <p:nvPr/>
        </p:nvSpPr>
        <p:spPr>
          <a:xfrm>
            <a:off x="4658727" y="4047157"/>
            <a:ext cx="1602149" cy="341820"/>
          </a:xfrm>
          <a:prstGeom prst="borderCallout2">
            <a:avLst>
              <a:gd name="adj1" fmla="val 18750"/>
              <a:gd name="adj2" fmla="val -8333"/>
              <a:gd name="adj3" fmla="val 90404"/>
              <a:gd name="adj4" fmla="val -12590"/>
              <a:gd name="adj5" fmla="val 131607"/>
              <a:gd name="adj6" fmla="val -10985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Região de interesse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9769" y="7440861"/>
            <a:ext cx="259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                             Entrada   Saída</a:t>
            </a:r>
          </a:p>
          <a:p>
            <a:r>
              <a:rPr lang="pt-BR" sz="1200" dirty="0" smtClean="0"/>
              <a:t>Diabéticos        : 28.534 - 30.221</a:t>
            </a:r>
          </a:p>
          <a:p>
            <a:r>
              <a:rPr lang="pt-BR" sz="1200" dirty="0"/>
              <a:t>Não Diabéticos: </a:t>
            </a:r>
            <a:r>
              <a:rPr lang="pt-BR" sz="1200" dirty="0" smtClean="0"/>
              <a:t>58.670 - 56.983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025555" y="7452636"/>
            <a:ext cx="344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Podemos </a:t>
            </a:r>
            <a:r>
              <a:rPr lang="pt-BR" sz="1200" dirty="0"/>
              <a:t>entender que 1687 procedimentos para diabéticos </a:t>
            </a:r>
            <a:r>
              <a:rPr lang="pt-BR" sz="1200" dirty="0" smtClean="0"/>
              <a:t>foram </a:t>
            </a:r>
            <a:r>
              <a:rPr lang="pt-BR" sz="1200" dirty="0"/>
              <a:t>executados em pacientes os quais não sabemos se </a:t>
            </a:r>
            <a:r>
              <a:rPr lang="pt-BR" sz="1200" dirty="0" smtClean="0"/>
              <a:t>são </a:t>
            </a:r>
            <a:r>
              <a:rPr lang="pt-BR" sz="1200" dirty="0"/>
              <a:t>ou não diabéticos</a:t>
            </a:r>
            <a:r>
              <a:rPr lang="pt-BR" sz="1200" dirty="0" smtClean="0"/>
              <a:t>.</a:t>
            </a:r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541459" y="8276401"/>
            <a:ext cx="140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AIC (Acurácia): 0,87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059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222</Words>
  <Application>Microsoft Office PowerPoint</Application>
  <PresentationFormat>Papel A4 (210 x 297 mm)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Projeto Diabéticos (LPD – Laboratório de Pesquisa e Desenvolvimento)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Nunes Fraga (COCOI)</dc:creator>
  <cp:lastModifiedBy>Delermando Branquinho Filho (ASINF)</cp:lastModifiedBy>
  <cp:revision>101</cp:revision>
  <cp:lastPrinted>2018-04-11T13:57:02Z</cp:lastPrinted>
  <dcterms:created xsi:type="dcterms:W3CDTF">2016-08-10T18:29:10Z</dcterms:created>
  <dcterms:modified xsi:type="dcterms:W3CDTF">2018-04-17T16:56:59Z</dcterms:modified>
</cp:coreProperties>
</file>