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708" r:id="rId3"/>
    <p:sldMasterId id="2147483709" r:id="rId4"/>
    <p:sldMasterId id="2147483710" r:id="rId5"/>
    <p:sldMasterId id="2147483711" r:id="rId6"/>
    <p:sldMasterId id="214748371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5.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slide" Target="slides/slide21.xml"/><Relationship Id="rId7" Type="http://schemas.openxmlformats.org/officeDocument/2006/relationships/slideMaster" Target="slideMasters/slideMaster5.xml"/><Relationship Id="rId8" Type="http://schemas.openxmlformats.org/officeDocument/2006/relationships/notesMaster" Target="notesMasters/notesMaster1.xml"/><Relationship Id="rId30" Type="http://schemas.openxmlformats.org/officeDocument/2006/relationships/slide" Target="slides/slide22.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64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 name="Google Shape;4;n"/>
          <p:cNvSpPr txBox="1"/>
          <p:nvPr>
            <p:ph idx="10" type="dt"/>
          </p:nvPr>
        </p:nvSpPr>
        <p:spPr>
          <a:xfrm>
            <a:off x="3884760" y="0"/>
            <a:ext cx="2971800" cy="45864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 name="Google Shape;5;n"/>
          <p:cNvSpPr/>
          <p:nvPr>
            <p:ph idx="3" type="sldImg"/>
          </p:nvPr>
        </p:nvSpPr>
        <p:spPr>
          <a:xfrm>
            <a:off x="685800" y="1143000"/>
            <a:ext cx="548640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 name="Google Shape;6;n"/>
          <p:cNvSpPr txBox="1"/>
          <p:nvPr>
            <p:ph idx="1" type="body"/>
          </p:nvPr>
        </p:nvSpPr>
        <p:spPr>
          <a:xfrm>
            <a:off x="685800" y="4400640"/>
            <a:ext cx="5486400" cy="360036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360"/>
            <a:ext cx="2971800" cy="45864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3884760" y="8685360"/>
            <a:ext cx="2971800" cy="4586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GB" sz="1200" u="none" cap="none" strike="noStrike">
                <a:solidFill>
                  <a:srgbClr val="000000"/>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notes"/>
          <p:cNvSpPr/>
          <p:nvPr>
            <p:ph idx="2" type="sldImg"/>
          </p:nvPr>
        </p:nvSpPr>
        <p:spPr>
          <a:xfrm>
            <a:off x="685800" y="1143000"/>
            <a:ext cx="548640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4" name="Google Shape;284;p1:notes"/>
          <p:cNvSpPr txBox="1"/>
          <p:nvPr>
            <p:ph idx="1" type="body"/>
          </p:nvPr>
        </p:nvSpPr>
        <p:spPr>
          <a:xfrm>
            <a:off x="685800" y="4400640"/>
            <a:ext cx="5486400" cy="36003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b="0" lang="en-GB" sz="1200" strike="noStrike">
                <a:solidFill>
                  <a:srgbClr val="000000"/>
                </a:solidFill>
                <a:latin typeface="Calibri"/>
                <a:ea typeface="Calibri"/>
                <a:cs typeface="Calibri"/>
                <a:sym typeface="Calibri"/>
              </a:rPr>
              <a:t>Advanced warning of expletives </a:t>
            </a:r>
            <a:endParaRPr b="0" sz="1200" strike="noStrike">
              <a:latin typeface="Arial"/>
              <a:ea typeface="Arial"/>
              <a:cs typeface="Arial"/>
              <a:sym typeface="Arial"/>
            </a:endParaRPr>
          </a:p>
        </p:txBody>
      </p:sp>
      <p:sp>
        <p:nvSpPr>
          <p:cNvPr id="285" name="Google Shape;285;p1:notes"/>
          <p:cNvSpPr txBox="1"/>
          <p:nvPr/>
        </p:nvSpPr>
        <p:spPr>
          <a:xfrm>
            <a:off x="3884760" y="8685360"/>
            <a:ext cx="2971800" cy="4586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GB" sz="1200" u="none" cap="none" strike="noStrike">
                <a:solidFill>
                  <a:srgbClr val="000000"/>
                </a:solidFill>
                <a:latin typeface="Calibri"/>
                <a:ea typeface="Calibri"/>
                <a:cs typeface="Calibri"/>
                <a:sym typeface="Calibri"/>
              </a:rPr>
              <a:t>‹#›</a:t>
            </a:fld>
            <a:endParaRPr b="0" i="0" sz="1200" u="none" cap="none" strike="noStrike">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0:notes"/>
          <p:cNvSpPr txBox="1"/>
          <p:nvPr>
            <p:ph idx="1" type="body"/>
          </p:nvPr>
        </p:nvSpPr>
        <p:spPr>
          <a:xfrm>
            <a:off x="685800" y="4400640"/>
            <a:ext cx="5486400" cy="360036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10:notes"/>
          <p:cNvSpPr/>
          <p:nvPr>
            <p:ph idx="2" type="sldImg"/>
          </p:nvPr>
        </p:nvSpPr>
        <p:spPr>
          <a:xfrm>
            <a:off x="685800" y="1143000"/>
            <a:ext cx="5486400" cy="308592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1:notes"/>
          <p:cNvSpPr txBox="1"/>
          <p:nvPr>
            <p:ph idx="1" type="body"/>
          </p:nvPr>
        </p:nvSpPr>
        <p:spPr>
          <a:xfrm>
            <a:off x="685800" y="4400640"/>
            <a:ext cx="5486400" cy="360036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11:notes"/>
          <p:cNvSpPr/>
          <p:nvPr>
            <p:ph idx="2" type="sldImg"/>
          </p:nvPr>
        </p:nvSpPr>
        <p:spPr>
          <a:xfrm>
            <a:off x="685800" y="1143000"/>
            <a:ext cx="5486400" cy="308592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2:notes"/>
          <p:cNvSpPr txBox="1"/>
          <p:nvPr>
            <p:ph idx="1" type="body"/>
          </p:nvPr>
        </p:nvSpPr>
        <p:spPr>
          <a:xfrm>
            <a:off x="685800" y="4400640"/>
            <a:ext cx="5486400" cy="360036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12:notes"/>
          <p:cNvSpPr/>
          <p:nvPr>
            <p:ph idx="2" type="sldImg"/>
          </p:nvPr>
        </p:nvSpPr>
        <p:spPr>
          <a:xfrm>
            <a:off x="685800" y="1143000"/>
            <a:ext cx="5486400" cy="308592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13:notes"/>
          <p:cNvSpPr txBox="1"/>
          <p:nvPr>
            <p:ph idx="1" type="body"/>
          </p:nvPr>
        </p:nvSpPr>
        <p:spPr>
          <a:xfrm>
            <a:off x="685800" y="4400640"/>
            <a:ext cx="5486400" cy="360036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13:notes"/>
          <p:cNvSpPr/>
          <p:nvPr>
            <p:ph idx="2" type="sldImg"/>
          </p:nvPr>
        </p:nvSpPr>
        <p:spPr>
          <a:xfrm>
            <a:off x="685800" y="1143000"/>
            <a:ext cx="5486400" cy="308592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14:notes"/>
          <p:cNvSpPr txBox="1"/>
          <p:nvPr>
            <p:ph idx="1" type="body"/>
          </p:nvPr>
        </p:nvSpPr>
        <p:spPr>
          <a:xfrm>
            <a:off x="685800" y="4400640"/>
            <a:ext cx="5486400" cy="360036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14:notes"/>
          <p:cNvSpPr/>
          <p:nvPr>
            <p:ph idx="2" type="sldImg"/>
          </p:nvPr>
        </p:nvSpPr>
        <p:spPr>
          <a:xfrm>
            <a:off x="685800" y="1143000"/>
            <a:ext cx="5486400" cy="308592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15:notes"/>
          <p:cNvSpPr txBox="1"/>
          <p:nvPr>
            <p:ph idx="1" type="body"/>
          </p:nvPr>
        </p:nvSpPr>
        <p:spPr>
          <a:xfrm>
            <a:off x="685800" y="4400640"/>
            <a:ext cx="5486400" cy="360036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15:notes"/>
          <p:cNvSpPr/>
          <p:nvPr>
            <p:ph idx="2" type="sldImg"/>
          </p:nvPr>
        </p:nvSpPr>
        <p:spPr>
          <a:xfrm>
            <a:off x="685800" y="1143000"/>
            <a:ext cx="5486400" cy="308592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16:notes"/>
          <p:cNvSpPr txBox="1"/>
          <p:nvPr>
            <p:ph idx="1" type="body"/>
          </p:nvPr>
        </p:nvSpPr>
        <p:spPr>
          <a:xfrm>
            <a:off x="685800" y="4400640"/>
            <a:ext cx="5486400" cy="360036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16:notes"/>
          <p:cNvSpPr/>
          <p:nvPr>
            <p:ph idx="2" type="sldImg"/>
          </p:nvPr>
        </p:nvSpPr>
        <p:spPr>
          <a:xfrm>
            <a:off x="685800" y="1143000"/>
            <a:ext cx="5486400" cy="308592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17:notes"/>
          <p:cNvSpPr txBox="1"/>
          <p:nvPr>
            <p:ph idx="1" type="body"/>
          </p:nvPr>
        </p:nvSpPr>
        <p:spPr>
          <a:xfrm>
            <a:off x="685800" y="4400640"/>
            <a:ext cx="5486400" cy="360036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17:notes"/>
          <p:cNvSpPr/>
          <p:nvPr>
            <p:ph idx="2" type="sldImg"/>
          </p:nvPr>
        </p:nvSpPr>
        <p:spPr>
          <a:xfrm>
            <a:off x="685800" y="1143000"/>
            <a:ext cx="5486400" cy="308592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18:notes"/>
          <p:cNvSpPr txBox="1"/>
          <p:nvPr>
            <p:ph idx="1" type="body"/>
          </p:nvPr>
        </p:nvSpPr>
        <p:spPr>
          <a:xfrm>
            <a:off x="685800" y="4400640"/>
            <a:ext cx="5486400" cy="360036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18:notes"/>
          <p:cNvSpPr/>
          <p:nvPr>
            <p:ph idx="2" type="sldImg"/>
          </p:nvPr>
        </p:nvSpPr>
        <p:spPr>
          <a:xfrm>
            <a:off x="685800" y="1143000"/>
            <a:ext cx="5486400" cy="308592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19:notes"/>
          <p:cNvSpPr txBox="1"/>
          <p:nvPr>
            <p:ph idx="1" type="body"/>
          </p:nvPr>
        </p:nvSpPr>
        <p:spPr>
          <a:xfrm>
            <a:off x="685800" y="4400640"/>
            <a:ext cx="5486400" cy="360036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19:notes"/>
          <p:cNvSpPr/>
          <p:nvPr>
            <p:ph idx="2" type="sldImg"/>
          </p:nvPr>
        </p:nvSpPr>
        <p:spPr>
          <a:xfrm>
            <a:off x="685800" y="1143000"/>
            <a:ext cx="5486400" cy="308592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notes"/>
          <p:cNvSpPr txBox="1"/>
          <p:nvPr>
            <p:ph idx="1" type="body"/>
          </p:nvPr>
        </p:nvSpPr>
        <p:spPr>
          <a:xfrm>
            <a:off x="685800" y="4400640"/>
            <a:ext cx="5486400" cy="360036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2:notes"/>
          <p:cNvSpPr/>
          <p:nvPr>
            <p:ph idx="2" type="sldImg"/>
          </p:nvPr>
        </p:nvSpPr>
        <p:spPr>
          <a:xfrm>
            <a:off x="685800" y="1143000"/>
            <a:ext cx="5486400" cy="308592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20:notes"/>
          <p:cNvSpPr/>
          <p:nvPr>
            <p:ph idx="2" type="sldImg"/>
          </p:nvPr>
        </p:nvSpPr>
        <p:spPr>
          <a:xfrm>
            <a:off x="685800" y="1143000"/>
            <a:ext cx="548640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2" name="Google Shape;432;p20:notes"/>
          <p:cNvSpPr txBox="1"/>
          <p:nvPr>
            <p:ph idx="1" type="body"/>
          </p:nvPr>
        </p:nvSpPr>
        <p:spPr>
          <a:xfrm>
            <a:off x="685800" y="4400640"/>
            <a:ext cx="5486400" cy="36003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433" name="Google Shape;433;p20:notes"/>
          <p:cNvSpPr txBox="1"/>
          <p:nvPr/>
        </p:nvSpPr>
        <p:spPr>
          <a:xfrm>
            <a:off x="3884760" y="8685360"/>
            <a:ext cx="2971800" cy="4586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GB" sz="1200" strike="noStrike">
                <a:solidFill>
                  <a:srgbClr val="000000"/>
                </a:solidFill>
                <a:latin typeface="Calibri"/>
                <a:ea typeface="Calibri"/>
                <a:cs typeface="Calibri"/>
                <a:sym typeface="Calibri"/>
              </a:rPr>
              <a:t>‹#›</a:t>
            </a:fld>
            <a:endParaRPr b="0" sz="1200" strike="noStrike">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21:notes"/>
          <p:cNvSpPr txBox="1"/>
          <p:nvPr>
            <p:ph idx="1" type="body"/>
          </p:nvPr>
        </p:nvSpPr>
        <p:spPr>
          <a:xfrm>
            <a:off x="685800" y="4400640"/>
            <a:ext cx="5486400" cy="360036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21:notes"/>
          <p:cNvSpPr/>
          <p:nvPr>
            <p:ph idx="2" type="sldImg"/>
          </p:nvPr>
        </p:nvSpPr>
        <p:spPr>
          <a:xfrm>
            <a:off x="685800" y="1143000"/>
            <a:ext cx="5486400" cy="308592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22:notes"/>
          <p:cNvSpPr txBox="1"/>
          <p:nvPr>
            <p:ph idx="1" type="body"/>
          </p:nvPr>
        </p:nvSpPr>
        <p:spPr>
          <a:xfrm>
            <a:off x="685800" y="4400640"/>
            <a:ext cx="5486400" cy="360036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22:notes"/>
          <p:cNvSpPr/>
          <p:nvPr>
            <p:ph idx="2" type="sldImg"/>
          </p:nvPr>
        </p:nvSpPr>
        <p:spPr>
          <a:xfrm>
            <a:off x="685800" y="1143000"/>
            <a:ext cx="5486400" cy="308592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notes"/>
          <p:cNvSpPr/>
          <p:nvPr>
            <p:ph idx="2" type="sldImg"/>
          </p:nvPr>
        </p:nvSpPr>
        <p:spPr>
          <a:xfrm>
            <a:off x="685800" y="1143000"/>
            <a:ext cx="548640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7" name="Google Shape;297;p3:notes"/>
          <p:cNvSpPr txBox="1"/>
          <p:nvPr>
            <p:ph idx="1" type="body"/>
          </p:nvPr>
        </p:nvSpPr>
        <p:spPr>
          <a:xfrm>
            <a:off x="685800" y="4400640"/>
            <a:ext cx="5486400" cy="36003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b="0" lang="en-GB" sz="1200" strike="noStrike">
                <a:solidFill>
                  <a:srgbClr val="000000"/>
                </a:solidFill>
                <a:latin typeface="Calibri"/>
                <a:ea typeface="Calibri"/>
                <a:cs typeface="Calibri"/>
                <a:sym typeface="Calibri"/>
              </a:rPr>
              <a:t>Code is complex, the more of it you write the more of it you have to maintain. Maintaining code takes time, and time is money, money which we have to pay in future; therefore all code is tech debt</a:t>
            </a:r>
            <a:endParaRPr b="0" sz="1200" strike="noStrike">
              <a:latin typeface="Arial"/>
              <a:ea typeface="Arial"/>
              <a:cs typeface="Arial"/>
              <a:sym typeface="Arial"/>
            </a:endParaRPr>
          </a:p>
        </p:txBody>
      </p:sp>
      <p:sp>
        <p:nvSpPr>
          <p:cNvPr id="298" name="Google Shape;298;p3:notes"/>
          <p:cNvSpPr txBox="1"/>
          <p:nvPr/>
        </p:nvSpPr>
        <p:spPr>
          <a:xfrm>
            <a:off x="3884760" y="8685360"/>
            <a:ext cx="2971800" cy="4586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GB" sz="1200" u="none" cap="none" strike="noStrike">
                <a:solidFill>
                  <a:srgbClr val="000000"/>
                </a:solidFill>
                <a:latin typeface="Calibri"/>
                <a:ea typeface="Calibri"/>
                <a:cs typeface="Calibri"/>
                <a:sym typeface="Calibri"/>
              </a:rPr>
              <a:t>‹#›</a:t>
            </a:fld>
            <a:endParaRPr b="0" i="0" sz="1200" u="none" cap="none" strike="noStrike">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4:notes"/>
          <p:cNvSpPr txBox="1"/>
          <p:nvPr>
            <p:ph idx="1" type="body"/>
          </p:nvPr>
        </p:nvSpPr>
        <p:spPr>
          <a:xfrm>
            <a:off x="685800" y="4400640"/>
            <a:ext cx="5486400" cy="360036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4:notes"/>
          <p:cNvSpPr/>
          <p:nvPr>
            <p:ph idx="2" type="sldImg"/>
          </p:nvPr>
        </p:nvSpPr>
        <p:spPr>
          <a:xfrm>
            <a:off x="685800" y="1143000"/>
            <a:ext cx="5486400" cy="308592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5:notes"/>
          <p:cNvSpPr/>
          <p:nvPr>
            <p:ph idx="2" type="sldImg"/>
          </p:nvPr>
        </p:nvSpPr>
        <p:spPr>
          <a:xfrm>
            <a:off x="685800" y="1143000"/>
            <a:ext cx="548640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2" name="Google Shape;312;p5:notes"/>
          <p:cNvSpPr txBox="1"/>
          <p:nvPr>
            <p:ph idx="1" type="body"/>
          </p:nvPr>
        </p:nvSpPr>
        <p:spPr>
          <a:xfrm>
            <a:off x="685800" y="4400640"/>
            <a:ext cx="5486400" cy="36003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b="0" lang="en-GB" sz="1200" strike="noStrike">
                <a:solidFill>
                  <a:srgbClr val="000000"/>
                </a:solidFill>
                <a:latin typeface="Calibri"/>
                <a:ea typeface="Calibri"/>
                <a:cs typeface="Calibri"/>
                <a:sym typeface="Calibri"/>
              </a:rPr>
              <a:t>Give 30 seconds to examine code</a:t>
            </a:r>
            <a:endParaRPr b="0" sz="1200" strike="noStrike">
              <a:latin typeface="Arial"/>
              <a:ea typeface="Arial"/>
              <a:cs typeface="Arial"/>
              <a:sym typeface="Arial"/>
            </a:endParaRPr>
          </a:p>
        </p:txBody>
      </p:sp>
      <p:sp>
        <p:nvSpPr>
          <p:cNvPr id="313" name="Google Shape;313;p5:notes"/>
          <p:cNvSpPr txBox="1"/>
          <p:nvPr/>
        </p:nvSpPr>
        <p:spPr>
          <a:xfrm>
            <a:off x="3884760" y="8685360"/>
            <a:ext cx="2971800" cy="4586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GB" sz="1200" strike="noStrike">
                <a:solidFill>
                  <a:srgbClr val="000000"/>
                </a:solidFill>
                <a:latin typeface="Calibri"/>
                <a:ea typeface="Calibri"/>
                <a:cs typeface="Calibri"/>
                <a:sym typeface="Calibri"/>
              </a:rPr>
              <a:t>‹#›</a:t>
            </a:fld>
            <a:endParaRPr b="0" sz="1200" strike="noStrike">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6:notes"/>
          <p:cNvSpPr/>
          <p:nvPr>
            <p:ph idx="2" type="sldImg"/>
          </p:nvPr>
        </p:nvSpPr>
        <p:spPr>
          <a:xfrm>
            <a:off x="685800" y="1143000"/>
            <a:ext cx="548640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9" name="Google Shape;319;p6:notes"/>
          <p:cNvSpPr txBox="1"/>
          <p:nvPr>
            <p:ph idx="1" type="body"/>
          </p:nvPr>
        </p:nvSpPr>
        <p:spPr>
          <a:xfrm>
            <a:off x="685800" y="4400640"/>
            <a:ext cx="5486400" cy="36003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b="0" lang="en-GB" sz="1200" strike="noStrike">
                <a:solidFill>
                  <a:srgbClr val="000000"/>
                </a:solidFill>
                <a:latin typeface="Calibri"/>
                <a:ea typeface="Calibri"/>
                <a:cs typeface="Calibri"/>
                <a:sym typeface="Calibri"/>
              </a:rPr>
              <a:t>This isn’t the best it could be, but it’s a whole lot more descriptive of what it’s doing than the previous one. We can tell it’s a game, or at least something that you can win, there's also a board, so that helps us narrow it down. There are pieces to be positioned on a board, and the  pieces are ‘O’ and ‘X’; or “Noughts” and “Crosses”</a:t>
            </a:r>
            <a:endParaRPr b="0" sz="1200" strike="noStrike">
              <a:latin typeface="Arial"/>
              <a:ea typeface="Arial"/>
              <a:cs typeface="Arial"/>
              <a:sym typeface="Arial"/>
            </a:endParaRPr>
          </a:p>
          <a:p>
            <a:pPr indent="0" lvl="0" marL="0" rtl="0" algn="l">
              <a:lnSpc>
                <a:spcPct val="100000"/>
              </a:lnSpc>
              <a:spcBef>
                <a:spcPts val="0"/>
              </a:spcBef>
              <a:spcAft>
                <a:spcPts val="0"/>
              </a:spcAft>
              <a:buNone/>
            </a:pPr>
            <a:r>
              <a:t/>
            </a:r>
            <a:endParaRPr b="0" sz="1200" strike="noStrike">
              <a:latin typeface="Arial"/>
              <a:ea typeface="Arial"/>
              <a:cs typeface="Arial"/>
              <a:sym typeface="Arial"/>
            </a:endParaRPr>
          </a:p>
          <a:p>
            <a:pPr indent="0" lvl="0" marL="0" rtl="0" algn="l">
              <a:lnSpc>
                <a:spcPct val="100000"/>
              </a:lnSpc>
              <a:spcBef>
                <a:spcPts val="0"/>
              </a:spcBef>
              <a:spcAft>
                <a:spcPts val="0"/>
              </a:spcAft>
              <a:buNone/>
            </a:pPr>
            <a:r>
              <a:rPr b="0" lang="en-GB" sz="1200" strike="noStrike">
                <a:solidFill>
                  <a:srgbClr val="000000"/>
                </a:solidFill>
                <a:latin typeface="Calibri"/>
                <a:ea typeface="Calibri"/>
                <a:cs typeface="Calibri"/>
                <a:sym typeface="Calibri"/>
              </a:rPr>
              <a:t>We can also tell that it’s impossible to win the game before turn 5</a:t>
            </a:r>
            <a:endParaRPr b="0" sz="1200" strike="noStrike">
              <a:latin typeface="Arial"/>
              <a:ea typeface="Arial"/>
              <a:cs typeface="Arial"/>
              <a:sym typeface="Arial"/>
            </a:endParaRPr>
          </a:p>
        </p:txBody>
      </p:sp>
      <p:sp>
        <p:nvSpPr>
          <p:cNvPr id="320" name="Google Shape;320;p6:notes"/>
          <p:cNvSpPr txBox="1"/>
          <p:nvPr/>
        </p:nvSpPr>
        <p:spPr>
          <a:xfrm>
            <a:off x="3884760" y="8685360"/>
            <a:ext cx="2971800" cy="4586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GB" sz="1200" strike="noStrike">
                <a:solidFill>
                  <a:srgbClr val="000000"/>
                </a:solidFill>
                <a:latin typeface="Calibri"/>
                <a:ea typeface="Calibri"/>
                <a:cs typeface="Calibri"/>
                <a:sym typeface="Calibri"/>
              </a:rPr>
              <a:t>‹#›</a:t>
            </a:fld>
            <a:endParaRPr b="0" sz="1200" strike="noStrike">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7:notes"/>
          <p:cNvSpPr/>
          <p:nvPr>
            <p:ph idx="2" type="sldImg"/>
          </p:nvPr>
        </p:nvSpPr>
        <p:spPr>
          <a:xfrm>
            <a:off x="685800" y="1143000"/>
            <a:ext cx="548640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6" name="Google Shape;326;p7:notes"/>
          <p:cNvSpPr txBox="1"/>
          <p:nvPr>
            <p:ph idx="1" type="body"/>
          </p:nvPr>
        </p:nvSpPr>
        <p:spPr>
          <a:xfrm>
            <a:off x="685800" y="4400640"/>
            <a:ext cx="5486400" cy="36003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b="0" lang="en-GB" sz="1200" strike="noStrike">
                <a:solidFill>
                  <a:srgbClr val="000000"/>
                </a:solidFill>
                <a:latin typeface="Calibri"/>
                <a:ea typeface="Calibri"/>
                <a:cs typeface="Calibri"/>
                <a:sym typeface="Calibri"/>
              </a:rPr>
              <a:t>So, the left is an example of bad code, the right an example of clean(er) code</a:t>
            </a:r>
            <a:endParaRPr b="0" sz="1200" strike="noStrike">
              <a:latin typeface="Arial"/>
              <a:ea typeface="Arial"/>
              <a:cs typeface="Arial"/>
              <a:sym typeface="Arial"/>
            </a:endParaRPr>
          </a:p>
          <a:p>
            <a:pPr indent="0" lvl="0" marL="0" rtl="0" algn="l">
              <a:lnSpc>
                <a:spcPct val="100000"/>
              </a:lnSpc>
              <a:spcBef>
                <a:spcPts val="0"/>
              </a:spcBef>
              <a:spcAft>
                <a:spcPts val="0"/>
              </a:spcAft>
              <a:buNone/>
            </a:pPr>
            <a:r>
              <a:t/>
            </a:r>
            <a:endParaRPr b="0" sz="1200" strike="noStrike">
              <a:latin typeface="Arial"/>
              <a:ea typeface="Arial"/>
              <a:cs typeface="Arial"/>
              <a:sym typeface="Arial"/>
            </a:endParaRPr>
          </a:p>
          <a:p>
            <a:pPr indent="0" lvl="0" marL="0" rtl="0" algn="l">
              <a:lnSpc>
                <a:spcPct val="100000"/>
              </a:lnSpc>
              <a:spcBef>
                <a:spcPts val="0"/>
              </a:spcBef>
              <a:spcAft>
                <a:spcPts val="0"/>
              </a:spcAft>
              <a:buNone/>
            </a:pPr>
            <a:r>
              <a:rPr b="0" lang="en-GB" sz="1200" strike="noStrike">
                <a:solidFill>
                  <a:srgbClr val="000000"/>
                </a:solidFill>
                <a:latin typeface="Calibri"/>
                <a:ea typeface="Calibri"/>
                <a:cs typeface="Calibri"/>
                <a:sym typeface="Calibri"/>
              </a:rPr>
              <a:t>Lets think about how we can make the code on the left cleaner. </a:t>
            </a:r>
            <a:endParaRPr b="0" sz="1200" strike="noStrike">
              <a:latin typeface="Arial"/>
              <a:ea typeface="Arial"/>
              <a:cs typeface="Arial"/>
              <a:sym typeface="Arial"/>
            </a:endParaRPr>
          </a:p>
        </p:txBody>
      </p:sp>
      <p:sp>
        <p:nvSpPr>
          <p:cNvPr id="327" name="Google Shape;327;p7:notes"/>
          <p:cNvSpPr txBox="1"/>
          <p:nvPr/>
        </p:nvSpPr>
        <p:spPr>
          <a:xfrm>
            <a:off x="3884760" y="8685360"/>
            <a:ext cx="2971800" cy="4586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GB" sz="1200" strike="noStrike">
                <a:solidFill>
                  <a:srgbClr val="000000"/>
                </a:solidFill>
                <a:latin typeface="Calibri"/>
                <a:ea typeface="Calibri"/>
                <a:cs typeface="Calibri"/>
                <a:sym typeface="Calibri"/>
              </a:rPr>
              <a:t>‹#›</a:t>
            </a:fld>
            <a:endParaRPr b="0" sz="1200" strike="noStrike">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8:notes"/>
          <p:cNvSpPr txBox="1"/>
          <p:nvPr>
            <p:ph idx="1" type="body"/>
          </p:nvPr>
        </p:nvSpPr>
        <p:spPr>
          <a:xfrm>
            <a:off x="685800" y="4400640"/>
            <a:ext cx="5486400" cy="360036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8:notes"/>
          <p:cNvSpPr/>
          <p:nvPr>
            <p:ph idx="2" type="sldImg"/>
          </p:nvPr>
        </p:nvSpPr>
        <p:spPr>
          <a:xfrm>
            <a:off x="685800" y="1143000"/>
            <a:ext cx="5486400" cy="308592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9:notes"/>
          <p:cNvSpPr txBox="1"/>
          <p:nvPr>
            <p:ph idx="1" type="body"/>
          </p:nvPr>
        </p:nvSpPr>
        <p:spPr>
          <a:xfrm>
            <a:off x="685800" y="4400640"/>
            <a:ext cx="5486400" cy="360036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9:notes"/>
          <p:cNvSpPr/>
          <p:nvPr>
            <p:ph idx="2" type="sldImg"/>
          </p:nvPr>
        </p:nvSpPr>
        <p:spPr>
          <a:xfrm>
            <a:off x="685800" y="1143000"/>
            <a:ext cx="5486400" cy="308592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5" name="Shape 45"/>
        <p:cNvGrpSpPr/>
        <p:nvPr/>
      </p:nvGrpSpPr>
      <p:grpSpPr>
        <a:xfrm>
          <a:off x="0" y="0"/>
          <a:ext cx="0" cy="0"/>
          <a:chOff x="0" y="0"/>
          <a:chExt cx="0" cy="0"/>
        </a:xfrm>
      </p:grpSpPr>
      <p:sp>
        <p:nvSpPr>
          <p:cNvPr id="46" name="Google Shape;46;p11"/>
          <p:cNvSpPr txBox="1"/>
          <p:nvPr>
            <p:ph type="title"/>
          </p:nvPr>
        </p:nvSpPr>
        <p:spPr>
          <a:xfrm>
            <a:off x="831960" y="1709640"/>
            <a:ext cx="10515600" cy="285264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1"/>
          <p:cNvSpPr txBox="1"/>
          <p:nvPr>
            <p:ph idx="1" type="body"/>
          </p:nvPr>
        </p:nvSpPr>
        <p:spPr>
          <a:xfrm>
            <a:off x="831960" y="4589640"/>
            <a:ext cx="1051560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1"/>
          <p:cNvSpPr txBox="1"/>
          <p:nvPr>
            <p:ph idx="2" type="body"/>
          </p:nvPr>
        </p:nvSpPr>
        <p:spPr>
          <a:xfrm>
            <a:off x="831960" y="5373360"/>
            <a:ext cx="1051560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9" name="Shape 49"/>
        <p:cNvGrpSpPr/>
        <p:nvPr/>
      </p:nvGrpSpPr>
      <p:grpSpPr>
        <a:xfrm>
          <a:off x="0" y="0"/>
          <a:ext cx="0" cy="0"/>
          <a:chOff x="0" y="0"/>
          <a:chExt cx="0" cy="0"/>
        </a:xfrm>
      </p:grpSpPr>
      <p:sp>
        <p:nvSpPr>
          <p:cNvPr id="50" name="Google Shape;50;p12"/>
          <p:cNvSpPr txBox="1"/>
          <p:nvPr>
            <p:ph type="title"/>
          </p:nvPr>
        </p:nvSpPr>
        <p:spPr>
          <a:xfrm>
            <a:off x="831960" y="1709640"/>
            <a:ext cx="10515600" cy="285264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2"/>
          <p:cNvSpPr txBox="1"/>
          <p:nvPr>
            <p:ph idx="1" type="body"/>
          </p:nvPr>
        </p:nvSpPr>
        <p:spPr>
          <a:xfrm>
            <a:off x="831960" y="4589640"/>
            <a:ext cx="513144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12"/>
          <p:cNvSpPr txBox="1"/>
          <p:nvPr>
            <p:ph idx="2" type="body"/>
          </p:nvPr>
        </p:nvSpPr>
        <p:spPr>
          <a:xfrm>
            <a:off x="6220440" y="4589640"/>
            <a:ext cx="513144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12"/>
          <p:cNvSpPr txBox="1"/>
          <p:nvPr>
            <p:ph idx="3" type="body"/>
          </p:nvPr>
        </p:nvSpPr>
        <p:spPr>
          <a:xfrm>
            <a:off x="831960" y="5373360"/>
            <a:ext cx="513144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2"/>
          <p:cNvSpPr txBox="1"/>
          <p:nvPr>
            <p:ph idx="4" type="body"/>
          </p:nvPr>
        </p:nvSpPr>
        <p:spPr>
          <a:xfrm>
            <a:off x="6220440" y="5373360"/>
            <a:ext cx="513144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5" name="Shape 55"/>
        <p:cNvGrpSpPr/>
        <p:nvPr/>
      </p:nvGrpSpPr>
      <p:grpSpPr>
        <a:xfrm>
          <a:off x="0" y="0"/>
          <a:ext cx="0" cy="0"/>
          <a:chOff x="0" y="0"/>
          <a:chExt cx="0" cy="0"/>
        </a:xfrm>
      </p:grpSpPr>
      <p:sp>
        <p:nvSpPr>
          <p:cNvPr id="56" name="Google Shape;56;p13"/>
          <p:cNvSpPr txBox="1"/>
          <p:nvPr>
            <p:ph type="title"/>
          </p:nvPr>
        </p:nvSpPr>
        <p:spPr>
          <a:xfrm>
            <a:off x="831960" y="1709640"/>
            <a:ext cx="10515600" cy="285264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3"/>
          <p:cNvSpPr txBox="1"/>
          <p:nvPr>
            <p:ph idx="1" type="body"/>
          </p:nvPr>
        </p:nvSpPr>
        <p:spPr>
          <a:xfrm>
            <a:off x="831960" y="4589640"/>
            <a:ext cx="338580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2" type="body"/>
          </p:nvPr>
        </p:nvSpPr>
        <p:spPr>
          <a:xfrm>
            <a:off x="4387320" y="4589640"/>
            <a:ext cx="338580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13"/>
          <p:cNvSpPr txBox="1"/>
          <p:nvPr>
            <p:ph idx="3" type="body"/>
          </p:nvPr>
        </p:nvSpPr>
        <p:spPr>
          <a:xfrm>
            <a:off x="7943040" y="4589640"/>
            <a:ext cx="338580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13"/>
          <p:cNvSpPr txBox="1"/>
          <p:nvPr>
            <p:ph idx="4" type="body"/>
          </p:nvPr>
        </p:nvSpPr>
        <p:spPr>
          <a:xfrm>
            <a:off x="831960" y="5373360"/>
            <a:ext cx="338580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13"/>
          <p:cNvSpPr txBox="1"/>
          <p:nvPr>
            <p:ph idx="5" type="body"/>
          </p:nvPr>
        </p:nvSpPr>
        <p:spPr>
          <a:xfrm>
            <a:off x="4387320" y="5373360"/>
            <a:ext cx="338580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2" name="Google Shape;62;p13"/>
          <p:cNvSpPr txBox="1"/>
          <p:nvPr>
            <p:ph idx="6" type="body"/>
          </p:nvPr>
        </p:nvSpPr>
        <p:spPr>
          <a:xfrm>
            <a:off x="7943040" y="5373360"/>
            <a:ext cx="338580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70" name="Shape 70"/>
        <p:cNvGrpSpPr/>
        <p:nvPr/>
      </p:nvGrpSpPr>
      <p:grpSpPr>
        <a:xfrm>
          <a:off x="0" y="0"/>
          <a:ext cx="0" cy="0"/>
          <a:chOff x="0" y="0"/>
          <a:chExt cx="0" cy="0"/>
        </a:xfrm>
      </p:grpSpPr>
      <p:sp>
        <p:nvSpPr>
          <p:cNvPr id="71" name="Google Shape;71;p15"/>
          <p:cNvSpPr txBox="1"/>
          <p:nvPr>
            <p:ph type="title"/>
          </p:nvPr>
        </p:nvSpPr>
        <p:spPr>
          <a:xfrm>
            <a:off x="831960" y="1709640"/>
            <a:ext cx="10515600" cy="285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5"/>
          <p:cNvSpPr txBox="1"/>
          <p:nvPr>
            <p:ph idx="1" type="body"/>
          </p:nvPr>
        </p:nvSpPr>
        <p:spPr>
          <a:xfrm>
            <a:off x="831960" y="4589640"/>
            <a:ext cx="513144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3" name="Google Shape;73;p15"/>
          <p:cNvSpPr txBox="1"/>
          <p:nvPr>
            <p:ph idx="2" type="body"/>
          </p:nvPr>
        </p:nvSpPr>
        <p:spPr>
          <a:xfrm>
            <a:off x="6220440" y="4589640"/>
            <a:ext cx="513144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4" name="Google Shape;74;p15"/>
          <p:cNvSpPr txBox="1"/>
          <p:nvPr>
            <p:ph idx="3" type="body"/>
          </p:nvPr>
        </p:nvSpPr>
        <p:spPr>
          <a:xfrm>
            <a:off x="831960" y="5373360"/>
            <a:ext cx="513144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5" name="Google Shape;75;p15"/>
          <p:cNvSpPr txBox="1"/>
          <p:nvPr>
            <p:ph idx="4" type="body"/>
          </p:nvPr>
        </p:nvSpPr>
        <p:spPr>
          <a:xfrm>
            <a:off x="6220440" y="5373360"/>
            <a:ext cx="513144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6" name="Shape 76"/>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7" name="Shape 77"/>
        <p:cNvGrpSpPr/>
        <p:nvPr/>
      </p:nvGrpSpPr>
      <p:grpSpPr>
        <a:xfrm>
          <a:off x="0" y="0"/>
          <a:ext cx="0" cy="0"/>
          <a:chOff x="0" y="0"/>
          <a:chExt cx="0" cy="0"/>
        </a:xfrm>
      </p:grpSpPr>
      <p:sp>
        <p:nvSpPr>
          <p:cNvPr id="78" name="Google Shape;78;p17"/>
          <p:cNvSpPr txBox="1"/>
          <p:nvPr>
            <p:ph type="title"/>
          </p:nvPr>
        </p:nvSpPr>
        <p:spPr>
          <a:xfrm>
            <a:off x="831960" y="1709640"/>
            <a:ext cx="10515600" cy="285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 type="subTitle"/>
          </p:nvPr>
        </p:nvSpPr>
        <p:spPr>
          <a:xfrm>
            <a:off x="831960" y="4589640"/>
            <a:ext cx="10515600" cy="1500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80" name="Shape 80"/>
        <p:cNvGrpSpPr/>
        <p:nvPr/>
      </p:nvGrpSpPr>
      <p:grpSpPr>
        <a:xfrm>
          <a:off x="0" y="0"/>
          <a:ext cx="0" cy="0"/>
          <a:chOff x="0" y="0"/>
          <a:chExt cx="0" cy="0"/>
        </a:xfrm>
      </p:grpSpPr>
      <p:sp>
        <p:nvSpPr>
          <p:cNvPr id="81" name="Google Shape;81;p18"/>
          <p:cNvSpPr txBox="1"/>
          <p:nvPr>
            <p:ph type="title"/>
          </p:nvPr>
        </p:nvSpPr>
        <p:spPr>
          <a:xfrm>
            <a:off x="831960" y="1709640"/>
            <a:ext cx="10515600" cy="285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8"/>
          <p:cNvSpPr txBox="1"/>
          <p:nvPr>
            <p:ph idx="1" type="body"/>
          </p:nvPr>
        </p:nvSpPr>
        <p:spPr>
          <a:xfrm>
            <a:off x="831960" y="4589640"/>
            <a:ext cx="10515600" cy="15001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83" name="Shape 83"/>
        <p:cNvGrpSpPr/>
        <p:nvPr/>
      </p:nvGrpSpPr>
      <p:grpSpPr>
        <a:xfrm>
          <a:off x="0" y="0"/>
          <a:ext cx="0" cy="0"/>
          <a:chOff x="0" y="0"/>
          <a:chExt cx="0" cy="0"/>
        </a:xfrm>
      </p:grpSpPr>
      <p:sp>
        <p:nvSpPr>
          <p:cNvPr id="84" name="Google Shape;84;p19"/>
          <p:cNvSpPr txBox="1"/>
          <p:nvPr>
            <p:ph type="title"/>
          </p:nvPr>
        </p:nvSpPr>
        <p:spPr>
          <a:xfrm>
            <a:off x="831960" y="1709640"/>
            <a:ext cx="10515600" cy="285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9"/>
          <p:cNvSpPr txBox="1"/>
          <p:nvPr>
            <p:ph idx="1" type="body"/>
          </p:nvPr>
        </p:nvSpPr>
        <p:spPr>
          <a:xfrm>
            <a:off x="831960" y="4589640"/>
            <a:ext cx="5131440" cy="15001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6" name="Google Shape;86;p19"/>
          <p:cNvSpPr txBox="1"/>
          <p:nvPr>
            <p:ph idx="2" type="body"/>
          </p:nvPr>
        </p:nvSpPr>
        <p:spPr>
          <a:xfrm>
            <a:off x="6220440" y="4589640"/>
            <a:ext cx="5131440" cy="15001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p20"/>
          <p:cNvSpPr txBox="1"/>
          <p:nvPr>
            <p:ph type="title"/>
          </p:nvPr>
        </p:nvSpPr>
        <p:spPr>
          <a:xfrm>
            <a:off x="831960" y="1709640"/>
            <a:ext cx="10515600" cy="285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9" name="Shape 89"/>
        <p:cNvGrpSpPr/>
        <p:nvPr/>
      </p:nvGrpSpPr>
      <p:grpSpPr>
        <a:xfrm>
          <a:off x="0" y="0"/>
          <a:ext cx="0" cy="0"/>
          <a:chOff x="0" y="0"/>
          <a:chExt cx="0" cy="0"/>
        </a:xfrm>
      </p:grpSpPr>
      <p:sp>
        <p:nvSpPr>
          <p:cNvPr id="90" name="Google Shape;90;p21"/>
          <p:cNvSpPr txBox="1"/>
          <p:nvPr>
            <p:ph idx="1" type="subTitle"/>
          </p:nvPr>
        </p:nvSpPr>
        <p:spPr>
          <a:xfrm>
            <a:off x="831960" y="1709640"/>
            <a:ext cx="10515600" cy="13224599"/>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6" name="Shape 16"/>
        <p:cNvGrpSpPr/>
        <p:nvPr/>
      </p:nvGrpSpPr>
      <p:grpSpPr>
        <a:xfrm>
          <a:off x="0" y="0"/>
          <a:ext cx="0" cy="0"/>
          <a:chOff x="0" y="0"/>
          <a:chExt cx="0" cy="0"/>
        </a:xfrm>
      </p:grpSpPr>
      <p:sp>
        <p:nvSpPr>
          <p:cNvPr id="17" name="Google Shape;17;p3"/>
          <p:cNvSpPr txBox="1"/>
          <p:nvPr>
            <p:ph type="title"/>
          </p:nvPr>
        </p:nvSpPr>
        <p:spPr>
          <a:xfrm>
            <a:off x="831960" y="1709640"/>
            <a:ext cx="10515600" cy="285264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
          <p:cNvSpPr txBox="1"/>
          <p:nvPr>
            <p:ph idx="1" type="subTitle"/>
          </p:nvPr>
        </p:nvSpPr>
        <p:spPr>
          <a:xfrm>
            <a:off x="831960" y="4589640"/>
            <a:ext cx="10515600" cy="1500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91" name="Shape 91"/>
        <p:cNvGrpSpPr/>
        <p:nvPr/>
      </p:nvGrpSpPr>
      <p:grpSpPr>
        <a:xfrm>
          <a:off x="0" y="0"/>
          <a:ext cx="0" cy="0"/>
          <a:chOff x="0" y="0"/>
          <a:chExt cx="0" cy="0"/>
        </a:xfrm>
      </p:grpSpPr>
      <p:sp>
        <p:nvSpPr>
          <p:cNvPr id="92" name="Google Shape;92;p22"/>
          <p:cNvSpPr txBox="1"/>
          <p:nvPr>
            <p:ph type="title"/>
          </p:nvPr>
        </p:nvSpPr>
        <p:spPr>
          <a:xfrm>
            <a:off x="831960" y="1709640"/>
            <a:ext cx="10515600" cy="285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2"/>
          <p:cNvSpPr txBox="1"/>
          <p:nvPr>
            <p:ph idx="1" type="body"/>
          </p:nvPr>
        </p:nvSpPr>
        <p:spPr>
          <a:xfrm>
            <a:off x="831960" y="4589640"/>
            <a:ext cx="513144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22"/>
          <p:cNvSpPr txBox="1"/>
          <p:nvPr>
            <p:ph idx="2" type="body"/>
          </p:nvPr>
        </p:nvSpPr>
        <p:spPr>
          <a:xfrm>
            <a:off x="6220440" y="4589640"/>
            <a:ext cx="5131440" cy="15001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22"/>
          <p:cNvSpPr txBox="1"/>
          <p:nvPr>
            <p:ph idx="3" type="body"/>
          </p:nvPr>
        </p:nvSpPr>
        <p:spPr>
          <a:xfrm>
            <a:off x="831960" y="5373360"/>
            <a:ext cx="513144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96" name="Shape 96"/>
        <p:cNvGrpSpPr/>
        <p:nvPr/>
      </p:nvGrpSpPr>
      <p:grpSpPr>
        <a:xfrm>
          <a:off x="0" y="0"/>
          <a:ext cx="0" cy="0"/>
          <a:chOff x="0" y="0"/>
          <a:chExt cx="0" cy="0"/>
        </a:xfrm>
      </p:grpSpPr>
      <p:sp>
        <p:nvSpPr>
          <p:cNvPr id="97" name="Google Shape;97;p23"/>
          <p:cNvSpPr txBox="1"/>
          <p:nvPr>
            <p:ph type="title"/>
          </p:nvPr>
        </p:nvSpPr>
        <p:spPr>
          <a:xfrm>
            <a:off x="831960" y="1709640"/>
            <a:ext cx="10515600" cy="285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3"/>
          <p:cNvSpPr txBox="1"/>
          <p:nvPr>
            <p:ph idx="1" type="body"/>
          </p:nvPr>
        </p:nvSpPr>
        <p:spPr>
          <a:xfrm>
            <a:off x="831960" y="4589640"/>
            <a:ext cx="5131440" cy="15001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9" name="Google Shape;99;p23"/>
          <p:cNvSpPr txBox="1"/>
          <p:nvPr>
            <p:ph idx="2" type="body"/>
          </p:nvPr>
        </p:nvSpPr>
        <p:spPr>
          <a:xfrm>
            <a:off x="6220440" y="4589640"/>
            <a:ext cx="513144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0" name="Google Shape;100;p23"/>
          <p:cNvSpPr txBox="1"/>
          <p:nvPr>
            <p:ph idx="3" type="body"/>
          </p:nvPr>
        </p:nvSpPr>
        <p:spPr>
          <a:xfrm>
            <a:off x="6220440" y="5373360"/>
            <a:ext cx="513144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01" name="Shape 101"/>
        <p:cNvGrpSpPr/>
        <p:nvPr/>
      </p:nvGrpSpPr>
      <p:grpSpPr>
        <a:xfrm>
          <a:off x="0" y="0"/>
          <a:ext cx="0" cy="0"/>
          <a:chOff x="0" y="0"/>
          <a:chExt cx="0" cy="0"/>
        </a:xfrm>
      </p:grpSpPr>
      <p:sp>
        <p:nvSpPr>
          <p:cNvPr id="102" name="Google Shape;102;p24"/>
          <p:cNvSpPr txBox="1"/>
          <p:nvPr>
            <p:ph type="title"/>
          </p:nvPr>
        </p:nvSpPr>
        <p:spPr>
          <a:xfrm>
            <a:off x="831960" y="1709640"/>
            <a:ext cx="10515600" cy="285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4"/>
          <p:cNvSpPr txBox="1"/>
          <p:nvPr>
            <p:ph idx="1" type="body"/>
          </p:nvPr>
        </p:nvSpPr>
        <p:spPr>
          <a:xfrm>
            <a:off x="831960" y="4589640"/>
            <a:ext cx="513144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4" name="Google Shape;104;p24"/>
          <p:cNvSpPr txBox="1"/>
          <p:nvPr>
            <p:ph idx="2" type="body"/>
          </p:nvPr>
        </p:nvSpPr>
        <p:spPr>
          <a:xfrm>
            <a:off x="6220440" y="4589640"/>
            <a:ext cx="513144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24"/>
          <p:cNvSpPr txBox="1"/>
          <p:nvPr>
            <p:ph idx="3" type="body"/>
          </p:nvPr>
        </p:nvSpPr>
        <p:spPr>
          <a:xfrm>
            <a:off x="831960" y="5373360"/>
            <a:ext cx="1051560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06" name="Shape 106"/>
        <p:cNvGrpSpPr/>
        <p:nvPr/>
      </p:nvGrpSpPr>
      <p:grpSpPr>
        <a:xfrm>
          <a:off x="0" y="0"/>
          <a:ext cx="0" cy="0"/>
          <a:chOff x="0" y="0"/>
          <a:chExt cx="0" cy="0"/>
        </a:xfrm>
      </p:grpSpPr>
      <p:sp>
        <p:nvSpPr>
          <p:cNvPr id="107" name="Google Shape;107;p25"/>
          <p:cNvSpPr txBox="1"/>
          <p:nvPr>
            <p:ph type="title"/>
          </p:nvPr>
        </p:nvSpPr>
        <p:spPr>
          <a:xfrm>
            <a:off x="831960" y="1709640"/>
            <a:ext cx="10515600" cy="285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5"/>
          <p:cNvSpPr txBox="1"/>
          <p:nvPr>
            <p:ph idx="1" type="body"/>
          </p:nvPr>
        </p:nvSpPr>
        <p:spPr>
          <a:xfrm>
            <a:off x="831960" y="4589640"/>
            <a:ext cx="1051560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25"/>
          <p:cNvSpPr txBox="1"/>
          <p:nvPr>
            <p:ph idx="2" type="body"/>
          </p:nvPr>
        </p:nvSpPr>
        <p:spPr>
          <a:xfrm>
            <a:off x="831960" y="5373360"/>
            <a:ext cx="1051560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10" name="Shape 110"/>
        <p:cNvGrpSpPr/>
        <p:nvPr/>
      </p:nvGrpSpPr>
      <p:grpSpPr>
        <a:xfrm>
          <a:off x="0" y="0"/>
          <a:ext cx="0" cy="0"/>
          <a:chOff x="0" y="0"/>
          <a:chExt cx="0" cy="0"/>
        </a:xfrm>
      </p:grpSpPr>
      <p:sp>
        <p:nvSpPr>
          <p:cNvPr id="111" name="Google Shape;111;p26"/>
          <p:cNvSpPr txBox="1"/>
          <p:nvPr>
            <p:ph type="title"/>
          </p:nvPr>
        </p:nvSpPr>
        <p:spPr>
          <a:xfrm>
            <a:off x="831960" y="1709640"/>
            <a:ext cx="10515600" cy="285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6"/>
          <p:cNvSpPr txBox="1"/>
          <p:nvPr>
            <p:ph idx="1" type="body"/>
          </p:nvPr>
        </p:nvSpPr>
        <p:spPr>
          <a:xfrm>
            <a:off x="831960" y="4589640"/>
            <a:ext cx="338580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26"/>
          <p:cNvSpPr txBox="1"/>
          <p:nvPr>
            <p:ph idx="2" type="body"/>
          </p:nvPr>
        </p:nvSpPr>
        <p:spPr>
          <a:xfrm>
            <a:off x="4387320" y="4589640"/>
            <a:ext cx="338580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4" name="Google Shape;114;p26"/>
          <p:cNvSpPr txBox="1"/>
          <p:nvPr>
            <p:ph idx="3" type="body"/>
          </p:nvPr>
        </p:nvSpPr>
        <p:spPr>
          <a:xfrm>
            <a:off x="7943040" y="4589640"/>
            <a:ext cx="338580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5" name="Google Shape;115;p26"/>
          <p:cNvSpPr txBox="1"/>
          <p:nvPr>
            <p:ph idx="4" type="body"/>
          </p:nvPr>
        </p:nvSpPr>
        <p:spPr>
          <a:xfrm>
            <a:off x="831960" y="5373360"/>
            <a:ext cx="338580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6" name="Google Shape;116;p26"/>
          <p:cNvSpPr txBox="1"/>
          <p:nvPr>
            <p:ph idx="5" type="body"/>
          </p:nvPr>
        </p:nvSpPr>
        <p:spPr>
          <a:xfrm>
            <a:off x="4387320" y="5373360"/>
            <a:ext cx="338580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7" name="Google Shape;117;p26"/>
          <p:cNvSpPr txBox="1"/>
          <p:nvPr>
            <p:ph idx="6" type="body"/>
          </p:nvPr>
        </p:nvSpPr>
        <p:spPr>
          <a:xfrm>
            <a:off x="7943040" y="5373360"/>
            <a:ext cx="338580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24" name="Shape 124"/>
        <p:cNvGrpSpPr/>
        <p:nvPr/>
      </p:nvGrpSpPr>
      <p:grpSpPr>
        <a:xfrm>
          <a:off x="0" y="0"/>
          <a:ext cx="0" cy="0"/>
          <a:chOff x="0" y="0"/>
          <a:chExt cx="0" cy="0"/>
        </a:xfrm>
      </p:grpSpPr>
      <p:sp>
        <p:nvSpPr>
          <p:cNvPr id="125" name="Google Shape;125;p28"/>
          <p:cNvSpPr txBox="1"/>
          <p:nvPr>
            <p:ph type="title"/>
          </p:nvPr>
        </p:nvSpPr>
        <p:spPr>
          <a:xfrm>
            <a:off x="831960" y="1709640"/>
            <a:ext cx="10515600" cy="285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8"/>
          <p:cNvSpPr txBox="1"/>
          <p:nvPr>
            <p:ph idx="1" type="body"/>
          </p:nvPr>
        </p:nvSpPr>
        <p:spPr>
          <a:xfrm>
            <a:off x="831960" y="4589640"/>
            <a:ext cx="5131440" cy="15001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7" name="Google Shape;127;p28"/>
          <p:cNvSpPr txBox="1"/>
          <p:nvPr>
            <p:ph idx="2" type="body"/>
          </p:nvPr>
        </p:nvSpPr>
        <p:spPr>
          <a:xfrm>
            <a:off x="6220440" y="4589640"/>
            <a:ext cx="513144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8" name="Google Shape;128;p28"/>
          <p:cNvSpPr txBox="1"/>
          <p:nvPr>
            <p:ph idx="3" type="body"/>
          </p:nvPr>
        </p:nvSpPr>
        <p:spPr>
          <a:xfrm>
            <a:off x="6220440" y="5373360"/>
            <a:ext cx="513144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9" name="Shape 129"/>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30" name="Shape 130"/>
        <p:cNvGrpSpPr/>
        <p:nvPr/>
      </p:nvGrpSpPr>
      <p:grpSpPr>
        <a:xfrm>
          <a:off x="0" y="0"/>
          <a:ext cx="0" cy="0"/>
          <a:chOff x="0" y="0"/>
          <a:chExt cx="0" cy="0"/>
        </a:xfrm>
      </p:grpSpPr>
      <p:sp>
        <p:nvSpPr>
          <p:cNvPr id="131" name="Google Shape;131;p30"/>
          <p:cNvSpPr txBox="1"/>
          <p:nvPr>
            <p:ph type="title"/>
          </p:nvPr>
        </p:nvSpPr>
        <p:spPr>
          <a:xfrm>
            <a:off x="831960" y="1709640"/>
            <a:ext cx="10515600" cy="285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0"/>
          <p:cNvSpPr txBox="1"/>
          <p:nvPr>
            <p:ph idx="1" type="subTitle"/>
          </p:nvPr>
        </p:nvSpPr>
        <p:spPr>
          <a:xfrm>
            <a:off x="831960" y="4589640"/>
            <a:ext cx="10515600" cy="1500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33" name="Shape 133"/>
        <p:cNvGrpSpPr/>
        <p:nvPr/>
      </p:nvGrpSpPr>
      <p:grpSpPr>
        <a:xfrm>
          <a:off x="0" y="0"/>
          <a:ext cx="0" cy="0"/>
          <a:chOff x="0" y="0"/>
          <a:chExt cx="0" cy="0"/>
        </a:xfrm>
      </p:grpSpPr>
      <p:sp>
        <p:nvSpPr>
          <p:cNvPr id="134" name="Google Shape;134;p31"/>
          <p:cNvSpPr txBox="1"/>
          <p:nvPr>
            <p:ph type="title"/>
          </p:nvPr>
        </p:nvSpPr>
        <p:spPr>
          <a:xfrm>
            <a:off x="831960" y="1709640"/>
            <a:ext cx="10515600" cy="285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1"/>
          <p:cNvSpPr txBox="1"/>
          <p:nvPr>
            <p:ph idx="1" type="body"/>
          </p:nvPr>
        </p:nvSpPr>
        <p:spPr>
          <a:xfrm>
            <a:off x="831960" y="4589640"/>
            <a:ext cx="10515600" cy="15001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36" name="Shape 136"/>
        <p:cNvGrpSpPr/>
        <p:nvPr/>
      </p:nvGrpSpPr>
      <p:grpSpPr>
        <a:xfrm>
          <a:off x="0" y="0"/>
          <a:ext cx="0" cy="0"/>
          <a:chOff x="0" y="0"/>
          <a:chExt cx="0" cy="0"/>
        </a:xfrm>
      </p:grpSpPr>
      <p:sp>
        <p:nvSpPr>
          <p:cNvPr id="137" name="Google Shape;137;p32"/>
          <p:cNvSpPr txBox="1"/>
          <p:nvPr>
            <p:ph type="title"/>
          </p:nvPr>
        </p:nvSpPr>
        <p:spPr>
          <a:xfrm>
            <a:off x="831960" y="1709640"/>
            <a:ext cx="10515600" cy="285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2"/>
          <p:cNvSpPr txBox="1"/>
          <p:nvPr>
            <p:ph idx="1" type="body"/>
          </p:nvPr>
        </p:nvSpPr>
        <p:spPr>
          <a:xfrm>
            <a:off x="831960" y="4589640"/>
            <a:ext cx="5131440" cy="15001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9" name="Google Shape;139;p32"/>
          <p:cNvSpPr txBox="1"/>
          <p:nvPr>
            <p:ph idx="2" type="body"/>
          </p:nvPr>
        </p:nvSpPr>
        <p:spPr>
          <a:xfrm>
            <a:off x="6220440" y="4589640"/>
            <a:ext cx="5131440" cy="15001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9" name="Shape 19"/>
        <p:cNvGrpSpPr/>
        <p:nvPr/>
      </p:nvGrpSpPr>
      <p:grpSpPr>
        <a:xfrm>
          <a:off x="0" y="0"/>
          <a:ext cx="0" cy="0"/>
          <a:chOff x="0" y="0"/>
          <a:chExt cx="0" cy="0"/>
        </a:xfrm>
      </p:grpSpPr>
      <p:sp>
        <p:nvSpPr>
          <p:cNvPr id="20" name="Google Shape;20;p4"/>
          <p:cNvSpPr txBox="1"/>
          <p:nvPr>
            <p:ph type="title"/>
          </p:nvPr>
        </p:nvSpPr>
        <p:spPr>
          <a:xfrm>
            <a:off x="831960" y="1709640"/>
            <a:ext cx="10515600" cy="285264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 type="body"/>
          </p:nvPr>
        </p:nvSpPr>
        <p:spPr>
          <a:xfrm>
            <a:off x="831960" y="4589640"/>
            <a:ext cx="10515600" cy="15001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0" name="Shape 140"/>
        <p:cNvGrpSpPr/>
        <p:nvPr/>
      </p:nvGrpSpPr>
      <p:grpSpPr>
        <a:xfrm>
          <a:off x="0" y="0"/>
          <a:ext cx="0" cy="0"/>
          <a:chOff x="0" y="0"/>
          <a:chExt cx="0" cy="0"/>
        </a:xfrm>
      </p:grpSpPr>
      <p:sp>
        <p:nvSpPr>
          <p:cNvPr id="141" name="Google Shape;141;p33"/>
          <p:cNvSpPr txBox="1"/>
          <p:nvPr>
            <p:ph type="title"/>
          </p:nvPr>
        </p:nvSpPr>
        <p:spPr>
          <a:xfrm>
            <a:off x="831960" y="1709640"/>
            <a:ext cx="10515600" cy="285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42" name="Shape 142"/>
        <p:cNvGrpSpPr/>
        <p:nvPr/>
      </p:nvGrpSpPr>
      <p:grpSpPr>
        <a:xfrm>
          <a:off x="0" y="0"/>
          <a:ext cx="0" cy="0"/>
          <a:chOff x="0" y="0"/>
          <a:chExt cx="0" cy="0"/>
        </a:xfrm>
      </p:grpSpPr>
      <p:sp>
        <p:nvSpPr>
          <p:cNvPr id="143" name="Google Shape;143;p34"/>
          <p:cNvSpPr txBox="1"/>
          <p:nvPr>
            <p:ph idx="1" type="subTitle"/>
          </p:nvPr>
        </p:nvSpPr>
        <p:spPr>
          <a:xfrm>
            <a:off x="831960" y="1709640"/>
            <a:ext cx="10515600" cy="13224599"/>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44" name="Shape 144"/>
        <p:cNvGrpSpPr/>
        <p:nvPr/>
      </p:nvGrpSpPr>
      <p:grpSpPr>
        <a:xfrm>
          <a:off x="0" y="0"/>
          <a:ext cx="0" cy="0"/>
          <a:chOff x="0" y="0"/>
          <a:chExt cx="0" cy="0"/>
        </a:xfrm>
      </p:grpSpPr>
      <p:sp>
        <p:nvSpPr>
          <p:cNvPr id="145" name="Google Shape;145;p35"/>
          <p:cNvSpPr txBox="1"/>
          <p:nvPr>
            <p:ph type="title"/>
          </p:nvPr>
        </p:nvSpPr>
        <p:spPr>
          <a:xfrm>
            <a:off x="831960" y="1709640"/>
            <a:ext cx="10515600" cy="285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35"/>
          <p:cNvSpPr txBox="1"/>
          <p:nvPr>
            <p:ph idx="1" type="body"/>
          </p:nvPr>
        </p:nvSpPr>
        <p:spPr>
          <a:xfrm>
            <a:off x="831960" y="4589640"/>
            <a:ext cx="513144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7" name="Google Shape;147;p35"/>
          <p:cNvSpPr txBox="1"/>
          <p:nvPr>
            <p:ph idx="2" type="body"/>
          </p:nvPr>
        </p:nvSpPr>
        <p:spPr>
          <a:xfrm>
            <a:off x="6220440" y="4589640"/>
            <a:ext cx="5131440" cy="15001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8" name="Google Shape;148;p35"/>
          <p:cNvSpPr txBox="1"/>
          <p:nvPr>
            <p:ph idx="3" type="body"/>
          </p:nvPr>
        </p:nvSpPr>
        <p:spPr>
          <a:xfrm>
            <a:off x="831960" y="5373360"/>
            <a:ext cx="513144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49" name="Shape 149"/>
        <p:cNvGrpSpPr/>
        <p:nvPr/>
      </p:nvGrpSpPr>
      <p:grpSpPr>
        <a:xfrm>
          <a:off x="0" y="0"/>
          <a:ext cx="0" cy="0"/>
          <a:chOff x="0" y="0"/>
          <a:chExt cx="0" cy="0"/>
        </a:xfrm>
      </p:grpSpPr>
      <p:sp>
        <p:nvSpPr>
          <p:cNvPr id="150" name="Google Shape;150;p36"/>
          <p:cNvSpPr txBox="1"/>
          <p:nvPr>
            <p:ph type="title"/>
          </p:nvPr>
        </p:nvSpPr>
        <p:spPr>
          <a:xfrm>
            <a:off x="831960" y="1709640"/>
            <a:ext cx="10515600" cy="285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36"/>
          <p:cNvSpPr txBox="1"/>
          <p:nvPr>
            <p:ph idx="1" type="body"/>
          </p:nvPr>
        </p:nvSpPr>
        <p:spPr>
          <a:xfrm>
            <a:off x="831960" y="4589640"/>
            <a:ext cx="513144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2" name="Google Shape;152;p36"/>
          <p:cNvSpPr txBox="1"/>
          <p:nvPr>
            <p:ph idx="2" type="body"/>
          </p:nvPr>
        </p:nvSpPr>
        <p:spPr>
          <a:xfrm>
            <a:off x="6220440" y="4589640"/>
            <a:ext cx="513144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3" name="Google Shape;153;p36"/>
          <p:cNvSpPr txBox="1"/>
          <p:nvPr>
            <p:ph idx="3" type="body"/>
          </p:nvPr>
        </p:nvSpPr>
        <p:spPr>
          <a:xfrm>
            <a:off x="831960" y="5373360"/>
            <a:ext cx="1051560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54" name="Shape 154"/>
        <p:cNvGrpSpPr/>
        <p:nvPr/>
      </p:nvGrpSpPr>
      <p:grpSpPr>
        <a:xfrm>
          <a:off x="0" y="0"/>
          <a:ext cx="0" cy="0"/>
          <a:chOff x="0" y="0"/>
          <a:chExt cx="0" cy="0"/>
        </a:xfrm>
      </p:grpSpPr>
      <p:sp>
        <p:nvSpPr>
          <p:cNvPr id="155" name="Google Shape;155;p37"/>
          <p:cNvSpPr txBox="1"/>
          <p:nvPr>
            <p:ph type="title"/>
          </p:nvPr>
        </p:nvSpPr>
        <p:spPr>
          <a:xfrm>
            <a:off x="831960" y="1709640"/>
            <a:ext cx="10515600" cy="285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37"/>
          <p:cNvSpPr txBox="1"/>
          <p:nvPr>
            <p:ph idx="1" type="body"/>
          </p:nvPr>
        </p:nvSpPr>
        <p:spPr>
          <a:xfrm>
            <a:off x="831960" y="4589640"/>
            <a:ext cx="1051560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7" name="Google Shape;157;p37"/>
          <p:cNvSpPr txBox="1"/>
          <p:nvPr>
            <p:ph idx="2" type="body"/>
          </p:nvPr>
        </p:nvSpPr>
        <p:spPr>
          <a:xfrm>
            <a:off x="831960" y="5373360"/>
            <a:ext cx="1051560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58" name="Shape 158"/>
        <p:cNvGrpSpPr/>
        <p:nvPr/>
      </p:nvGrpSpPr>
      <p:grpSpPr>
        <a:xfrm>
          <a:off x="0" y="0"/>
          <a:ext cx="0" cy="0"/>
          <a:chOff x="0" y="0"/>
          <a:chExt cx="0" cy="0"/>
        </a:xfrm>
      </p:grpSpPr>
      <p:sp>
        <p:nvSpPr>
          <p:cNvPr id="159" name="Google Shape;159;p38"/>
          <p:cNvSpPr txBox="1"/>
          <p:nvPr>
            <p:ph type="title"/>
          </p:nvPr>
        </p:nvSpPr>
        <p:spPr>
          <a:xfrm>
            <a:off x="831960" y="1709640"/>
            <a:ext cx="10515600" cy="285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38"/>
          <p:cNvSpPr txBox="1"/>
          <p:nvPr>
            <p:ph idx="1" type="body"/>
          </p:nvPr>
        </p:nvSpPr>
        <p:spPr>
          <a:xfrm>
            <a:off x="831960" y="4589640"/>
            <a:ext cx="513144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1" name="Google Shape;161;p38"/>
          <p:cNvSpPr txBox="1"/>
          <p:nvPr>
            <p:ph idx="2" type="body"/>
          </p:nvPr>
        </p:nvSpPr>
        <p:spPr>
          <a:xfrm>
            <a:off x="6220440" y="4589640"/>
            <a:ext cx="513144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2" name="Google Shape;162;p38"/>
          <p:cNvSpPr txBox="1"/>
          <p:nvPr>
            <p:ph idx="3" type="body"/>
          </p:nvPr>
        </p:nvSpPr>
        <p:spPr>
          <a:xfrm>
            <a:off x="831960" y="5373360"/>
            <a:ext cx="513144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3" name="Google Shape;163;p38"/>
          <p:cNvSpPr txBox="1"/>
          <p:nvPr>
            <p:ph idx="4" type="body"/>
          </p:nvPr>
        </p:nvSpPr>
        <p:spPr>
          <a:xfrm>
            <a:off x="6220440" y="5373360"/>
            <a:ext cx="513144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64" name="Shape 164"/>
        <p:cNvGrpSpPr/>
        <p:nvPr/>
      </p:nvGrpSpPr>
      <p:grpSpPr>
        <a:xfrm>
          <a:off x="0" y="0"/>
          <a:ext cx="0" cy="0"/>
          <a:chOff x="0" y="0"/>
          <a:chExt cx="0" cy="0"/>
        </a:xfrm>
      </p:grpSpPr>
      <p:sp>
        <p:nvSpPr>
          <p:cNvPr id="165" name="Google Shape;165;p39"/>
          <p:cNvSpPr txBox="1"/>
          <p:nvPr>
            <p:ph type="title"/>
          </p:nvPr>
        </p:nvSpPr>
        <p:spPr>
          <a:xfrm>
            <a:off x="831960" y="1709640"/>
            <a:ext cx="10515600" cy="285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39"/>
          <p:cNvSpPr txBox="1"/>
          <p:nvPr>
            <p:ph idx="1" type="body"/>
          </p:nvPr>
        </p:nvSpPr>
        <p:spPr>
          <a:xfrm>
            <a:off x="831960" y="4589640"/>
            <a:ext cx="338580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7" name="Google Shape;167;p39"/>
          <p:cNvSpPr txBox="1"/>
          <p:nvPr>
            <p:ph idx="2" type="body"/>
          </p:nvPr>
        </p:nvSpPr>
        <p:spPr>
          <a:xfrm>
            <a:off x="4387320" y="4589640"/>
            <a:ext cx="338580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8" name="Google Shape;168;p39"/>
          <p:cNvSpPr txBox="1"/>
          <p:nvPr>
            <p:ph idx="3" type="body"/>
          </p:nvPr>
        </p:nvSpPr>
        <p:spPr>
          <a:xfrm>
            <a:off x="7943040" y="4589640"/>
            <a:ext cx="338580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9" name="Google Shape;169;p39"/>
          <p:cNvSpPr txBox="1"/>
          <p:nvPr>
            <p:ph idx="4" type="body"/>
          </p:nvPr>
        </p:nvSpPr>
        <p:spPr>
          <a:xfrm>
            <a:off x="831960" y="5373360"/>
            <a:ext cx="338580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0" name="Google Shape;170;p39"/>
          <p:cNvSpPr txBox="1"/>
          <p:nvPr>
            <p:ph idx="5" type="body"/>
          </p:nvPr>
        </p:nvSpPr>
        <p:spPr>
          <a:xfrm>
            <a:off x="4387320" y="5373360"/>
            <a:ext cx="338580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1" name="Google Shape;171;p39"/>
          <p:cNvSpPr txBox="1"/>
          <p:nvPr>
            <p:ph idx="6" type="body"/>
          </p:nvPr>
        </p:nvSpPr>
        <p:spPr>
          <a:xfrm>
            <a:off x="7943040" y="5373360"/>
            <a:ext cx="338580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80" name="Shape 180"/>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81" name="Shape 181"/>
        <p:cNvGrpSpPr/>
        <p:nvPr/>
      </p:nvGrpSpPr>
      <p:grpSpPr>
        <a:xfrm>
          <a:off x="0" y="0"/>
          <a:ext cx="0" cy="0"/>
          <a:chOff x="0" y="0"/>
          <a:chExt cx="0" cy="0"/>
        </a:xfrm>
      </p:grpSpPr>
      <p:sp>
        <p:nvSpPr>
          <p:cNvPr id="182" name="Google Shape;182;p42"/>
          <p:cNvSpPr txBox="1"/>
          <p:nvPr>
            <p:ph type="title"/>
          </p:nvPr>
        </p:nvSpPr>
        <p:spPr>
          <a:xfrm>
            <a:off x="831960" y="1709640"/>
            <a:ext cx="10515600" cy="285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42"/>
          <p:cNvSpPr txBox="1"/>
          <p:nvPr>
            <p:ph idx="1" type="subTitle"/>
          </p:nvPr>
        </p:nvSpPr>
        <p:spPr>
          <a:xfrm>
            <a:off x="831960" y="4589640"/>
            <a:ext cx="10515600" cy="1500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84" name="Shape 184"/>
        <p:cNvGrpSpPr/>
        <p:nvPr/>
      </p:nvGrpSpPr>
      <p:grpSpPr>
        <a:xfrm>
          <a:off x="0" y="0"/>
          <a:ext cx="0" cy="0"/>
          <a:chOff x="0" y="0"/>
          <a:chExt cx="0" cy="0"/>
        </a:xfrm>
      </p:grpSpPr>
      <p:sp>
        <p:nvSpPr>
          <p:cNvPr id="185" name="Google Shape;185;p43"/>
          <p:cNvSpPr txBox="1"/>
          <p:nvPr>
            <p:ph type="title"/>
          </p:nvPr>
        </p:nvSpPr>
        <p:spPr>
          <a:xfrm>
            <a:off x="831960" y="1709640"/>
            <a:ext cx="10515600" cy="285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43"/>
          <p:cNvSpPr txBox="1"/>
          <p:nvPr>
            <p:ph idx="1" type="body"/>
          </p:nvPr>
        </p:nvSpPr>
        <p:spPr>
          <a:xfrm>
            <a:off x="831960" y="4589640"/>
            <a:ext cx="10515600" cy="15001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2" name="Shape 22"/>
        <p:cNvGrpSpPr/>
        <p:nvPr/>
      </p:nvGrpSpPr>
      <p:grpSpPr>
        <a:xfrm>
          <a:off x="0" y="0"/>
          <a:ext cx="0" cy="0"/>
          <a:chOff x="0" y="0"/>
          <a:chExt cx="0" cy="0"/>
        </a:xfrm>
      </p:grpSpPr>
      <p:sp>
        <p:nvSpPr>
          <p:cNvPr id="23" name="Google Shape;23;p5"/>
          <p:cNvSpPr txBox="1"/>
          <p:nvPr>
            <p:ph type="title"/>
          </p:nvPr>
        </p:nvSpPr>
        <p:spPr>
          <a:xfrm>
            <a:off x="831960" y="1709640"/>
            <a:ext cx="10515600" cy="285264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5"/>
          <p:cNvSpPr txBox="1"/>
          <p:nvPr>
            <p:ph idx="1" type="body"/>
          </p:nvPr>
        </p:nvSpPr>
        <p:spPr>
          <a:xfrm>
            <a:off x="831960" y="4589640"/>
            <a:ext cx="5131440" cy="15001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 name="Google Shape;25;p5"/>
          <p:cNvSpPr txBox="1"/>
          <p:nvPr>
            <p:ph idx="2" type="body"/>
          </p:nvPr>
        </p:nvSpPr>
        <p:spPr>
          <a:xfrm>
            <a:off x="6220440" y="4589640"/>
            <a:ext cx="5131440" cy="15001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7" name="Shape 187"/>
        <p:cNvGrpSpPr/>
        <p:nvPr/>
      </p:nvGrpSpPr>
      <p:grpSpPr>
        <a:xfrm>
          <a:off x="0" y="0"/>
          <a:ext cx="0" cy="0"/>
          <a:chOff x="0" y="0"/>
          <a:chExt cx="0" cy="0"/>
        </a:xfrm>
      </p:grpSpPr>
      <p:sp>
        <p:nvSpPr>
          <p:cNvPr id="188" name="Google Shape;188;p44"/>
          <p:cNvSpPr txBox="1"/>
          <p:nvPr>
            <p:ph type="title"/>
          </p:nvPr>
        </p:nvSpPr>
        <p:spPr>
          <a:xfrm>
            <a:off x="831960" y="1709640"/>
            <a:ext cx="10515600" cy="285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44"/>
          <p:cNvSpPr txBox="1"/>
          <p:nvPr>
            <p:ph idx="1" type="body"/>
          </p:nvPr>
        </p:nvSpPr>
        <p:spPr>
          <a:xfrm>
            <a:off x="831960" y="4589640"/>
            <a:ext cx="5131440" cy="15001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0" name="Google Shape;190;p44"/>
          <p:cNvSpPr txBox="1"/>
          <p:nvPr>
            <p:ph idx="2" type="body"/>
          </p:nvPr>
        </p:nvSpPr>
        <p:spPr>
          <a:xfrm>
            <a:off x="6220440" y="4589640"/>
            <a:ext cx="5131440" cy="15001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1" name="Shape 191"/>
        <p:cNvGrpSpPr/>
        <p:nvPr/>
      </p:nvGrpSpPr>
      <p:grpSpPr>
        <a:xfrm>
          <a:off x="0" y="0"/>
          <a:ext cx="0" cy="0"/>
          <a:chOff x="0" y="0"/>
          <a:chExt cx="0" cy="0"/>
        </a:xfrm>
      </p:grpSpPr>
      <p:sp>
        <p:nvSpPr>
          <p:cNvPr id="192" name="Google Shape;192;p45"/>
          <p:cNvSpPr txBox="1"/>
          <p:nvPr>
            <p:ph type="title"/>
          </p:nvPr>
        </p:nvSpPr>
        <p:spPr>
          <a:xfrm>
            <a:off x="831960" y="1709640"/>
            <a:ext cx="10515600" cy="285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93" name="Shape 193"/>
        <p:cNvGrpSpPr/>
        <p:nvPr/>
      </p:nvGrpSpPr>
      <p:grpSpPr>
        <a:xfrm>
          <a:off x="0" y="0"/>
          <a:ext cx="0" cy="0"/>
          <a:chOff x="0" y="0"/>
          <a:chExt cx="0" cy="0"/>
        </a:xfrm>
      </p:grpSpPr>
      <p:sp>
        <p:nvSpPr>
          <p:cNvPr id="194" name="Google Shape;194;p46"/>
          <p:cNvSpPr txBox="1"/>
          <p:nvPr>
            <p:ph idx="1" type="subTitle"/>
          </p:nvPr>
        </p:nvSpPr>
        <p:spPr>
          <a:xfrm>
            <a:off x="831960" y="1709640"/>
            <a:ext cx="10515600" cy="13224599"/>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95" name="Shape 195"/>
        <p:cNvGrpSpPr/>
        <p:nvPr/>
      </p:nvGrpSpPr>
      <p:grpSpPr>
        <a:xfrm>
          <a:off x="0" y="0"/>
          <a:ext cx="0" cy="0"/>
          <a:chOff x="0" y="0"/>
          <a:chExt cx="0" cy="0"/>
        </a:xfrm>
      </p:grpSpPr>
      <p:sp>
        <p:nvSpPr>
          <p:cNvPr id="196" name="Google Shape;196;p47"/>
          <p:cNvSpPr txBox="1"/>
          <p:nvPr>
            <p:ph type="title"/>
          </p:nvPr>
        </p:nvSpPr>
        <p:spPr>
          <a:xfrm>
            <a:off x="831960" y="1709640"/>
            <a:ext cx="10515600" cy="285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47"/>
          <p:cNvSpPr txBox="1"/>
          <p:nvPr>
            <p:ph idx="1" type="body"/>
          </p:nvPr>
        </p:nvSpPr>
        <p:spPr>
          <a:xfrm>
            <a:off x="831960" y="4589640"/>
            <a:ext cx="513144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8" name="Google Shape;198;p47"/>
          <p:cNvSpPr txBox="1"/>
          <p:nvPr>
            <p:ph idx="2" type="body"/>
          </p:nvPr>
        </p:nvSpPr>
        <p:spPr>
          <a:xfrm>
            <a:off x="6220440" y="4589640"/>
            <a:ext cx="5131440" cy="15001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9" name="Google Shape;199;p47"/>
          <p:cNvSpPr txBox="1"/>
          <p:nvPr>
            <p:ph idx="3" type="body"/>
          </p:nvPr>
        </p:nvSpPr>
        <p:spPr>
          <a:xfrm>
            <a:off x="831960" y="5373360"/>
            <a:ext cx="513144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00" name="Shape 200"/>
        <p:cNvGrpSpPr/>
        <p:nvPr/>
      </p:nvGrpSpPr>
      <p:grpSpPr>
        <a:xfrm>
          <a:off x="0" y="0"/>
          <a:ext cx="0" cy="0"/>
          <a:chOff x="0" y="0"/>
          <a:chExt cx="0" cy="0"/>
        </a:xfrm>
      </p:grpSpPr>
      <p:sp>
        <p:nvSpPr>
          <p:cNvPr id="201" name="Google Shape;201;p48"/>
          <p:cNvSpPr txBox="1"/>
          <p:nvPr>
            <p:ph type="title"/>
          </p:nvPr>
        </p:nvSpPr>
        <p:spPr>
          <a:xfrm>
            <a:off x="831960" y="1709640"/>
            <a:ext cx="10515600" cy="285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48"/>
          <p:cNvSpPr txBox="1"/>
          <p:nvPr>
            <p:ph idx="1" type="body"/>
          </p:nvPr>
        </p:nvSpPr>
        <p:spPr>
          <a:xfrm>
            <a:off x="831960" y="4589640"/>
            <a:ext cx="5131440" cy="15001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3" name="Google Shape;203;p48"/>
          <p:cNvSpPr txBox="1"/>
          <p:nvPr>
            <p:ph idx="2" type="body"/>
          </p:nvPr>
        </p:nvSpPr>
        <p:spPr>
          <a:xfrm>
            <a:off x="6220440" y="4589640"/>
            <a:ext cx="513144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4" name="Google Shape;204;p48"/>
          <p:cNvSpPr txBox="1"/>
          <p:nvPr>
            <p:ph idx="3" type="body"/>
          </p:nvPr>
        </p:nvSpPr>
        <p:spPr>
          <a:xfrm>
            <a:off x="6220440" y="5373360"/>
            <a:ext cx="513144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05" name="Shape 205"/>
        <p:cNvGrpSpPr/>
        <p:nvPr/>
      </p:nvGrpSpPr>
      <p:grpSpPr>
        <a:xfrm>
          <a:off x="0" y="0"/>
          <a:ext cx="0" cy="0"/>
          <a:chOff x="0" y="0"/>
          <a:chExt cx="0" cy="0"/>
        </a:xfrm>
      </p:grpSpPr>
      <p:sp>
        <p:nvSpPr>
          <p:cNvPr id="206" name="Google Shape;206;p49"/>
          <p:cNvSpPr txBox="1"/>
          <p:nvPr>
            <p:ph type="title"/>
          </p:nvPr>
        </p:nvSpPr>
        <p:spPr>
          <a:xfrm>
            <a:off x="831960" y="1709640"/>
            <a:ext cx="10515600" cy="285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49"/>
          <p:cNvSpPr txBox="1"/>
          <p:nvPr>
            <p:ph idx="1" type="body"/>
          </p:nvPr>
        </p:nvSpPr>
        <p:spPr>
          <a:xfrm>
            <a:off x="831960" y="4589640"/>
            <a:ext cx="513144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8" name="Google Shape;208;p49"/>
          <p:cNvSpPr txBox="1"/>
          <p:nvPr>
            <p:ph idx="2" type="body"/>
          </p:nvPr>
        </p:nvSpPr>
        <p:spPr>
          <a:xfrm>
            <a:off x="6220440" y="4589640"/>
            <a:ext cx="513144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9" name="Google Shape;209;p49"/>
          <p:cNvSpPr txBox="1"/>
          <p:nvPr>
            <p:ph idx="3" type="body"/>
          </p:nvPr>
        </p:nvSpPr>
        <p:spPr>
          <a:xfrm>
            <a:off x="831960" y="5373360"/>
            <a:ext cx="1051560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10" name="Shape 210"/>
        <p:cNvGrpSpPr/>
        <p:nvPr/>
      </p:nvGrpSpPr>
      <p:grpSpPr>
        <a:xfrm>
          <a:off x="0" y="0"/>
          <a:ext cx="0" cy="0"/>
          <a:chOff x="0" y="0"/>
          <a:chExt cx="0" cy="0"/>
        </a:xfrm>
      </p:grpSpPr>
      <p:sp>
        <p:nvSpPr>
          <p:cNvPr id="211" name="Google Shape;211;p50"/>
          <p:cNvSpPr txBox="1"/>
          <p:nvPr>
            <p:ph type="title"/>
          </p:nvPr>
        </p:nvSpPr>
        <p:spPr>
          <a:xfrm>
            <a:off x="831960" y="1709640"/>
            <a:ext cx="10515600" cy="285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50"/>
          <p:cNvSpPr txBox="1"/>
          <p:nvPr>
            <p:ph idx="1" type="body"/>
          </p:nvPr>
        </p:nvSpPr>
        <p:spPr>
          <a:xfrm>
            <a:off x="831960" y="4589640"/>
            <a:ext cx="1051560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3" name="Google Shape;213;p50"/>
          <p:cNvSpPr txBox="1"/>
          <p:nvPr>
            <p:ph idx="2" type="body"/>
          </p:nvPr>
        </p:nvSpPr>
        <p:spPr>
          <a:xfrm>
            <a:off x="831960" y="5373360"/>
            <a:ext cx="1051560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14" name="Shape 214"/>
        <p:cNvGrpSpPr/>
        <p:nvPr/>
      </p:nvGrpSpPr>
      <p:grpSpPr>
        <a:xfrm>
          <a:off x="0" y="0"/>
          <a:ext cx="0" cy="0"/>
          <a:chOff x="0" y="0"/>
          <a:chExt cx="0" cy="0"/>
        </a:xfrm>
      </p:grpSpPr>
      <p:sp>
        <p:nvSpPr>
          <p:cNvPr id="215" name="Google Shape;215;p51"/>
          <p:cNvSpPr txBox="1"/>
          <p:nvPr>
            <p:ph type="title"/>
          </p:nvPr>
        </p:nvSpPr>
        <p:spPr>
          <a:xfrm>
            <a:off x="831960" y="1709640"/>
            <a:ext cx="10515600" cy="285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51"/>
          <p:cNvSpPr txBox="1"/>
          <p:nvPr>
            <p:ph idx="1" type="body"/>
          </p:nvPr>
        </p:nvSpPr>
        <p:spPr>
          <a:xfrm>
            <a:off x="831960" y="4589640"/>
            <a:ext cx="513144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7" name="Google Shape;217;p51"/>
          <p:cNvSpPr txBox="1"/>
          <p:nvPr>
            <p:ph idx="2" type="body"/>
          </p:nvPr>
        </p:nvSpPr>
        <p:spPr>
          <a:xfrm>
            <a:off x="6220440" y="4589640"/>
            <a:ext cx="513144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8" name="Google Shape;218;p51"/>
          <p:cNvSpPr txBox="1"/>
          <p:nvPr>
            <p:ph idx="3" type="body"/>
          </p:nvPr>
        </p:nvSpPr>
        <p:spPr>
          <a:xfrm>
            <a:off x="831960" y="5373360"/>
            <a:ext cx="513144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9" name="Google Shape;219;p51"/>
          <p:cNvSpPr txBox="1"/>
          <p:nvPr>
            <p:ph idx="4" type="body"/>
          </p:nvPr>
        </p:nvSpPr>
        <p:spPr>
          <a:xfrm>
            <a:off x="6220440" y="5373360"/>
            <a:ext cx="513144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20" name="Shape 220"/>
        <p:cNvGrpSpPr/>
        <p:nvPr/>
      </p:nvGrpSpPr>
      <p:grpSpPr>
        <a:xfrm>
          <a:off x="0" y="0"/>
          <a:ext cx="0" cy="0"/>
          <a:chOff x="0" y="0"/>
          <a:chExt cx="0" cy="0"/>
        </a:xfrm>
      </p:grpSpPr>
      <p:sp>
        <p:nvSpPr>
          <p:cNvPr id="221" name="Google Shape;221;p52"/>
          <p:cNvSpPr txBox="1"/>
          <p:nvPr>
            <p:ph type="title"/>
          </p:nvPr>
        </p:nvSpPr>
        <p:spPr>
          <a:xfrm>
            <a:off x="831960" y="1709640"/>
            <a:ext cx="10515600" cy="285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52"/>
          <p:cNvSpPr txBox="1"/>
          <p:nvPr>
            <p:ph idx="1" type="body"/>
          </p:nvPr>
        </p:nvSpPr>
        <p:spPr>
          <a:xfrm>
            <a:off x="831960" y="4589640"/>
            <a:ext cx="338580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3" name="Google Shape;223;p52"/>
          <p:cNvSpPr txBox="1"/>
          <p:nvPr>
            <p:ph idx="2" type="body"/>
          </p:nvPr>
        </p:nvSpPr>
        <p:spPr>
          <a:xfrm>
            <a:off x="4387320" y="4589640"/>
            <a:ext cx="338580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4" name="Google Shape;224;p52"/>
          <p:cNvSpPr txBox="1"/>
          <p:nvPr>
            <p:ph idx="3" type="body"/>
          </p:nvPr>
        </p:nvSpPr>
        <p:spPr>
          <a:xfrm>
            <a:off x="7943040" y="4589640"/>
            <a:ext cx="338580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5" name="Google Shape;225;p52"/>
          <p:cNvSpPr txBox="1"/>
          <p:nvPr>
            <p:ph idx="4" type="body"/>
          </p:nvPr>
        </p:nvSpPr>
        <p:spPr>
          <a:xfrm>
            <a:off x="831960" y="5373360"/>
            <a:ext cx="338580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6" name="Google Shape;226;p52"/>
          <p:cNvSpPr txBox="1"/>
          <p:nvPr>
            <p:ph idx="5" type="body"/>
          </p:nvPr>
        </p:nvSpPr>
        <p:spPr>
          <a:xfrm>
            <a:off x="4387320" y="5373360"/>
            <a:ext cx="338580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7" name="Google Shape;227;p52"/>
          <p:cNvSpPr txBox="1"/>
          <p:nvPr>
            <p:ph idx="6" type="body"/>
          </p:nvPr>
        </p:nvSpPr>
        <p:spPr>
          <a:xfrm>
            <a:off x="7943040" y="5373360"/>
            <a:ext cx="338580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34" name="Shape 23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831960" y="1709640"/>
            <a:ext cx="10515600" cy="285264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35" name="Shape 235"/>
        <p:cNvGrpSpPr/>
        <p:nvPr/>
      </p:nvGrpSpPr>
      <p:grpSpPr>
        <a:xfrm>
          <a:off x="0" y="0"/>
          <a:ext cx="0" cy="0"/>
          <a:chOff x="0" y="0"/>
          <a:chExt cx="0" cy="0"/>
        </a:xfrm>
      </p:grpSpPr>
      <p:sp>
        <p:nvSpPr>
          <p:cNvPr id="236" name="Google Shape;236;p55"/>
          <p:cNvSpPr txBox="1"/>
          <p:nvPr>
            <p:ph type="title"/>
          </p:nvPr>
        </p:nvSpPr>
        <p:spPr>
          <a:xfrm>
            <a:off x="831960" y="1709640"/>
            <a:ext cx="10515600" cy="285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7" name="Google Shape;237;p55"/>
          <p:cNvSpPr txBox="1"/>
          <p:nvPr>
            <p:ph idx="1" type="subTitle"/>
          </p:nvPr>
        </p:nvSpPr>
        <p:spPr>
          <a:xfrm>
            <a:off x="831960" y="4589640"/>
            <a:ext cx="10515600" cy="1500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38" name="Shape 238"/>
        <p:cNvGrpSpPr/>
        <p:nvPr/>
      </p:nvGrpSpPr>
      <p:grpSpPr>
        <a:xfrm>
          <a:off x="0" y="0"/>
          <a:ext cx="0" cy="0"/>
          <a:chOff x="0" y="0"/>
          <a:chExt cx="0" cy="0"/>
        </a:xfrm>
      </p:grpSpPr>
      <p:sp>
        <p:nvSpPr>
          <p:cNvPr id="239" name="Google Shape;239;p56"/>
          <p:cNvSpPr txBox="1"/>
          <p:nvPr>
            <p:ph type="title"/>
          </p:nvPr>
        </p:nvSpPr>
        <p:spPr>
          <a:xfrm>
            <a:off x="831960" y="1709640"/>
            <a:ext cx="10515600" cy="285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56"/>
          <p:cNvSpPr txBox="1"/>
          <p:nvPr>
            <p:ph idx="1" type="body"/>
          </p:nvPr>
        </p:nvSpPr>
        <p:spPr>
          <a:xfrm>
            <a:off x="831960" y="4589640"/>
            <a:ext cx="10515600" cy="15001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41" name="Shape 241"/>
        <p:cNvGrpSpPr/>
        <p:nvPr/>
      </p:nvGrpSpPr>
      <p:grpSpPr>
        <a:xfrm>
          <a:off x="0" y="0"/>
          <a:ext cx="0" cy="0"/>
          <a:chOff x="0" y="0"/>
          <a:chExt cx="0" cy="0"/>
        </a:xfrm>
      </p:grpSpPr>
      <p:sp>
        <p:nvSpPr>
          <p:cNvPr id="242" name="Google Shape;242;p57"/>
          <p:cNvSpPr txBox="1"/>
          <p:nvPr>
            <p:ph type="title"/>
          </p:nvPr>
        </p:nvSpPr>
        <p:spPr>
          <a:xfrm>
            <a:off x="831960" y="1709640"/>
            <a:ext cx="10515600" cy="285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57"/>
          <p:cNvSpPr txBox="1"/>
          <p:nvPr>
            <p:ph idx="1" type="body"/>
          </p:nvPr>
        </p:nvSpPr>
        <p:spPr>
          <a:xfrm>
            <a:off x="831960" y="4589640"/>
            <a:ext cx="5131440" cy="15001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4" name="Google Shape;244;p57"/>
          <p:cNvSpPr txBox="1"/>
          <p:nvPr>
            <p:ph idx="2" type="body"/>
          </p:nvPr>
        </p:nvSpPr>
        <p:spPr>
          <a:xfrm>
            <a:off x="6220440" y="4589640"/>
            <a:ext cx="5131440" cy="15001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5" name="Shape 245"/>
        <p:cNvGrpSpPr/>
        <p:nvPr/>
      </p:nvGrpSpPr>
      <p:grpSpPr>
        <a:xfrm>
          <a:off x="0" y="0"/>
          <a:ext cx="0" cy="0"/>
          <a:chOff x="0" y="0"/>
          <a:chExt cx="0" cy="0"/>
        </a:xfrm>
      </p:grpSpPr>
      <p:sp>
        <p:nvSpPr>
          <p:cNvPr id="246" name="Google Shape;246;p58"/>
          <p:cNvSpPr txBox="1"/>
          <p:nvPr>
            <p:ph type="title"/>
          </p:nvPr>
        </p:nvSpPr>
        <p:spPr>
          <a:xfrm>
            <a:off x="831960" y="1709640"/>
            <a:ext cx="10515600" cy="285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47" name="Shape 247"/>
        <p:cNvGrpSpPr/>
        <p:nvPr/>
      </p:nvGrpSpPr>
      <p:grpSpPr>
        <a:xfrm>
          <a:off x="0" y="0"/>
          <a:ext cx="0" cy="0"/>
          <a:chOff x="0" y="0"/>
          <a:chExt cx="0" cy="0"/>
        </a:xfrm>
      </p:grpSpPr>
      <p:sp>
        <p:nvSpPr>
          <p:cNvPr id="248" name="Google Shape;248;p59"/>
          <p:cNvSpPr txBox="1"/>
          <p:nvPr>
            <p:ph idx="1" type="subTitle"/>
          </p:nvPr>
        </p:nvSpPr>
        <p:spPr>
          <a:xfrm>
            <a:off x="831960" y="1709640"/>
            <a:ext cx="10515600" cy="13224599"/>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49" name="Shape 249"/>
        <p:cNvGrpSpPr/>
        <p:nvPr/>
      </p:nvGrpSpPr>
      <p:grpSpPr>
        <a:xfrm>
          <a:off x="0" y="0"/>
          <a:ext cx="0" cy="0"/>
          <a:chOff x="0" y="0"/>
          <a:chExt cx="0" cy="0"/>
        </a:xfrm>
      </p:grpSpPr>
      <p:sp>
        <p:nvSpPr>
          <p:cNvPr id="250" name="Google Shape;250;p60"/>
          <p:cNvSpPr txBox="1"/>
          <p:nvPr>
            <p:ph type="title"/>
          </p:nvPr>
        </p:nvSpPr>
        <p:spPr>
          <a:xfrm>
            <a:off x="831960" y="1709640"/>
            <a:ext cx="10515600" cy="285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1" name="Google Shape;251;p60"/>
          <p:cNvSpPr txBox="1"/>
          <p:nvPr>
            <p:ph idx="1" type="body"/>
          </p:nvPr>
        </p:nvSpPr>
        <p:spPr>
          <a:xfrm>
            <a:off x="831960" y="4589640"/>
            <a:ext cx="513144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2" name="Google Shape;252;p60"/>
          <p:cNvSpPr txBox="1"/>
          <p:nvPr>
            <p:ph idx="2" type="body"/>
          </p:nvPr>
        </p:nvSpPr>
        <p:spPr>
          <a:xfrm>
            <a:off x="6220440" y="4589640"/>
            <a:ext cx="5131440" cy="15001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3" name="Google Shape;253;p60"/>
          <p:cNvSpPr txBox="1"/>
          <p:nvPr>
            <p:ph idx="3" type="body"/>
          </p:nvPr>
        </p:nvSpPr>
        <p:spPr>
          <a:xfrm>
            <a:off x="831960" y="5373360"/>
            <a:ext cx="513144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54" name="Shape 254"/>
        <p:cNvGrpSpPr/>
        <p:nvPr/>
      </p:nvGrpSpPr>
      <p:grpSpPr>
        <a:xfrm>
          <a:off x="0" y="0"/>
          <a:ext cx="0" cy="0"/>
          <a:chOff x="0" y="0"/>
          <a:chExt cx="0" cy="0"/>
        </a:xfrm>
      </p:grpSpPr>
      <p:sp>
        <p:nvSpPr>
          <p:cNvPr id="255" name="Google Shape;255;p61"/>
          <p:cNvSpPr txBox="1"/>
          <p:nvPr>
            <p:ph type="title"/>
          </p:nvPr>
        </p:nvSpPr>
        <p:spPr>
          <a:xfrm>
            <a:off x="831960" y="1709640"/>
            <a:ext cx="10515600" cy="285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6" name="Google Shape;256;p61"/>
          <p:cNvSpPr txBox="1"/>
          <p:nvPr>
            <p:ph idx="1" type="body"/>
          </p:nvPr>
        </p:nvSpPr>
        <p:spPr>
          <a:xfrm>
            <a:off x="831960" y="4589640"/>
            <a:ext cx="5131440" cy="15001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7" name="Google Shape;257;p61"/>
          <p:cNvSpPr txBox="1"/>
          <p:nvPr>
            <p:ph idx="2" type="body"/>
          </p:nvPr>
        </p:nvSpPr>
        <p:spPr>
          <a:xfrm>
            <a:off x="6220440" y="4589640"/>
            <a:ext cx="513144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8" name="Google Shape;258;p61"/>
          <p:cNvSpPr txBox="1"/>
          <p:nvPr>
            <p:ph idx="3" type="body"/>
          </p:nvPr>
        </p:nvSpPr>
        <p:spPr>
          <a:xfrm>
            <a:off x="6220440" y="5373360"/>
            <a:ext cx="513144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59" name="Shape 259"/>
        <p:cNvGrpSpPr/>
        <p:nvPr/>
      </p:nvGrpSpPr>
      <p:grpSpPr>
        <a:xfrm>
          <a:off x="0" y="0"/>
          <a:ext cx="0" cy="0"/>
          <a:chOff x="0" y="0"/>
          <a:chExt cx="0" cy="0"/>
        </a:xfrm>
      </p:grpSpPr>
      <p:sp>
        <p:nvSpPr>
          <p:cNvPr id="260" name="Google Shape;260;p62"/>
          <p:cNvSpPr txBox="1"/>
          <p:nvPr>
            <p:ph type="title"/>
          </p:nvPr>
        </p:nvSpPr>
        <p:spPr>
          <a:xfrm>
            <a:off x="831960" y="1709640"/>
            <a:ext cx="10515600" cy="285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1" name="Google Shape;261;p62"/>
          <p:cNvSpPr txBox="1"/>
          <p:nvPr>
            <p:ph idx="1" type="body"/>
          </p:nvPr>
        </p:nvSpPr>
        <p:spPr>
          <a:xfrm>
            <a:off x="831960" y="4589640"/>
            <a:ext cx="513144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2" name="Google Shape;262;p62"/>
          <p:cNvSpPr txBox="1"/>
          <p:nvPr>
            <p:ph idx="2" type="body"/>
          </p:nvPr>
        </p:nvSpPr>
        <p:spPr>
          <a:xfrm>
            <a:off x="6220440" y="4589640"/>
            <a:ext cx="513144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3" name="Google Shape;263;p62"/>
          <p:cNvSpPr txBox="1"/>
          <p:nvPr>
            <p:ph idx="3" type="body"/>
          </p:nvPr>
        </p:nvSpPr>
        <p:spPr>
          <a:xfrm>
            <a:off x="831960" y="5373360"/>
            <a:ext cx="1051560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64" name="Shape 264"/>
        <p:cNvGrpSpPr/>
        <p:nvPr/>
      </p:nvGrpSpPr>
      <p:grpSpPr>
        <a:xfrm>
          <a:off x="0" y="0"/>
          <a:ext cx="0" cy="0"/>
          <a:chOff x="0" y="0"/>
          <a:chExt cx="0" cy="0"/>
        </a:xfrm>
      </p:grpSpPr>
      <p:sp>
        <p:nvSpPr>
          <p:cNvPr id="265" name="Google Shape;265;p63"/>
          <p:cNvSpPr txBox="1"/>
          <p:nvPr>
            <p:ph type="title"/>
          </p:nvPr>
        </p:nvSpPr>
        <p:spPr>
          <a:xfrm>
            <a:off x="831960" y="1709640"/>
            <a:ext cx="10515600" cy="285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6" name="Google Shape;266;p63"/>
          <p:cNvSpPr txBox="1"/>
          <p:nvPr>
            <p:ph idx="1" type="body"/>
          </p:nvPr>
        </p:nvSpPr>
        <p:spPr>
          <a:xfrm>
            <a:off x="831960" y="4589640"/>
            <a:ext cx="1051560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7" name="Google Shape;267;p63"/>
          <p:cNvSpPr txBox="1"/>
          <p:nvPr>
            <p:ph idx="2" type="body"/>
          </p:nvPr>
        </p:nvSpPr>
        <p:spPr>
          <a:xfrm>
            <a:off x="831960" y="5373360"/>
            <a:ext cx="1051560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68" name="Shape 268"/>
        <p:cNvGrpSpPr/>
        <p:nvPr/>
      </p:nvGrpSpPr>
      <p:grpSpPr>
        <a:xfrm>
          <a:off x="0" y="0"/>
          <a:ext cx="0" cy="0"/>
          <a:chOff x="0" y="0"/>
          <a:chExt cx="0" cy="0"/>
        </a:xfrm>
      </p:grpSpPr>
      <p:sp>
        <p:nvSpPr>
          <p:cNvPr id="269" name="Google Shape;269;p64"/>
          <p:cNvSpPr txBox="1"/>
          <p:nvPr>
            <p:ph type="title"/>
          </p:nvPr>
        </p:nvSpPr>
        <p:spPr>
          <a:xfrm>
            <a:off x="831960" y="1709640"/>
            <a:ext cx="10515600" cy="285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0" name="Google Shape;270;p64"/>
          <p:cNvSpPr txBox="1"/>
          <p:nvPr>
            <p:ph idx="1" type="body"/>
          </p:nvPr>
        </p:nvSpPr>
        <p:spPr>
          <a:xfrm>
            <a:off x="831960" y="4589640"/>
            <a:ext cx="513144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1" name="Google Shape;271;p64"/>
          <p:cNvSpPr txBox="1"/>
          <p:nvPr>
            <p:ph idx="2" type="body"/>
          </p:nvPr>
        </p:nvSpPr>
        <p:spPr>
          <a:xfrm>
            <a:off x="6220440" y="4589640"/>
            <a:ext cx="513144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2" name="Google Shape;272;p64"/>
          <p:cNvSpPr txBox="1"/>
          <p:nvPr>
            <p:ph idx="3" type="body"/>
          </p:nvPr>
        </p:nvSpPr>
        <p:spPr>
          <a:xfrm>
            <a:off x="831960" y="5373360"/>
            <a:ext cx="513144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3" name="Google Shape;273;p64"/>
          <p:cNvSpPr txBox="1"/>
          <p:nvPr>
            <p:ph idx="4" type="body"/>
          </p:nvPr>
        </p:nvSpPr>
        <p:spPr>
          <a:xfrm>
            <a:off x="6220440" y="5373360"/>
            <a:ext cx="513144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8" name="Shape 28"/>
        <p:cNvGrpSpPr/>
        <p:nvPr/>
      </p:nvGrpSpPr>
      <p:grpSpPr>
        <a:xfrm>
          <a:off x="0" y="0"/>
          <a:ext cx="0" cy="0"/>
          <a:chOff x="0" y="0"/>
          <a:chExt cx="0" cy="0"/>
        </a:xfrm>
      </p:grpSpPr>
      <p:sp>
        <p:nvSpPr>
          <p:cNvPr id="29" name="Google Shape;29;p7"/>
          <p:cNvSpPr txBox="1"/>
          <p:nvPr>
            <p:ph idx="1" type="subTitle"/>
          </p:nvPr>
        </p:nvSpPr>
        <p:spPr>
          <a:xfrm>
            <a:off x="831960" y="1709640"/>
            <a:ext cx="10515600" cy="13224599"/>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74" name="Shape 274"/>
        <p:cNvGrpSpPr/>
        <p:nvPr/>
      </p:nvGrpSpPr>
      <p:grpSpPr>
        <a:xfrm>
          <a:off x="0" y="0"/>
          <a:ext cx="0" cy="0"/>
          <a:chOff x="0" y="0"/>
          <a:chExt cx="0" cy="0"/>
        </a:xfrm>
      </p:grpSpPr>
      <p:sp>
        <p:nvSpPr>
          <p:cNvPr id="275" name="Google Shape;275;p65"/>
          <p:cNvSpPr txBox="1"/>
          <p:nvPr>
            <p:ph type="title"/>
          </p:nvPr>
        </p:nvSpPr>
        <p:spPr>
          <a:xfrm>
            <a:off x="831960" y="1709640"/>
            <a:ext cx="10515600" cy="285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6" name="Google Shape;276;p65"/>
          <p:cNvSpPr txBox="1"/>
          <p:nvPr>
            <p:ph idx="1" type="body"/>
          </p:nvPr>
        </p:nvSpPr>
        <p:spPr>
          <a:xfrm>
            <a:off x="831960" y="4589640"/>
            <a:ext cx="338580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7" name="Google Shape;277;p65"/>
          <p:cNvSpPr txBox="1"/>
          <p:nvPr>
            <p:ph idx="2" type="body"/>
          </p:nvPr>
        </p:nvSpPr>
        <p:spPr>
          <a:xfrm>
            <a:off x="4387320" y="4589640"/>
            <a:ext cx="338580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8" name="Google Shape;278;p65"/>
          <p:cNvSpPr txBox="1"/>
          <p:nvPr>
            <p:ph idx="3" type="body"/>
          </p:nvPr>
        </p:nvSpPr>
        <p:spPr>
          <a:xfrm>
            <a:off x="7943040" y="4589640"/>
            <a:ext cx="338580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9" name="Google Shape;279;p65"/>
          <p:cNvSpPr txBox="1"/>
          <p:nvPr>
            <p:ph idx="4" type="body"/>
          </p:nvPr>
        </p:nvSpPr>
        <p:spPr>
          <a:xfrm>
            <a:off x="831960" y="5373360"/>
            <a:ext cx="338580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0" name="Google Shape;280;p65"/>
          <p:cNvSpPr txBox="1"/>
          <p:nvPr>
            <p:ph idx="5" type="body"/>
          </p:nvPr>
        </p:nvSpPr>
        <p:spPr>
          <a:xfrm>
            <a:off x="4387320" y="5373360"/>
            <a:ext cx="338580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1" name="Google Shape;281;p65"/>
          <p:cNvSpPr txBox="1"/>
          <p:nvPr>
            <p:ph idx="6" type="body"/>
          </p:nvPr>
        </p:nvSpPr>
        <p:spPr>
          <a:xfrm>
            <a:off x="7943040" y="5373360"/>
            <a:ext cx="338580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0" name="Shape 30"/>
        <p:cNvGrpSpPr/>
        <p:nvPr/>
      </p:nvGrpSpPr>
      <p:grpSpPr>
        <a:xfrm>
          <a:off x="0" y="0"/>
          <a:ext cx="0" cy="0"/>
          <a:chOff x="0" y="0"/>
          <a:chExt cx="0" cy="0"/>
        </a:xfrm>
      </p:grpSpPr>
      <p:sp>
        <p:nvSpPr>
          <p:cNvPr id="31" name="Google Shape;31;p8"/>
          <p:cNvSpPr txBox="1"/>
          <p:nvPr>
            <p:ph type="title"/>
          </p:nvPr>
        </p:nvSpPr>
        <p:spPr>
          <a:xfrm>
            <a:off x="831960" y="1709640"/>
            <a:ext cx="10515600" cy="285264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8"/>
          <p:cNvSpPr txBox="1"/>
          <p:nvPr>
            <p:ph idx="1" type="body"/>
          </p:nvPr>
        </p:nvSpPr>
        <p:spPr>
          <a:xfrm>
            <a:off x="831960" y="4589640"/>
            <a:ext cx="513144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8"/>
          <p:cNvSpPr txBox="1"/>
          <p:nvPr>
            <p:ph idx="2" type="body"/>
          </p:nvPr>
        </p:nvSpPr>
        <p:spPr>
          <a:xfrm>
            <a:off x="6220440" y="4589640"/>
            <a:ext cx="5131440" cy="15001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8"/>
          <p:cNvSpPr txBox="1"/>
          <p:nvPr>
            <p:ph idx="3" type="body"/>
          </p:nvPr>
        </p:nvSpPr>
        <p:spPr>
          <a:xfrm>
            <a:off x="831960" y="5373360"/>
            <a:ext cx="513144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5" name="Shape 35"/>
        <p:cNvGrpSpPr/>
        <p:nvPr/>
      </p:nvGrpSpPr>
      <p:grpSpPr>
        <a:xfrm>
          <a:off x="0" y="0"/>
          <a:ext cx="0" cy="0"/>
          <a:chOff x="0" y="0"/>
          <a:chExt cx="0" cy="0"/>
        </a:xfrm>
      </p:grpSpPr>
      <p:sp>
        <p:nvSpPr>
          <p:cNvPr id="36" name="Google Shape;36;p9"/>
          <p:cNvSpPr txBox="1"/>
          <p:nvPr>
            <p:ph type="title"/>
          </p:nvPr>
        </p:nvSpPr>
        <p:spPr>
          <a:xfrm>
            <a:off x="831960" y="1709640"/>
            <a:ext cx="10515600" cy="285264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9"/>
          <p:cNvSpPr txBox="1"/>
          <p:nvPr>
            <p:ph idx="1" type="body"/>
          </p:nvPr>
        </p:nvSpPr>
        <p:spPr>
          <a:xfrm>
            <a:off x="831960" y="4589640"/>
            <a:ext cx="5131440" cy="15001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9"/>
          <p:cNvSpPr txBox="1"/>
          <p:nvPr>
            <p:ph idx="2" type="body"/>
          </p:nvPr>
        </p:nvSpPr>
        <p:spPr>
          <a:xfrm>
            <a:off x="6220440" y="4589640"/>
            <a:ext cx="513144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9"/>
          <p:cNvSpPr txBox="1"/>
          <p:nvPr>
            <p:ph idx="3" type="body"/>
          </p:nvPr>
        </p:nvSpPr>
        <p:spPr>
          <a:xfrm>
            <a:off x="6220440" y="5373360"/>
            <a:ext cx="513144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0" name="Shape 40"/>
        <p:cNvGrpSpPr/>
        <p:nvPr/>
      </p:nvGrpSpPr>
      <p:grpSpPr>
        <a:xfrm>
          <a:off x="0" y="0"/>
          <a:ext cx="0" cy="0"/>
          <a:chOff x="0" y="0"/>
          <a:chExt cx="0" cy="0"/>
        </a:xfrm>
      </p:grpSpPr>
      <p:sp>
        <p:nvSpPr>
          <p:cNvPr id="41" name="Google Shape;41;p10"/>
          <p:cNvSpPr txBox="1"/>
          <p:nvPr>
            <p:ph type="title"/>
          </p:nvPr>
        </p:nvSpPr>
        <p:spPr>
          <a:xfrm>
            <a:off x="831960" y="1709640"/>
            <a:ext cx="10515600" cy="285264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0"/>
          <p:cNvSpPr txBox="1"/>
          <p:nvPr>
            <p:ph idx="1" type="body"/>
          </p:nvPr>
        </p:nvSpPr>
        <p:spPr>
          <a:xfrm>
            <a:off x="831960" y="4589640"/>
            <a:ext cx="513144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10"/>
          <p:cNvSpPr txBox="1"/>
          <p:nvPr>
            <p:ph idx="2" type="body"/>
          </p:nvPr>
        </p:nvSpPr>
        <p:spPr>
          <a:xfrm>
            <a:off x="6220440" y="4589640"/>
            <a:ext cx="513144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10"/>
          <p:cNvSpPr txBox="1"/>
          <p:nvPr>
            <p:ph idx="3" type="body"/>
          </p:nvPr>
        </p:nvSpPr>
        <p:spPr>
          <a:xfrm>
            <a:off x="831960" y="5373360"/>
            <a:ext cx="10515600" cy="715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5.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6.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0" Type="http://schemas.openxmlformats.org/officeDocument/2006/relationships/slideLayout" Target="../slideLayouts/slideLayout46.xml"/><Relationship Id="rId13" Type="http://schemas.openxmlformats.org/officeDocument/2006/relationships/theme" Target="../theme/theme2.xml"/><Relationship Id="rId12" Type="http://schemas.openxmlformats.org/officeDocument/2006/relationships/slideLayout" Target="../slideLayouts/slideLayout48.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9.xml"/><Relationship Id="rId10" Type="http://schemas.openxmlformats.org/officeDocument/2006/relationships/slideLayout" Target="../slideLayouts/slideLayout58.xml"/><Relationship Id="rId13" Type="http://schemas.openxmlformats.org/officeDocument/2006/relationships/theme" Target="../theme/theme4.xml"/><Relationship Id="rId12" Type="http://schemas.openxmlformats.org/officeDocument/2006/relationships/slideLayout" Target="../slideLayouts/slideLayout60.xml"/><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9" Type="http://schemas.openxmlformats.org/officeDocument/2006/relationships/slideLayout" Target="../slideLayouts/slideLayout57.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523880" y="1122480"/>
            <a:ext cx="9144000" cy="2387520"/>
          </a:xfrm>
          <a:prstGeom prst="rect">
            <a:avLst/>
          </a:prstGeom>
          <a:noFill/>
          <a:ln>
            <a:noFill/>
          </a:ln>
        </p:spPr>
        <p:txBody>
          <a:bodyPr anchorCtr="1" anchor="b"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
          <p:cNvSpPr txBox="1"/>
          <p:nvPr>
            <p:ph idx="10" type="dt"/>
          </p:nvPr>
        </p:nvSpPr>
        <p:spPr>
          <a:xfrm>
            <a:off x="838080" y="6356520"/>
            <a:ext cx="2743200" cy="365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 name="Google Shape;12;p1"/>
          <p:cNvSpPr txBox="1"/>
          <p:nvPr>
            <p:ph idx="11" type="ftr"/>
          </p:nvPr>
        </p:nvSpPr>
        <p:spPr>
          <a:xfrm>
            <a:off x="4038480" y="6356520"/>
            <a:ext cx="4114800" cy="365040"/>
          </a:xfrm>
          <a:prstGeom prst="rect">
            <a:avLst/>
          </a:prstGeom>
          <a:noFill/>
          <a:ln>
            <a:noFill/>
          </a:ln>
        </p:spPr>
        <p:txBody>
          <a:bodyPr anchorCtr="1"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 name="Google Shape;13;p1"/>
          <p:cNvSpPr txBox="1"/>
          <p:nvPr>
            <p:ph idx="12" type="sldNum"/>
          </p:nvPr>
        </p:nvSpPr>
        <p:spPr>
          <a:xfrm>
            <a:off x="8610480" y="6356520"/>
            <a:ext cx="2743200" cy="36504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solidFill>
                <a:srgbClr val="000000"/>
              </a:solidFill>
              <a:latin typeface="Times New Roman"/>
              <a:ea typeface="Times New Roman"/>
              <a:cs typeface="Times New Roman"/>
              <a:sym typeface="Times New Roman"/>
            </a:endParaRPr>
          </a:p>
        </p:txBody>
      </p:sp>
      <p:sp>
        <p:nvSpPr>
          <p:cNvPr id="14" name="Google Shape;14;p1"/>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3" name="Shape 63"/>
        <p:cNvGrpSpPr/>
        <p:nvPr/>
      </p:nvGrpSpPr>
      <p:grpSpPr>
        <a:xfrm>
          <a:off x="0" y="0"/>
          <a:ext cx="0" cy="0"/>
          <a:chOff x="0" y="0"/>
          <a:chExt cx="0" cy="0"/>
        </a:xfrm>
      </p:grpSpPr>
      <p:sp>
        <p:nvSpPr>
          <p:cNvPr id="64" name="Google Shape;64;p14"/>
          <p:cNvSpPr txBox="1"/>
          <p:nvPr>
            <p:ph type="title"/>
          </p:nvPr>
        </p:nvSpPr>
        <p:spPr>
          <a:xfrm>
            <a:off x="838080" y="365040"/>
            <a:ext cx="10515600" cy="13255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5" name="Google Shape;65;p14"/>
          <p:cNvSpPr txBox="1"/>
          <p:nvPr>
            <p:ph idx="2" type="title"/>
          </p:nvPr>
        </p:nvSpPr>
        <p:spPr>
          <a:xfrm>
            <a:off x="838080" y="1825560"/>
            <a:ext cx="10515600" cy="435132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6" name="Google Shape;66;p14"/>
          <p:cNvSpPr txBox="1"/>
          <p:nvPr>
            <p:ph idx="10" type="dt"/>
          </p:nvPr>
        </p:nvSpPr>
        <p:spPr>
          <a:xfrm>
            <a:off x="838080" y="6356520"/>
            <a:ext cx="2743200" cy="365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7" name="Google Shape;67;p14"/>
          <p:cNvSpPr txBox="1"/>
          <p:nvPr>
            <p:ph idx="11" type="ftr"/>
          </p:nvPr>
        </p:nvSpPr>
        <p:spPr>
          <a:xfrm>
            <a:off x="4038480" y="6356520"/>
            <a:ext cx="4114800" cy="365040"/>
          </a:xfrm>
          <a:prstGeom prst="rect">
            <a:avLst/>
          </a:prstGeom>
          <a:noFill/>
          <a:ln>
            <a:noFill/>
          </a:ln>
        </p:spPr>
        <p:txBody>
          <a:bodyPr anchorCtr="1"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8" name="Google Shape;68;p14"/>
          <p:cNvSpPr txBox="1"/>
          <p:nvPr>
            <p:ph idx="12" type="sldNum"/>
          </p:nvPr>
        </p:nvSpPr>
        <p:spPr>
          <a:xfrm>
            <a:off x="8610480" y="6356520"/>
            <a:ext cx="2743200" cy="36504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solidFill>
                <a:srgbClr val="000000"/>
              </a:solidFill>
              <a:latin typeface="Times New Roman"/>
              <a:ea typeface="Times New Roman"/>
              <a:cs typeface="Times New Roman"/>
              <a:sym typeface="Times New Roman"/>
            </a:endParaRPr>
          </a:p>
        </p:txBody>
      </p:sp>
      <p:sp>
        <p:nvSpPr>
          <p:cNvPr id="69" name="Google Shape;69;p14"/>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8" name="Shape 118"/>
        <p:cNvGrpSpPr/>
        <p:nvPr/>
      </p:nvGrpSpPr>
      <p:grpSpPr>
        <a:xfrm>
          <a:off x="0" y="0"/>
          <a:ext cx="0" cy="0"/>
          <a:chOff x="0" y="0"/>
          <a:chExt cx="0" cy="0"/>
        </a:xfrm>
      </p:grpSpPr>
      <p:sp>
        <p:nvSpPr>
          <p:cNvPr id="119" name="Google Shape;119;p27"/>
          <p:cNvSpPr txBox="1"/>
          <p:nvPr>
            <p:ph type="title"/>
          </p:nvPr>
        </p:nvSpPr>
        <p:spPr>
          <a:xfrm>
            <a:off x="838080" y="365040"/>
            <a:ext cx="10515600" cy="13255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0" name="Google Shape;120;p27"/>
          <p:cNvSpPr txBox="1"/>
          <p:nvPr>
            <p:ph idx="10" type="dt"/>
          </p:nvPr>
        </p:nvSpPr>
        <p:spPr>
          <a:xfrm>
            <a:off x="838080" y="6356520"/>
            <a:ext cx="2743200" cy="365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1" name="Google Shape;121;p27"/>
          <p:cNvSpPr txBox="1"/>
          <p:nvPr>
            <p:ph idx="11" type="ftr"/>
          </p:nvPr>
        </p:nvSpPr>
        <p:spPr>
          <a:xfrm>
            <a:off x="4038480" y="6356520"/>
            <a:ext cx="4114800" cy="365040"/>
          </a:xfrm>
          <a:prstGeom prst="rect">
            <a:avLst/>
          </a:prstGeom>
          <a:noFill/>
          <a:ln>
            <a:noFill/>
          </a:ln>
        </p:spPr>
        <p:txBody>
          <a:bodyPr anchorCtr="1"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2" name="Google Shape;122;p27"/>
          <p:cNvSpPr txBox="1"/>
          <p:nvPr>
            <p:ph idx="12" type="sldNum"/>
          </p:nvPr>
        </p:nvSpPr>
        <p:spPr>
          <a:xfrm>
            <a:off x="8610480" y="6356520"/>
            <a:ext cx="2743200" cy="36504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solidFill>
                <a:srgbClr val="000000"/>
              </a:solidFill>
              <a:latin typeface="Times New Roman"/>
              <a:ea typeface="Times New Roman"/>
              <a:cs typeface="Times New Roman"/>
              <a:sym typeface="Times New Roman"/>
            </a:endParaRPr>
          </a:p>
        </p:txBody>
      </p:sp>
      <p:sp>
        <p:nvSpPr>
          <p:cNvPr id="123" name="Google Shape;123;p27"/>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2" name="Shape 172"/>
        <p:cNvGrpSpPr/>
        <p:nvPr/>
      </p:nvGrpSpPr>
      <p:grpSpPr>
        <a:xfrm>
          <a:off x="0" y="0"/>
          <a:ext cx="0" cy="0"/>
          <a:chOff x="0" y="0"/>
          <a:chExt cx="0" cy="0"/>
        </a:xfrm>
      </p:grpSpPr>
      <p:sp>
        <p:nvSpPr>
          <p:cNvPr id="173" name="Google Shape;173;p40"/>
          <p:cNvSpPr txBox="1"/>
          <p:nvPr>
            <p:ph type="title"/>
          </p:nvPr>
        </p:nvSpPr>
        <p:spPr>
          <a:xfrm>
            <a:off x="838080" y="365040"/>
            <a:ext cx="10515600" cy="13255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4" name="Google Shape;174;p40"/>
          <p:cNvSpPr txBox="1"/>
          <p:nvPr>
            <p:ph idx="2" type="title"/>
          </p:nvPr>
        </p:nvSpPr>
        <p:spPr>
          <a:xfrm>
            <a:off x="838080" y="1825560"/>
            <a:ext cx="5181480" cy="435132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5" name="Google Shape;175;p40"/>
          <p:cNvSpPr txBox="1"/>
          <p:nvPr>
            <p:ph idx="3" type="title"/>
          </p:nvPr>
        </p:nvSpPr>
        <p:spPr>
          <a:xfrm>
            <a:off x="6172200" y="1825560"/>
            <a:ext cx="5181480" cy="435132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6" name="Google Shape;176;p40"/>
          <p:cNvSpPr txBox="1"/>
          <p:nvPr>
            <p:ph idx="10" type="dt"/>
          </p:nvPr>
        </p:nvSpPr>
        <p:spPr>
          <a:xfrm>
            <a:off x="838080" y="6356520"/>
            <a:ext cx="2743200" cy="365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800"/>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7" name="Google Shape;177;p40"/>
          <p:cNvSpPr txBox="1"/>
          <p:nvPr>
            <p:ph idx="11" type="ftr"/>
          </p:nvPr>
        </p:nvSpPr>
        <p:spPr>
          <a:xfrm>
            <a:off x="4038480" y="6356520"/>
            <a:ext cx="4114800" cy="365040"/>
          </a:xfrm>
          <a:prstGeom prst="rect">
            <a:avLst/>
          </a:prstGeom>
          <a:noFill/>
          <a:ln>
            <a:noFill/>
          </a:ln>
        </p:spPr>
        <p:txBody>
          <a:bodyPr anchorCtr="1" anchor="ctr" bIns="45700" lIns="91425" spcFirstLastPara="1" rIns="91425" wrap="square" tIns="45700">
            <a:noAutofit/>
          </a:bodyPr>
          <a:lstStyle>
            <a:lvl1pPr lvl="0" marR="0" rtl="0" algn="l">
              <a:spcBef>
                <a:spcPts val="0"/>
              </a:spcBef>
              <a:spcAft>
                <a:spcPts val="0"/>
              </a:spcAft>
              <a:buSzPts val="1400"/>
              <a:buNone/>
              <a:defRPr sz="1800"/>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8" name="Google Shape;178;p40"/>
          <p:cNvSpPr txBox="1"/>
          <p:nvPr>
            <p:ph idx="12" type="sldNum"/>
          </p:nvPr>
        </p:nvSpPr>
        <p:spPr>
          <a:xfrm>
            <a:off x="8610480" y="6356520"/>
            <a:ext cx="2743200" cy="36504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sz="1200" strike="noStrike">
                <a:solidFill>
                  <a:srgbClr val="898989"/>
                </a:solidFill>
                <a:latin typeface="Calibri"/>
                <a:ea typeface="Calibri"/>
                <a:cs typeface="Calibri"/>
                <a:sym typeface="Calibri"/>
              </a:defRPr>
            </a:lvl1pPr>
            <a:lvl2pPr indent="0" lvl="1" marL="0" marR="0" rtl="0" algn="r">
              <a:lnSpc>
                <a:spcPct val="100000"/>
              </a:lnSpc>
              <a:spcBef>
                <a:spcPts val="0"/>
              </a:spcBef>
              <a:buNone/>
              <a:defRPr b="0" sz="1200" strike="noStrike">
                <a:solidFill>
                  <a:srgbClr val="898989"/>
                </a:solidFill>
                <a:latin typeface="Calibri"/>
                <a:ea typeface="Calibri"/>
                <a:cs typeface="Calibri"/>
                <a:sym typeface="Calibri"/>
              </a:defRPr>
            </a:lvl2pPr>
            <a:lvl3pPr indent="0" lvl="2" marL="0" marR="0" rtl="0" algn="r">
              <a:lnSpc>
                <a:spcPct val="100000"/>
              </a:lnSpc>
              <a:spcBef>
                <a:spcPts val="0"/>
              </a:spcBef>
              <a:buNone/>
              <a:defRPr b="0" sz="1200" strike="noStrike">
                <a:solidFill>
                  <a:srgbClr val="898989"/>
                </a:solidFill>
                <a:latin typeface="Calibri"/>
                <a:ea typeface="Calibri"/>
                <a:cs typeface="Calibri"/>
                <a:sym typeface="Calibri"/>
              </a:defRPr>
            </a:lvl3pPr>
            <a:lvl4pPr indent="0" lvl="3" marL="0" marR="0" rtl="0" algn="r">
              <a:lnSpc>
                <a:spcPct val="100000"/>
              </a:lnSpc>
              <a:spcBef>
                <a:spcPts val="0"/>
              </a:spcBef>
              <a:buNone/>
              <a:defRPr b="0" sz="1200" strike="noStrike">
                <a:solidFill>
                  <a:srgbClr val="898989"/>
                </a:solidFill>
                <a:latin typeface="Calibri"/>
                <a:ea typeface="Calibri"/>
                <a:cs typeface="Calibri"/>
                <a:sym typeface="Calibri"/>
              </a:defRPr>
            </a:lvl4pPr>
            <a:lvl5pPr indent="0" lvl="4" marL="0" marR="0" rtl="0" algn="r">
              <a:lnSpc>
                <a:spcPct val="100000"/>
              </a:lnSpc>
              <a:spcBef>
                <a:spcPts val="0"/>
              </a:spcBef>
              <a:buNone/>
              <a:defRPr b="0" sz="1200" strike="noStrike">
                <a:solidFill>
                  <a:srgbClr val="898989"/>
                </a:solidFill>
                <a:latin typeface="Calibri"/>
                <a:ea typeface="Calibri"/>
                <a:cs typeface="Calibri"/>
                <a:sym typeface="Calibri"/>
              </a:defRPr>
            </a:lvl5pPr>
            <a:lvl6pPr indent="0" lvl="5" marL="0" marR="0" rtl="0" algn="r">
              <a:lnSpc>
                <a:spcPct val="100000"/>
              </a:lnSpc>
              <a:spcBef>
                <a:spcPts val="0"/>
              </a:spcBef>
              <a:buNone/>
              <a:defRPr b="0" sz="1200" strike="noStrike">
                <a:solidFill>
                  <a:srgbClr val="898989"/>
                </a:solidFill>
                <a:latin typeface="Calibri"/>
                <a:ea typeface="Calibri"/>
                <a:cs typeface="Calibri"/>
                <a:sym typeface="Calibri"/>
              </a:defRPr>
            </a:lvl6pPr>
            <a:lvl7pPr indent="0" lvl="6" marL="0" marR="0" rtl="0" algn="r">
              <a:lnSpc>
                <a:spcPct val="100000"/>
              </a:lnSpc>
              <a:spcBef>
                <a:spcPts val="0"/>
              </a:spcBef>
              <a:buNone/>
              <a:defRPr b="0" sz="1200" strike="noStrike">
                <a:solidFill>
                  <a:srgbClr val="898989"/>
                </a:solidFill>
                <a:latin typeface="Calibri"/>
                <a:ea typeface="Calibri"/>
                <a:cs typeface="Calibri"/>
                <a:sym typeface="Calibri"/>
              </a:defRPr>
            </a:lvl7pPr>
            <a:lvl8pPr indent="0" lvl="7" marL="0" marR="0" rtl="0" algn="r">
              <a:lnSpc>
                <a:spcPct val="100000"/>
              </a:lnSpc>
              <a:spcBef>
                <a:spcPts val="0"/>
              </a:spcBef>
              <a:buNone/>
              <a:defRPr b="0" sz="1200" strike="noStrike">
                <a:solidFill>
                  <a:srgbClr val="898989"/>
                </a:solidFill>
                <a:latin typeface="Calibri"/>
                <a:ea typeface="Calibri"/>
                <a:cs typeface="Calibri"/>
                <a:sym typeface="Calibri"/>
              </a:defRPr>
            </a:lvl8pPr>
            <a:lvl9pPr indent="0" lvl="8" marL="0" marR="0" rtl="0" algn="r">
              <a:lnSpc>
                <a:spcPct val="100000"/>
              </a:lnSpc>
              <a:spcBef>
                <a:spcPts val="0"/>
              </a:spcBef>
              <a:buNone/>
              <a:defRPr b="0" sz="1200"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solidFill>
                <a:srgbClr val="000000"/>
              </a:solidFill>
              <a:latin typeface="Times New Roman"/>
              <a:ea typeface="Times New Roman"/>
              <a:cs typeface="Times New Roman"/>
              <a:sym typeface="Times New Roman"/>
            </a:endParaRPr>
          </a:p>
        </p:txBody>
      </p:sp>
      <p:sp>
        <p:nvSpPr>
          <p:cNvPr id="179" name="Google Shape;179;p40"/>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8" name="Shape 228"/>
        <p:cNvGrpSpPr/>
        <p:nvPr/>
      </p:nvGrpSpPr>
      <p:grpSpPr>
        <a:xfrm>
          <a:off x="0" y="0"/>
          <a:ext cx="0" cy="0"/>
          <a:chOff x="0" y="0"/>
          <a:chExt cx="0" cy="0"/>
        </a:xfrm>
      </p:grpSpPr>
      <p:sp>
        <p:nvSpPr>
          <p:cNvPr id="229" name="Google Shape;229;p53"/>
          <p:cNvSpPr txBox="1"/>
          <p:nvPr>
            <p:ph type="title"/>
          </p:nvPr>
        </p:nvSpPr>
        <p:spPr>
          <a:xfrm>
            <a:off x="831960" y="1709640"/>
            <a:ext cx="10515600" cy="285264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30" name="Google Shape;230;p53"/>
          <p:cNvSpPr txBox="1"/>
          <p:nvPr>
            <p:ph idx="1" type="body"/>
          </p:nvPr>
        </p:nvSpPr>
        <p:spPr>
          <a:xfrm>
            <a:off x="831960" y="4589640"/>
            <a:ext cx="10515600" cy="150012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31" name="Google Shape;231;p53"/>
          <p:cNvSpPr txBox="1"/>
          <p:nvPr>
            <p:ph idx="10" type="dt"/>
          </p:nvPr>
        </p:nvSpPr>
        <p:spPr>
          <a:xfrm>
            <a:off x="838080" y="6356520"/>
            <a:ext cx="2743200" cy="365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800"/>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32" name="Google Shape;232;p53"/>
          <p:cNvSpPr txBox="1"/>
          <p:nvPr>
            <p:ph idx="11" type="ftr"/>
          </p:nvPr>
        </p:nvSpPr>
        <p:spPr>
          <a:xfrm>
            <a:off x="4038480" y="6356520"/>
            <a:ext cx="4114800" cy="365040"/>
          </a:xfrm>
          <a:prstGeom prst="rect">
            <a:avLst/>
          </a:prstGeom>
          <a:noFill/>
          <a:ln>
            <a:noFill/>
          </a:ln>
        </p:spPr>
        <p:txBody>
          <a:bodyPr anchorCtr="1" anchor="ctr" bIns="45700" lIns="91425" spcFirstLastPara="1" rIns="91425" wrap="square" tIns="45700">
            <a:noAutofit/>
          </a:bodyPr>
          <a:lstStyle>
            <a:lvl1pPr lvl="0" marR="0" rtl="0" algn="l">
              <a:spcBef>
                <a:spcPts val="0"/>
              </a:spcBef>
              <a:spcAft>
                <a:spcPts val="0"/>
              </a:spcAft>
              <a:buSzPts val="1400"/>
              <a:buNone/>
              <a:defRPr sz="1800"/>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33" name="Google Shape;233;p53"/>
          <p:cNvSpPr txBox="1"/>
          <p:nvPr>
            <p:ph idx="12" type="sldNum"/>
          </p:nvPr>
        </p:nvSpPr>
        <p:spPr>
          <a:xfrm>
            <a:off x="8610480" y="6356520"/>
            <a:ext cx="2743200" cy="36504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sz="1200" strike="noStrike">
                <a:solidFill>
                  <a:srgbClr val="898989"/>
                </a:solidFill>
                <a:latin typeface="Calibri"/>
                <a:ea typeface="Calibri"/>
                <a:cs typeface="Calibri"/>
                <a:sym typeface="Calibri"/>
              </a:defRPr>
            </a:lvl1pPr>
            <a:lvl2pPr indent="0" lvl="1" marL="0" marR="0" rtl="0" algn="r">
              <a:lnSpc>
                <a:spcPct val="100000"/>
              </a:lnSpc>
              <a:spcBef>
                <a:spcPts val="0"/>
              </a:spcBef>
              <a:buNone/>
              <a:defRPr b="0" sz="1200" strike="noStrike">
                <a:solidFill>
                  <a:srgbClr val="898989"/>
                </a:solidFill>
                <a:latin typeface="Calibri"/>
                <a:ea typeface="Calibri"/>
                <a:cs typeface="Calibri"/>
                <a:sym typeface="Calibri"/>
              </a:defRPr>
            </a:lvl2pPr>
            <a:lvl3pPr indent="0" lvl="2" marL="0" marR="0" rtl="0" algn="r">
              <a:lnSpc>
                <a:spcPct val="100000"/>
              </a:lnSpc>
              <a:spcBef>
                <a:spcPts val="0"/>
              </a:spcBef>
              <a:buNone/>
              <a:defRPr b="0" sz="1200" strike="noStrike">
                <a:solidFill>
                  <a:srgbClr val="898989"/>
                </a:solidFill>
                <a:latin typeface="Calibri"/>
                <a:ea typeface="Calibri"/>
                <a:cs typeface="Calibri"/>
                <a:sym typeface="Calibri"/>
              </a:defRPr>
            </a:lvl3pPr>
            <a:lvl4pPr indent="0" lvl="3" marL="0" marR="0" rtl="0" algn="r">
              <a:lnSpc>
                <a:spcPct val="100000"/>
              </a:lnSpc>
              <a:spcBef>
                <a:spcPts val="0"/>
              </a:spcBef>
              <a:buNone/>
              <a:defRPr b="0" sz="1200" strike="noStrike">
                <a:solidFill>
                  <a:srgbClr val="898989"/>
                </a:solidFill>
                <a:latin typeface="Calibri"/>
                <a:ea typeface="Calibri"/>
                <a:cs typeface="Calibri"/>
                <a:sym typeface="Calibri"/>
              </a:defRPr>
            </a:lvl4pPr>
            <a:lvl5pPr indent="0" lvl="4" marL="0" marR="0" rtl="0" algn="r">
              <a:lnSpc>
                <a:spcPct val="100000"/>
              </a:lnSpc>
              <a:spcBef>
                <a:spcPts val="0"/>
              </a:spcBef>
              <a:buNone/>
              <a:defRPr b="0" sz="1200" strike="noStrike">
                <a:solidFill>
                  <a:srgbClr val="898989"/>
                </a:solidFill>
                <a:latin typeface="Calibri"/>
                <a:ea typeface="Calibri"/>
                <a:cs typeface="Calibri"/>
                <a:sym typeface="Calibri"/>
              </a:defRPr>
            </a:lvl5pPr>
            <a:lvl6pPr indent="0" lvl="5" marL="0" marR="0" rtl="0" algn="r">
              <a:lnSpc>
                <a:spcPct val="100000"/>
              </a:lnSpc>
              <a:spcBef>
                <a:spcPts val="0"/>
              </a:spcBef>
              <a:buNone/>
              <a:defRPr b="0" sz="1200" strike="noStrike">
                <a:solidFill>
                  <a:srgbClr val="898989"/>
                </a:solidFill>
                <a:latin typeface="Calibri"/>
                <a:ea typeface="Calibri"/>
                <a:cs typeface="Calibri"/>
                <a:sym typeface="Calibri"/>
              </a:defRPr>
            </a:lvl6pPr>
            <a:lvl7pPr indent="0" lvl="6" marL="0" marR="0" rtl="0" algn="r">
              <a:lnSpc>
                <a:spcPct val="100000"/>
              </a:lnSpc>
              <a:spcBef>
                <a:spcPts val="0"/>
              </a:spcBef>
              <a:buNone/>
              <a:defRPr b="0" sz="1200" strike="noStrike">
                <a:solidFill>
                  <a:srgbClr val="898989"/>
                </a:solidFill>
                <a:latin typeface="Calibri"/>
                <a:ea typeface="Calibri"/>
                <a:cs typeface="Calibri"/>
                <a:sym typeface="Calibri"/>
              </a:defRPr>
            </a:lvl7pPr>
            <a:lvl8pPr indent="0" lvl="7" marL="0" marR="0" rtl="0" algn="r">
              <a:lnSpc>
                <a:spcPct val="100000"/>
              </a:lnSpc>
              <a:spcBef>
                <a:spcPts val="0"/>
              </a:spcBef>
              <a:buNone/>
              <a:defRPr b="0" sz="1200" strike="noStrike">
                <a:solidFill>
                  <a:srgbClr val="898989"/>
                </a:solidFill>
                <a:latin typeface="Calibri"/>
                <a:ea typeface="Calibri"/>
                <a:cs typeface="Calibri"/>
                <a:sym typeface="Calibri"/>
              </a:defRPr>
            </a:lvl8pPr>
            <a:lvl9pPr indent="0" lvl="8" marL="0" marR="0" rtl="0" algn="r">
              <a:lnSpc>
                <a:spcPct val="100000"/>
              </a:lnSpc>
              <a:spcBef>
                <a:spcPts val="0"/>
              </a:spcBef>
              <a:buNone/>
              <a:defRPr b="0" sz="1200"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3134"/>
        </a:solidFill>
      </p:bgPr>
    </p:bg>
    <p:spTree>
      <p:nvGrpSpPr>
        <p:cNvPr id="286" name="Shape 286"/>
        <p:cNvGrpSpPr/>
        <p:nvPr/>
      </p:nvGrpSpPr>
      <p:grpSpPr>
        <a:xfrm>
          <a:off x="0" y="0"/>
          <a:ext cx="0" cy="0"/>
          <a:chOff x="0" y="0"/>
          <a:chExt cx="0" cy="0"/>
        </a:xfrm>
      </p:grpSpPr>
      <p:sp>
        <p:nvSpPr>
          <p:cNvPr id="287" name="Google Shape;287;p66"/>
          <p:cNvSpPr txBox="1"/>
          <p:nvPr/>
        </p:nvSpPr>
        <p:spPr>
          <a:xfrm>
            <a:off x="1523880" y="1122480"/>
            <a:ext cx="9144000" cy="2387520"/>
          </a:xfrm>
          <a:prstGeom prst="rect">
            <a:avLst/>
          </a:prstGeom>
          <a:noFill/>
          <a:ln>
            <a:noFill/>
          </a:ln>
        </p:spPr>
        <p:txBody>
          <a:bodyPr anchorCtr="1" anchor="b" bIns="45700" lIns="91425" spcFirstLastPara="1" rIns="91425" wrap="square" tIns="45700">
            <a:noAutofit/>
          </a:bodyPr>
          <a:lstStyle/>
          <a:p>
            <a:pPr indent="0" lvl="0" marL="0" marR="0" rtl="0" algn="ctr">
              <a:lnSpc>
                <a:spcPct val="90000"/>
              </a:lnSpc>
              <a:spcBef>
                <a:spcPts val="0"/>
              </a:spcBef>
              <a:spcAft>
                <a:spcPts val="0"/>
              </a:spcAft>
              <a:buNone/>
            </a:pPr>
            <a:r>
              <a:rPr b="0" i="0" lang="en-GB" sz="6000" u="none" cap="none" strike="noStrike">
                <a:solidFill>
                  <a:srgbClr val="D9D9D9"/>
                </a:solidFill>
                <a:latin typeface="Calibri"/>
                <a:ea typeface="Calibri"/>
                <a:cs typeface="Calibri"/>
                <a:sym typeface="Calibri"/>
              </a:rPr>
              <a:t>An introduction to writing code for humans </a:t>
            </a:r>
            <a:endParaRPr b="0" i="0" sz="6000" u="none" cap="none" strike="noStrike">
              <a:latin typeface="Arial"/>
              <a:ea typeface="Arial"/>
              <a:cs typeface="Arial"/>
              <a:sym typeface="Arial"/>
            </a:endParaRPr>
          </a:p>
        </p:txBody>
      </p:sp>
      <p:sp>
        <p:nvSpPr>
          <p:cNvPr id="288" name="Google Shape;288;p66"/>
          <p:cNvSpPr txBox="1"/>
          <p:nvPr/>
        </p:nvSpPr>
        <p:spPr>
          <a:xfrm>
            <a:off x="1523880" y="3602160"/>
            <a:ext cx="9144000" cy="1655640"/>
          </a:xfrm>
          <a:prstGeom prst="rect">
            <a:avLst/>
          </a:prstGeom>
          <a:noFill/>
          <a:ln>
            <a:noFill/>
          </a:ln>
        </p:spPr>
        <p:txBody>
          <a:bodyPr anchorCtr="1" anchor="t" bIns="45700" lIns="91425" spcFirstLastPara="1" rIns="91425" wrap="square" tIns="45700">
            <a:noAutofit/>
          </a:bodyPr>
          <a:lstStyle/>
          <a:p>
            <a:pPr indent="0" lvl="0" marL="0" marR="0" rtl="0" algn="ctr">
              <a:lnSpc>
                <a:spcPct val="90000"/>
              </a:lnSpc>
              <a:spcBef>
                <a:spcPts val="0"/>
              </a:spcBef>
              <a:spcAft>
                <a:spcPts val="0"/>
              </a:spcAft>
              <a:buNone/>
            </a:pPr>
            <a:r>
              <a:rPr b="0" i="0" lang="en-GB" sz="2400" u="none" cap="none" strike="noStrike">
                <a:solidFill>
                  <a:srgbClr val="D9D9D9"/>
                </a:solidFill>
                <a:latin typeface="Calibri"/>
                <a:ea typeface="Calibri"/>
                <a:cs typeface="Calibri"/>
                <a:sym typeface="Calibri"/>
              </a:rPr>
              <a:t>A clean code primer</a:t>
            </a:r>
            <a:endParaRPr b="0" i="0" sz="24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3134"/>
        </a:solidFill>
      </p:bgPr>
    </p:bg>
    <p:spTree>
      <p:nvGrpSpPr>
        <p:cNvPr id="349" name="Shape 349"/>
        <p:cNvGrpSpPr/>
        <p:nvPr/>
      </p:nvGrpSpPr>
      <p:grpSpPr>
        <a:xfrm>
          <a:off x="0" y="0"/>
          <a:ext cx="0" cy="0"/>
          <a:chOff x="0" y="0"/>
          <a:chExt cx="0" cy="0"/>
        </a:xfrm>
      </p:grpSpPr>
      <p:sp>
        <p:nvSpPr>
          <p:cNvPr id="350" name="Google Shape;350;p75"/>
          <p:cNvSpPr txBox="1"/>
          <p:nvPr/>
        </p:nvSpPr>
        <p:spPr>
          <a:xfrm>
            <a:off x="8153280" y="365040"/>
            <a:ext cx="3430440" cy="553032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GB" sz="4400" strike="noStrike">
                <a:solidFill>
                  <a:srgbClr val="BFBFBF"/>
                </a:solidFill>
                <a:latin typeface="Calibri"/>
                <a:ea typeface="Calibri"/>
                <a:cs typeface="Calibri"/>
                <a:sym typeface="Calibri"/>
              </a:rPr>
              <a:t>FFS use words</a:t>
            </a:r>
            <a:endParaRPr b="0" sz="4400" strike="noStrike">
              <a:latin typeface="Arial"/>
              <a:ea typeface="Arial"/>
              <a:cs typeface="Arial"/>
              <a:sym typeface="Arial"/>
            </a:endParaRPr>
          </a:p>
        </p:txBody>
      </p:sp>
      <p:pic>
        <p:nvPicPr>
          <p:cNvPr descr="A close up of a screen&#10;&#10;Description automatically generated" id="351" name="Google Shape;351;p75"/>
          <p:cNvPicPr preferRelativeResize="0"/>
          <p:nvPr/>
        </p:nvPicPr>
        <p:blipFill rotWithShape="1">
          <a:blip r:embed="rId3">
            <a:alphaModFix/>
          </a:blip>
          <a:srcRect b="0" l="0" r="2453" t="0"/>
          <a:stretch/>
        </p:blipFill>
        <p:spPr>
          <a:xfrm>
            <a:off x="0" y="0"/>
            <a:ext cx="7534800" cy="6858000"/>
          </a:xfrm>
          <a:prstGeom prst="rect">
            <a:avLst/>
          </a:prstGeom>
          <a:noFill/>
          <a:ln>
            <a:noFill/>
          </a:ln>
        </p:spPr>
      </p:pic>
      <p:pic>
        <p:nvPicPr>
          <p:cNvPr id="352" name="Google Shape;352;p75"/>
          <p:cNvPicPr preferRelativeResize="0"/>
          <p:nvPr/>
        </p:nvPicPr>
        <p:blipFill rotWithShape="1">
          <a:blip r:embed="rId4">
            <a:alphaModFix/>
          </a:blip>
          <a:srcRect b="0" l="0" r="0" t="0"/>
          <a:stretch/>
        </p:blipFill>
        <p:spPr>
          <a:xfrm>
            <a:off x="629640" y="627840"/>
            <a:ext cx="3067200" cy="352440"/>
          </a:xfrm>
          <a:prstGeom prst="rect">
            <a:avLst/>
          </a:prstGeom>
          <a:noFill/>
          <a:ln>
            <a:noFill/>
          </a:ln>
        </p:spPr>
      </p:pic>
      <p:sp>
        <p:nvSpPr>
          <p:cNvPr id="353" name="Google Shape;353;p75"/>
          <p:cNvSpPr txBox="1"/>
          <p:nvPr/>
        </p:nvSpPr>
        <p:spPr>
          <a:xfrm>
            <a:off x="1001520" y="3765240"/>
            <a:ext cx="7765920" cy="5230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lang="en-GB" sz="2800" strike="noStrike">
                <a:solidFill>
                  <a:srgbClr val="BFBFBF"/>
                </a:solidFill>
                <a:latin typeface="Calibri"/>
                <a:ea typeface="Calibri"/>
                <a:cs typeface="Calibri"/>
                <a:sym typeface="Calibri"/>
              </a:rPr>
              <a:t>Figured it out yet?</a:t>
            </a:r>
            <a:endParaRPr b="0" sz="2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51"/>
                                        </p:tgtEl>
                                      </p:cBhvr>
                                    </p:animEffect>
                                    <p:set>
                                      <p:cBhvr>
                                        <p:cTn dur="1" fill="hold">
                                          <p:stCondLst>
                                            <p:cond delay="1"/>
                                          </p:stCondLst>
                                        </p:cTn>
                                        <p:tgtEl>
                                          <p:spTgt spid="35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
                                        <p:tgtEl>
                                          <p:spTgt spid="3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3134"/>
        </a:solidFill>
      </p:bgPr>
    </p:bg>
    <p:spTree>
      <p:nvGrpSpPr>
        <p:cNvPr id="357" name="Shape 357"/>
        <p:cNvGrpSpPr/>
        <p:nvPr/>
      </p:nvGrpSpPr>
      <p:grpSpPr>
        <a:xfrm>
          <a:off x="0" y="0"/>
          <a:ext cx="0" cy="0"/>
          <a:chOff x="0" y="0"/>
          <a:chExt cx="0" cy="0"/>
        </a:xfrm>
      </p:grpSpPr>
      <p:sp>
        <p:nvSpPr>
          <p:cNvPr id="358" name="Google Shape;358;p76"/>
          <p:cNvSpPr txBox="1"/>
          <p:nvPr/>
        </p:nvSpPr>
        <p:spPr>
          <a:xfrm>
            <a:off x="8153280" y="365040"/>
            <a:ext cx="3430440" cy="553032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GB" sz="4400" strike="noStrike">
                <a:solidFill>
                  <a:srgbClr val="BFBFBF"/>
                </a:solidFill>
                <a:latin typeface="Calibri"/>
                <a:ea typeface="Calibri"/>
                <a:cs typeface="Calibri"/>
                <a:sym typeface="Calibri"/>
              </a:rPr>
              <a:t>FFS use words</a:t>
            </a:r>
            <a:endParaRPr b="0" sz="4400" strike="noStrike">
              <a:latin typeface="Arial"/>
              <a:ea typeface="Arial"/>
              <a:cs typeface="Arial"/>
              <a:sym typeface="Arial"/>
            </a:endParaRPr>
          </a:p>
        </p:txBody>
      </p:sp>
      <p:sp>
        <p:nvSpPr>
          <p:cNvPr id="359" name="Google Shape;359;p76"/>
          <p:cNvSpPr txBox="1"/>
          <p:nvPr/>
        </p:nvSpPr>
        <p:spPr>
          <a:xfrm>
            <a:off x="838080" y="1825560"/>
            <a:ext cx="7005960" cy="435132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FFFFFF"/>
              </a:buClr>
              <a:buSzPts val="2800"/>
              <a:buFont typeface="Arial"/>
              <a:buChar char="•"/>
            </a:pPr>
            <a:r>
              <a:rPr b="0" lang="en-GB" sz="2800" strike="noStrike">
                <a:solidFill>
                  <a:srgbClr val="BFBFBF"/>
                </a:solidFill>
                <a:latin typeface="Calibri"/>
                <a:ea typeface="Calibri"/>
                <a:cs typeface="Calibri"/>
                <a:sym typeface="Calibri"/>
              </a:rPr>
              <a:t>d1 and d2 are diagonal1 and diagonal2, whatever that means</a:t>
            </a:r>
            <a:endParaRPr b="0" sz="2800" strike="noStrike">
              <a:latin typeface="Arial"/>
              <a:ea typeface="Arial"/>
              <a:cs typeface="Arial"/>
              <a:sym typeface="Arial"/>
            </a:endParaRPr>
          </a:p>
        </p:txBody>
      </p:sp>
      <p:pic>
        <p:nvPicPr>
          <p:cNvPr id="360" name="Google Shape;360;p76"/>
          <p:cNvPicPr preferRelativeResize="0"/>
          <p:nvPr/>
        </p:nvPicPr>
        <p:blipFill rotWithShape="1">
          <a:blip r:embed="rId3">
            <a:alphaModFix/>
          </a:blip>
          <a:srcRect b="0" l="0" r="0" t="0"/>
          <a:stretch/>
        </p:blipFill>
        <p:spPr>
          <a:xfrm>
            <a:off x="1134000" y="1473120"/>
            <a:ext cx="3067200" cy="3524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xEl>
                                              <p:pRg end="0" st="0"/>
                                            </p:txEl>
                                          </p:spTgt>
                                        </p:tgtEl>
                                        <p:attrNameLst>
                                          <p:attrName>style.visibility</p:attrName>
                                        </p:attrNameLst>
                                      </p:cBhvr>
                                      <p:to>
                                        <p:strVal val="visible"/>
                                      </p:to>
                                    </p:set>
                                    <p:animEffect filter="fade" transition="in">
                                      <p:cBhvr>
                                        <p:cTn dur="1"/>
                                        <p:tgtEl>
                                          <p:spTgt spid="359">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3134"/>
        </a:solidFill>
      </p:bgPr>
    </p:bg>
    <p:spTree>
      <p:nvGrpSpPr>
        <p:cNvPr id="364" name="Shape 364"/>
        <p:cNvGrpSpPr/>
        <p:nvPr/>
      </p:nvGrpSpPr>
      <p:grpSpPr>
        <a:xfrm>
          <a:off x="0" y="0"/>
          <a:ext cx="0" cy="0"/>
          <a:chOff x="0" y="0"/>
          <a:chExt cx="0" cy="0"/>
        </a:xfrm>
      </p:grpSpPr>
      <p:sp>
        <p:nvSpPr>
          <p:cNvPr id="365" name="Google Shape;365;p77"/>
          <p:cNvSpPr txBox="1"/>
          <p:nvPr/>
        </p:nvSpPr>
        <p:spPr>
          <a:xfrm>
            <a:off x="8153280" y="365040"/>
            <a:ext cx="3430440" cy="553032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GB" sz="4400" strike="noStrike">
                <a:solidFill>
                  <a:srgbClr val="BFBFBF"/>
                </a:solidFill>
                <a:latin typeface="Calibri"/>
                <a:ea typeface="Calibri"/>
                <a:cs typeface="Calibri"/>
                <a:sym typeface="Calibri"/>
              </a:rPr>
              <a:t>High </a:t>
            </a:r>
            <a:r>
              <a:rPr lang="en-GB" sz="4400">
                <a:solidFill>
                  <a:srgbClr val="BFBFBF"/>
                </a:solidFill>
                <a:latin typeface="Calibri"/>
                <a:ea typeface="Calibri"/>
                <a:cs typeface="Calibri"/>
                <a:sym typeface="Calibri"/>
              </a:rPr>
              <a:t>noise to signal</a:t>
            </a:r>
            <a:r>
              <a:rPr b="0" lang="en-GB" sz="4400" strike="noStrike">
                <a:solidFill>
                  <a:srgbClr val="BFBFBF"/>
                </a:solidFill>
                <a:latin typeface="Calibri"/>
                <a:ea typeface="Calibri"/>
                <a:cs typeface="Calibri"/>
                <a:sym typeface="Calibri"/>
              </a:rPr>
              <a:t> wastes</a:t>
            </a:r>
            <a:br>
              <a:rPr lang="en-GB" sz="1800"/>
            </a:br>
            <a:r>
              <a:rPr b="0" lang="en-GB" sz="4400" strike="noStrike">
                <a:solidFill>
                  <a:srgbClr val="BFBFBF"/>
                </a:solidFill>
                <a:latin typeface="Calibri"/>
                <a:ea typeface="Calibri"/>
                <a:cs typeface="Calibri"/>
                <a:sym typeface="Calibri"/>
              </a:rPr>
              <a:t>cognitive resource</a:t>
            </a:r>
            <a:endParaRPr b="0" sz="4400" strike="noStrike">
              <a:latin typeface="Arial"/>
              <a:ea typeface="Arial"/>
              <a:cs typeface="Arial"/>
              <a:sym typeface="Arial"/>
            </a:endParaRPr>
          </a:p>
        </p:txBody>
      </p:sp>
      <p:pic>
        <p:nvPicPr>
          <p:cNvPr descr="A close up of a screen&#10;&#10;Description automatically generated" id="366" name="Google Shape;366;p77"/>
          <p:cNvPicPr preferRelativeResize="0"/>
          <p:nvPr/>
        </p:nvPicPr>
        <p:blipFill rotWithShape="1">
          <a:blip r:embed="rId3">
            <a:alphaModFix/>
          </a:blip>
          <a:srcRect b="0" l="0" r="2453" t="0"/>
          <a:stretch/>
        </p:blipFill>
        <p:spPr>
          <a:xfrm>
            <a:off x="0" y="0"/>
            <a:ext cx="7534800" cy="6858000"/>
          </a:xfrm>
          <a:prstGeom prst="rect">
            <a:avLst/>
          </a:prstGeom>
          <a:noFill/>
          <a:ln>
            <a:noFill/>
          </a:ln>
        </p:spPr>
      </p:pic>
      <p:sp>
        <p:nvSpPr>
          <p:cNvPr id="367" name="Google Shape;367;p77"/>
          <p:cNvSpPr txBox="1"/>
          <p:nvPr/>
        </p:nvSpPr>
        <p:spPr>
          <a:xfrm>
            <a:off x="0" y="0"/>
            <a:ext cx="348120" cy="36936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lang="en-GB" sz="1800" strike="noStrike">
                <a:solidFill>
                  <a:srgbClr val="FF0000"/>
                </a:solidFill>
                <a:latin typeface="Calibri"/>
                <a:ea typeface="Calibri"/>
                <a:cs typeface="Calibri"/>
                <a:sym typeface="Calibri"/>
              </a:rPr>
              <a:t>IF</a:t>
            </a:r>
            <a:endParaRPr b="0" sz="1800" strike="noStrike">
              <a:latin typeface="Arial"/>
              <a:ea typeface="Arial"/>
              <a:cs typeface="Arial"/>
              <a:sym typeface="Arial"/>
            </a:endParaRPr>
          </a:p>
        </p:txBody>
      </p:sp>
      <p:sp>
        <p:nvSpPr>
          <p:cNvPr id="368" name="Google Shape;368;p77"/>
          <p:cNvSpPr txBox="1"/>
          <p:nvPr/>
        </p:nvSpPr>
        <p:spPr>
          <a:xfrm>
            <a:off x="348120" y="0"/>
            <a:ext cx="348120" cy="36936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lang="en-GB" sz="1800" strike="noStrike">
                <a:solidFill>
                  <a:srgbClr val="FF0000"/>
                </a:solidFill>
                <a:latin typeface="Calibri"/>
                <a:ea typeface="Calibri"/>
                <a:cs typeface="Calibri"/>
                <a:sym typeface="Calibri"/>
              </a:rPr>
              <a:t>IF</a:t>
            </a:r>
            <a:endParaRPr b="0" sz="1800" strike="noStrike">
              <a:latin typeface="Arial"/>
              <a:ea typeface="Arial"/>
              <a:cs typeface="Arial"/>
              <a:sym typeface="Arial"/>
            </a:endParaRPr>
          </a:p>
        </p:txBody>
      </p:sp>
      <p:sp>
        <p:nvSpPr>
          <p:cNvPr id="369" name="Google Shape;369;p77"/>
          <p:cNvSpPr txBox="1"/>
          <p:nvPr/>
        </p:nvSpPr>
        <p:spPr>
          <a:xfrm>
            <a:off x="694800" y="0"/>
            <a:ext cx="348120" cy="36936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lang="en-GB" sz="1800" strike="noStrike">
                <a:solidFill>
                  <a:srgbClr val="FF0000"/>
                </a:solidFill>
                <a:latin typeface="Calibri"/>
                <a:ea typeface="Calibri"/>
                <a:cs typeface="Calibri"/>
                <a:sym typeface="Calibri"/>
              </a:rPr>
              <a:t>IF</a:t>
            </a:r>
            <a:endParaRPr b="0" sz="1800" strike="noStrike">
              <a:latin typeface="Arial"/>
              <a:ea typeface="Arial"/>
              <a:cs typeface="Arial"/>
              <a:sym typeface="Arial"/>
            </a:endParaRPr>
          </a:p>
        </p:txBody>
      </p:sp>
      <p:sp>
        <p:nvSpPr>
          <p:cNvPr id="370" name="Google Shape;370;p77"/>
          <p:cNvSpPr txBox="1"/>
          <p:nvPr/>
        </p:nvSpPr>
        <p:spPr>
          <a:xfrm>
            <a:off x="1044360" y="0"/>
            <a:ext cx="348120" cy="36936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lang="en-GB" sz="1800" strike="noStrike">
                <a:solidFill>
                  <a:srgbClr val="FF0000"/>
                </a:solidFill>
                <a:latin typeface="Calibri"/>
                <a:ea typeface="Calibri"/>
                <a:cs typeface="Calibri"/>
                <a:sym typeface="Calibri"/>
              </a:rPr>
              <a:t>IF</a:t>
            </a:r>
            <a:endParaRPr b="0" sz="1800" strike="noStrike">
              <a:latin typeface="Arial"/>
              <a:ea typeface="Arial"/>
              <a:cs typeface="Arial"/>
              <a:sym typeface="Arial"/>
            </a:endParaRPr>
          </a:p>
        </p:txBody>
      </p:sp>
      <p:sp>
        <p:nvSpPr>
          <p:cNvPr id="371" name="Google Shape;371;p77"/>
          <p:cNvSpPr txBox="1"/>
          <p:nvPr/>
        </p:nvSpPr>
        <p:spPr>
          <a:xfrm>
            <a:off x="1392840" y="0"/>
            <a:ext cx="348120" cy="36936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lang="en-GB" sz="1800" strike="noStrike">
                <a:solidFill>
                  <a:srgbClr val="FF0000"/>
                </a:solidFill>
                <a:latin typeface="Calibri"/>
                <a:ea typeface="Calibri"/>
                <a:cs typeface="Calibri"/>
                <a:sym typeface="Calibri"/>
              </a:rPr>
              <a:t>IF</a:t>
            </a:r>
            <a:endParaRPr b="0" sz="1800" strike="noStrike">
              <a:latin typeface="Arial"/>
              <a:ea typeface="Arial"/>
              <a:cs typeface="Arial"/>
              <a:sym typeface="Arial"/>
            </a:endParaRPr>
          </a:p>
        </p:txBody>
      </p:sp>
      <p:sp>
        <p:nvSpPr>
          <p:cNvPr id="372" name="Google Shape;372;p77"/>
          <p:cNvSpPr txBox="1"/>
          <p:nvPr/>
        </p:nvSpPr>
        <p:spPr>
          <a:xfrm>
            <a:off x="1740960" y="0"/>
            <a:ext cx="348120" cy="36936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lang="en-GB" sz="1800" strike="noStrike">
                <a:solidFill>
                  <a:srgbClr val="FF0000"/>
                </a:solidFill>
                <a:latin typeface="Calibri"/>
                <a:ea typeface="Calibri"/>
                <a:cs typeface="Calibri"/>
                <a:sym typeface="Calibri"/>
              </a:rPr>
              <a:t>IF</a:t>
            </a:r>
            <a:endParaRPr b="0" sz="1800" strike="noStrike">
              <a:latin typeface="Arial"/>
              <a:ea typeface="Arial"/>
              <a:cs typeface="Arial"/>
              <a:sym typeface="Arial"/>
            </a:endParaRPr>
          </a:p>
        </p:txBody>
      </p:sp>
      <p:sp>
        <p:nvSpPr>
          <p:cNvPr id="373" name="Google Shape;373;p77"/>
          <p:cNvSpPr txBox="1"/>
          <p:nvPr/>
        </p:nvSpPr>
        <p:spPr>
          <a:xfrm>
            <a:off x="2087280" y="0"/>
            <a:ext cx="348120" cy="36936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lang="en-GB" sz="1800" strike="noStrike">
                <a:solidFill>
                  <a:srgbClr val="FF0000"/>
                </a:solidFill>
                <a:latin typeface="Calibri"/>
                <a:ea typeface="Calibri"/>
                <a:cs typeface="Calibri"/>
                <a:sym typeface="Calibri"/>
              </a:rPr>
              <a:t>IF</a:t>
            </a:r>
            <a:endParaRPr b="0" sz="1800" strike="noStrike">
              <a:latin typeface="Arial"/>
              <a:ea typeface="Arial"/>
              <a:cs typeface="Arial"/>
              <a:sym typeface="Arial"/>
            </a:endParaRPr>
          </a:p>
        </p:txBody>
      </p:sp>
      <p:sp>
        <p:nvSpPr>
          <p:cNvPr id="374" name="Google Shape;374;p77"/>
          <p:cNvSpPr txBox="1"/>
          <p:nvPr/>
        </p:nvSpPr>
        <p:spPr>
          <a:xfrm>
            <a:off x="2437200" y="0"/>
            <a:ext cx="348120" cy="36936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lang="en-GB" sz="1800" strike="noStrike">
                <a:solidFill>
                  <a:srgbClr val="FF0000"/>
                </a:solidFill>
                <a:latin typeface="Calibri"/>
                <a:ea typeface="Calibri"/>
                <a:cs typeface="Calibri"/>
                <a:sym typeface="Calibri"/>
              </a:rPr>
              <a:t>IF</a:t>
            </a:r>
            <a:endParaRPr b="0" sz="1800" strike="noStrike">
              <a:latin typeface="Arial"/>
              <a:ea typeface="Arial"/>
              <a:cs typeface="Arial"/>
              <a:sym typeface="Arial"/>
            </a:endParaRPr>
          </a:p>
        </p:txBody>
      </p:sp>
      <p:sp>
        <p:nvSpPr>
          <p:cNvPr id="375" name="Google Shape;375;p77"/>
          <p:cNvSpPr txBox="1"/>
          <p:nvPr/>
        </p:nvSpPr>
        <p:spPr>
          <a:xfrm>
            <a:off x="2785320" y="0"/>
            <a:ext cx="348120" cy="36936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lang="en-GB" sz="1800" strike="noStrike">
                <a:solidFill>
                  <a:srgbClr val="FF0000"/>
                </a:solidFill>
                <a:latin typeface="Calibri"/>
                <a:ea typeface="Calibri"/>
                <a:cs typeface="Calibri"/>
                <a:sym typeface="Calibri"/>
              </a:rPr>
              <a:t>IF</a:t>
            </a:r>
            <a:endParaRPr b="0" sz="1800" strike="noStrike">
              <a:latin typeface="Arial"/>
              <a:ea typeface="Arial"/>
              <a:cs typeface="Arial"/>
              <a:sym typeface="Arial"/>
            </a:endParaRPr>
          </a:p>
        </p:txBody>
      </p:sp>
      <p:sp>
        <p:nvSpPr>
          <p:cNvPr id="376" name="Google Shape;376;p77"/>
          <p:cNvSpPr txBox="1"/>
          <p:nvPr/>
        </p:nvSpPr>
        <p:spPr>
          <a:xfrm>
            <a:off x="3133440" y="0"/>
            <a:ext cx="348120" cy="36936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lang="en-GB" sz="1800" strike="noStrike">
                <a:solidFill>
                  <a:srgbClr val="FF0000"/>
                </a:solidFill>
                <a:latin typeface="Calibri"/>
                <a:ea typeface="Calibri"/>
                <a:cs typeface="Calibri"/>
                <a:sym typeface="Calibri"/>
              </a:rPr>
              <a:t>IF</a:t>
            </a:r>
            <a:endParaRPr b="0" sz="1800" strike="noStrike">
              <a:latin typeface="Arial"/>
              <a:ea typeface="Arial"/>
              <a:cs typeface="Arial"/>
              <a:sym typeface="Arial"/>
            </a:endParaRPr>
          </a:p>
        </p:txBody>
      </p:sp>
      <p:sp>
        <p:nvSpPr>
          <p:cNvPr id="377" name="Google Shape;377;p77"/>
          <p:cNvSpPr txBox="1"/>
          <p:nvPr/>
        </p:nvSpPr>
        <p:spPr>
          <a:xfrm>
            <a:off x="3480120" y="0"/>
            <a:ext cx="348120" cy="36936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lang="en-GB" sz="1800" strike="noStrike">
                <a:solidFill>
                  <a:srgbClr val="FF0000"/>
                </a:solidFill>
                <a:latin typeface="Calibri"/>
                <a:ea typeface="Calibri"/>
                <a:cs typeface="Calibri"/>
                <a:sym typeface="Calibri"/>
              </a:rPr>
              <a:t>IF</a:t>
            </a:r>
            <a:endParaRPr b="0" sz="1800" strike="noStrike">
              <a:latin typeface="Arial"/>
              <a:ea typeface="Arial"/>
              <a:cs typeface="Arial"/>
              <a:sym typeface="Arial"/>
            </a:endParaRPr>
          </a:p>
        </p:txBody>
      </p:sp>
      <p:sp>
        <p:nvSpPr>
          <p:cNvPr id="378" name="Google Shape;378;p77"/>
          <p:cNvSpPr txBox="1"/>
          <p:nvPr/>
        </p:nvSpPr>
        <p:spPr>
          <a:xfrm>
            <a:off x="3829680" y="0"/>
            <a:ext cx="348120" cy="36936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lang="en-GB" sz="1800" strike="noStrike">
                <a:solidFill>
                  <a:srgbClr val="FF0000"/>
                </a:solidFill>
                <a:latin typeface="Calibri"/>
                <a:ea typeface="Calibri"/>
                <a:cs typeface="Calibri"/>
                <a:sym typeface="Calibri"/>
              </a:rPr>
              <a:t>IF</a:t>
            </a:r>
            <a:endParaRPr b="0" sz="1800" strike="noStrike">
              <a:latin typeface="Arial"/>
              <a:ea typeface="Arial"/>
              <a:cs typeface="Arial"/>
              <a:sym typeface="Arial"/>
            </a:endParaRPr>
          </a:p>
        </p:txBody>
      </p:sp>
      <p:sp>
        <p:nvSpPr>
          <p:cNvPr id="379" name="Google Shape;379;p77"/>
          <p:cNvSpPr txBox="1"/>
          <p:nvPr/>
        </p:nvSpPr>
        <p:spPr>
          <a:xfrm>
            <a:off x="4174920" y="0"/>
            <a:ext cx="348120" cy="36936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lang="en-GB" sz="1800" strike="noStrike">
                <a:solidFill>
                  <a:srgbClr val="FF0000"/>
                </a:solidFill>
                <a:latin typeface="Calibri"/>
                <a:ea typeface="Calibri"/>
                <a:cs typeface="Calibri"/>
                <a:sym typeface="Calibri"/>
              </a:rPr>
              <a:t>IF</a:t>
            </a:r>
            <a:endParaRPr b="0" sz="1800" strike="noStrike">
              <a:latin typeface="Arial"/>
              <a:ea typeface="Arial"/>
              <a:cs typeface="Arial"/>
              <a:sym typeface="Arial"/>
            </a:endParaRPr>
          </a:p>
        </p:txBody>
      </p:sp>
      <p:sp>
        <p:nvSpPr>
          <p:cNvPr id="380" name="Google Shape;380;p77"/>
          <p:cNvSpPr txBox="1"/>
          <p:nvPr/>
        </p:nvSpPr>
        <p:spPr>
          <a:xfrm>
            <a:off x="4523040" y="0"/>
            <a:ext cx="348120" cy="36936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lang="en-GB" sz="1800" strike="noStrike">
                <a:solidFill>
                  <a:srgbClr val="FF0000"/>
                </a:solidFill>
                <a:latin typeface="Calibri"/>
                <a:ea typeface="Calibri"/>
                <a:cs typeface="Calibri"/>
                <a:sym typeface="Calibri"/>
              </a:rPr>
              <a:t>IF</a:t>
            </a:r>
            <a:endParaRPr b="0" sz="1800" strike="noStrike">
              <a:latin typeface="Arial"/>
              <a:ea typeface="Arial"/>
              <a:cs typeface="Arial"/>
              <a:sym typeface="Arial"/>
            </a:endParaRPr>
          </a:p>
        </p:txBody>
      </p:sp>
      <p:sp>
        <p:nvSpPr>
          <p:cNvPr id="381" name="Google Shape;381;p77"/>
          <p:cNvSpPr txBox="1"/>
          <p:nvPr/>
        </p:nvSpPr>
        <p:spPr>
          <a:xfrm>
            <a:off x="4869360" y="0"/>
            <a:ext cx="348120" cy="36936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lang="en-GB" sz="1800" strike="noStrike">
                <a:solidFill>
                  <a:srgbClr val="FF0000"/>
                </a:solidFill>
                <a:latin typeface="Calibri"/>
                <a:ea typeface="Calibri"/>
                <a:cs typeface="Calibri"/>
                <a:sym typeface="Calibri"/>
              </a:rPr>
              <a:t>IF</a:t>
            </a:r>
            <a:endParaRPr b="0" sz="1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
                                        <p:tgtEl>
                                          <p:spTgt spid="3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
                                        <p:tgtEl>
                                          <p:spTgt spid="3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
                                        <p:tgtEl>
                                          <p:spTgt spid="369"/>
                                        </p:tgtEl>
                                      </p:cBhvr>
                                    </p:animEffect>
                                  </p:childTnLst>
                                </p:cTn>
                              </p:par>
                              <p:par>
                                <p:cTn fill="hold" nodeType="with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
                                        <p:tgtEl>
                                          <p:spTgt spid="3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
                                        <p:tgtEl>
                                          <p:spTgt spid="371"/>
                                        </p:tgtEl>
                                      </p:cBhvr>
                                    </p:animEffect>
                                  </p:childTnLst>
                                </p:cTn>
                              </p:par>
                              <p:par>
                                <p:cTn fill="hold" nodeType="with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
                                        <p:tgtEl>
                                          <p:spTgt spid="372"/>
                                        </p:tgtEl>
                                      </p:cBhvr>
                                    </p:animEffect>
                                  </p:childTnLst>
                                </p:cTn>
                              </p:par>
                              <p:par>
                                <p:cTn fill="hold" nodeType="with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
                                        <p:tgtEl>
                                          <p:spTgt spid="373"/>
                                        </p:tgtEl>
                                      </p:cBhvr>
                                    </p:animEffect>
                                  </p:childTnLst>
                                </p:cTn>
                              </p:par>
                              <p:par>
                                <p:cTn fill="hold" nodeType="with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
                                        <p:tgtEl>
                                          <p:spTgt spid="374"/>
                                        </p:tgtEl>
                                      </p:cBhvr>
                                    </p:animEffect>
                                  </p:childTnLst>
                                </p:cTn>
                              </p:par>
                              <p:par>
                                <p:cTn fill="hold" nodeType="with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
                                        <p:tgtEl>
                                          <p:spTgt spid="381"/>
                                        </p:tgtEl>
                                      </p:cBhvr>
                                    </p:animEffect>
                                  </p:childTnLst>
                                </p:cTn>
                              </p:par>
                              <p:par>
                                <p:cTn fill="hold" nodeType="with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
                                        <p:tgtEl>
                                          <p:spTgt spid="380"/>
                                        </p:tgtEl>
                                      </p:cBhvr>
                                    </p:animEffect>
                                  </p:childTnLst>
                                </p:cTn>
                              </p:par>
                              <p:par>
                                <p:cTn fill="hold" nodeType="with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
                                        <p:tgtEl>
                                          <p:spTgt spid="379"/>
                                        </p:tgtEl>
                                      </p:cBhvr>
                                    </p:animEffect>
                                  </p:childTnLst>
                                </p:cTn>
                              </p:par>
                              <p:par>
                                <p:cTn fill="hold" nodeType="with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
                                        <p:tgtEl>
                                          <p:spTgt spid="378"/>
                                        </p:tgtEl>
                                      </p:cBhvr>
                                    </p:animEffect>
                                  </p:childTnLst>
                                </p:cTn>
                              </p:par>
                              <p:par>
                                <p:cTn fill="hold" nodeType="with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
                                        <p:tgtEl>
                                          <p:spTgt spid="377"/>
                                        </p:tgtEl>
                                      </p:cBhvr>
                                    </p:animEffect>
                                  </p:childTnLst>
                                </p:cTn>
                              </p:par>
                              <p:par>
                                <p:cTn fill="hold" nodeType="with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
                                        <p:tgtEl>
                                          <p:spTgt spid="376"/>
                                        </p:tgtEl>
                                      </p:cBhvr>
                                    </p:animEffect>
                                  </p:childTnLst>
                                </p:cTn>
                              </p:par>
                              <p:par>
                                <p:cTn fill="hold" nodeType="with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
                                        <p:tgtEl>
                                          <p:spTgt spid="3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3134"/>
        </a:solidFill>
      </p:bgPr>
    </p:bg>
    <p:spTree>
      <p:nvGrpSpPr>
        <p:cNvPr id="385" name="Shape 385"/>
        <p:cNvGrpSpPr/>
        <p:nvPr/>
      </p:nvGrpSpPr>
      <p:grpSpPr>
        <a:xfrm>
          <a:off x="0" y="0"/>
          <a:ext cx="0" cy="0"/>
          <a:chOff x="0" y="0"/>
          <a:chExt cx="0" cy="0"/>
        </a:xfrm>
      </p:grpSpPr>
      <p:sp>
        <p:nvSpPr>
          <p:cNvPr id="386" name="Google Shape;386;p78"/>
          <p:cNvSpPr txBox="1"/>
          <p:nvPr/>
        </p:nvSpPr>
        <p:spPr>
          <a:xfrm>
            <a:off x="838080" y="365040"/>
            <a:ext cx="10515600" cy="132552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4400" strike="noStrike">
              <a:latin typeface="Arial"/>
              <a:ea typeface="Arial"/>
              <a:cs typeface="Arial"/>
              <a:sym typeface="Arial"/>
            </a:endParaRPr>
          </a:p>
        </p:txBody>
      </p:sp>
      <p:sp>
        <p:nvSpPr>
          <p:cNvPr id="387" name="Google Shape;387;p78"/>
          <p:cNvSpPr txBox="1"/>
          <p:nvPr/>
        </p:nvSpPr>
        <p:spPr>
          <a:xfrm>
            <a:off x="838080" y="1825560"/>
            <a:ext cx="10515600" cy="43513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sz="3200" strike="noStrike">
              <a:latin typeface="Arial"/>
              <a:ea typeface="Arial"/>
              <a:cs typeface="Arial"/>
              <a:sym typeface="Arial"/>
            </a:endParaRPr>
          </a:p>
        </p:txBody>
      </p:sp>
      <p:pic>
        <p:nvPicPr>
          <p:cNvPr id="388" name="Google Shape;388;p78"/>
          <p:cNvPicPr preferRelativeResize="0"/>
          <p:nvPr/>
        </p:nvPicPr>
        <p:blipFill rotWithShape="1">
          <a:blip r:embed="rId3">
            <a:alphaModFix/>
          </a:blip>
          <a:srcRect b="0" l="0" r="0" t="0"/>
          <a:stretch/>
        </p:blipFill>
        <p:spPr>
          <a:xfrm>
            <a:off x="0" y="0"/>
            <a:ext cx="12192120" cy="6858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3134"/>
        </a:solidFill>
      </p:bgPr>
    </p:bg>
    <p:spTree>
      <p:nvGrpSpPr>
        <p:cNvPr id="392" name="Shape 392"/>
        <p:cNvGrpSpPr/>
        <p:nvPr/>
      </p:nvGrpSpPr>
      <p:grpSpPr>
        <a:xfrm>
          <a:off x="0" y="0"/>
          <a:ext cx="0" cy="0"/>
          <a:chOff x="0" y="0"/>
          <a:chExt cx="0" cy="0"/>
        </a:xfrm>
      </p:grpSpPr>
      <p:sp>
        <p:nvSpPr>
          <p:cNvPr id="393" name="Google Shape;393;p79"/>
          <p:cNvSpPr txBox="1"/>
          <p:nvPr/>
        </p:nvSpPr>
        <p:spPr>
          <a:xfrm>
            <a:off x="651240" y="640080"/>
            <a:ext cx="3377160" cy="3682080"/>
          </a:xfrm>
          <a:prstGeom prst="rect">
            <a:avLst/>
          </a:prstGeom>
          <a:noFill/>
          <a:ln>
            <a:noFill/>
          </a:ln>
        </p:spPr>
        <p:txBody>
          <a:bodyPr anchorCtr="0" anchor="b" bIns="45700" lIns="91425" spcFirstLastPara="1" rIns="91425" wrap="square" tIns="45700">
            <a:noAutofit/>
          </a:bodyPr>
          <a:lstStyle/>
          <a:p>
            <a:pPr indent="0" lvl="0" marL="0" marR="0" rtl="0" algn="r">
              <a:lnSpc>
                <a:spcPct val="90000"/>
              </a:lnSpc>
              <a:spcBef>
                <a:spcPts val="0"/>
              </a:spcBef>
              <a:spcAft>
                <a:spcPts val="0"/>
              </a:spcAft>
              <a:buNone/>
            </a:pPr>
            <a:r>
              <a:rPr b="0" lang="en-GB" sz="3800" strike="noStrike">
                <a:solidFill>
                  <a:srgbClr val="BFBFBF"/>
                </a:solidFill>
                <a:latin typeface="Calibri"/>
                <a:ea typeface="Calibri"/>
                <a:cs typeface="Calibri"/>
                <a:sym typeface="Calibri"/>
              </a:rPr>
              <a:t>Your if’s are always describing something. </a:t>
            </a:r>
            <a:br>
              <a:rPr lang="en-GB" sz="1800"/>
            </a:br>
            <a:br>
              <a:rPr lang="en-GB" sz="1800"/>
            </a:br>
            <a:r>
              <a:rPr b="0" lang="en-GB" sz="3800" strike="noStrike">
                <a:solidFill>
                  <a:srgbClr val="BFBFBF"/>
                </a:solidFill>
                <a:latin typeface="Calibri"/>
                <a:ea typeface="Calibri"/>
                <a:cs typeface="Calibri"/>
                <a:sym typeface="Calibri"/>
              </a:rPr>
              <a:t>So just call it what it is</a:t>
            </a:r>
            <a:endParaRPr b="0" sz="3800" strike="noStrike">
              <a:latin typeface="Arial"/>
              <a:ea typeface="Arial"/>
              <a:cs typeface="Arial"/>
              <a:sym typeface="Arial"/>
            </a:endParaRPr>
          </a:p>
        </p:txBody>
      </p:sp>
      <p:pic>
        <p:nvPicPr>
          <p:cNvPr id="394" name="Google Shape;394;p79"/>
          <p:cNvPicPr preferRelativeResize="0"/>
          <p:nvPr/>
        </p:nvPicPr>
        <p:blipFill rotWithShape="1">
          <a:blip r:embed="rId3">
            <a:alphaModFix/>
          </a:blip>
          <a:srcRect b="0" l="12092" r="19308" t="0"/>
          <a:stretch/>
        </p:blipFill>
        <p:spPr>
          <a:xfrm>
            <a:off x="4654440" y="0"/>
            <a:ext cx="7537680" cy="6858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3134"/>
        </a:solidFill>
      </p:bgPr>
    </p:bg>
    <p:spTree>
      <p:nvGrpSpPr>
        <p:cNvPr id="398" name="Shape 398"/>
        <p:cNvGrpSpPr/>
        <p:nvPr/>
      </p:nvGrpSpPr>
      <p:grpSpPr>
        <a:xfrm>
          <a:off x="0" y="0"/>
          <a:ext cx="0" cy="0"/>
          <a:chOff x="0" y="0"/>
          <a:chExt cx="0" cy="0"/>
        </a:xfrm>
      </p:grpSpPr>
      <p:sp>
        <p:nvSpPr>
          <p:cNvPr id="399" name="Google Shape;399;p80"/>
          <p:cNvSpPr txBox="1"/>
          <p:nvPr/>
        </p:nvSpPr>
        <p:spPr>
          <a:xfrm>
            <a:off x="8153280" y="365040"/>
            <a:ext cx="3430440" cy="553032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GB" sz="4400" strike="noStrike">
                <a:solidFill>
                  <a:srgbClr val="BFBFBF"/>
                </a:solidFill>
                <a:latin typeface="Calibri"/>
                <a:ea typeface="Calibri"/>
                <a:cs typeface="Calibri"/>
                <a:sym typeface="Calibri"/>
              </a:rPr>
              <a:t>High </a:t>
            </a:r>
            <a:r>
              <a:rPr lang="en-GB" sz="4400">
                <a:solidFill>
                  <a:srgbClr val="BFBFBF"/>
                </a:solidFill>
                <a:latin typeface="Calibri"/>
                <a:ea typeface="Calibri"/>
                <a:cs typeface="Calibri"/>
                <a:sym typeface="Calibri"/>
              </a:rPr>
              <a:t>noise to signal</a:t>
            </a:r>
            <a:r>
              <a:rPr b="0" lang="en-GB" sz="4400" strike="noStrike">
                <a:solidFill>
                  <a:srgbClr val="BFBFBF"/>
                </a:solidFill>
                <a:latin typeface="Calibri"/>
                <a:ea typeface="Calibri"/>
                <a:cs typeface="Calibri"/>
                <a:sym typeface="Calibri"/>
              </a:rPr>
              <a:t> wastes</a:t>
            </a:r>
            <a:br>
              <a:rPr lang="en-GB" sz="1800"/>
            </a:br>
            <a:r>
              <a:rPr b="0" lang="en-GB" sz="4400" strike="noStrike">
                <a:solidFill>
                  <a:srgbClr val="BFBFBF"/>
                </a:solidFill>
                <a:latin typeface="Calibri"/>
                <a:ea typeface="Calibri"/>
                <a:cs typeface="Calibri"/>
                <a:sym typeface="Calibri"/>
              </a:rPr>
              <a:t>cognitive resource</a:t>
            </a:r>
            <a:endParaRPr b="0" sz="4400" strike="noStrike">
              <a:latin typeface="Arial"/>
              <a:ea typeface="Arial"/>
              <a:cs typeface="Arial"/>
              <a:sym typeface="Arial"/>
            </a:endParaRPr>
          </a:p>
        </p:txBody>
      </p:sp>
      <p:pic>
        <p:nvPicPr>
          <p:cNvPr id="400" name="Google Shape;400;p80"/>
          <p:cNvPicPr preferRelativeResize="0"/>
          <p:nvPr/>
        </p:nvPicPr>
        <p:blipFill rotWithShape="1">
          <a:blip r:embed="rId3">
            <a:alphaModFix/>
          </a:blip>
          <a:srcRect b="0" l="0" r="0" t="0"/>
          <a:stretch/>
        </p:blipFill>
        <p:spPr>
          <a:xfrm>
            <a:off x="150480" y="962640"/>
            <a:ext cx="10186200" cy="320760"/>
          </a:xfrm>
          <a:prstGeom prst="rect">
            <a:avLst/>
          </a:prstGeom>
          <a:noFill/>
          <a:ln>
            <a:noFill/>
          </a:ln>
        </p:spPr>
      </p:pic>
      <p:pic>
        <p:nvPicPr>
          <p:cNvPr id="401" name="Google Shape;401;p80"/>
          <p:cNvPicPr preferRelativeResize="0"/>
          <p:nvPr/>
        </p:nvPicPr>
        <p:blipFill rotWithShape="1">
          <a:blip r:embed="rId4">
            <a:alphaModFix/>
          </a:blip>
          <a:srcRect b="0" l="0" r="0" t="0"/>
          <a:stretch/>
        </p:blipFill>
        <p:spPr>
          <a:xfrm>
            <a:off x="215280" y="1406880"/>
            <a:ext cx="8308800" cy="32076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3134"/>
        </a:solidFill>
      </p:bgPr>
    </p:bg>
    <p:spTree>
      <p:nvGrpSpPr>
        <p:cNvPr id="405" name="Shape 405"/>
        <p:cNvGrpSpPr/>
        <p:nvPr/>
      </p:nvGrpSpPr>
      <p:grpSpPr>
        <a:xfrm>
          <a:off x="0" y="0"/>
          <a:ext cx="0" cy="0"/>
          <a:chOff x="0" y="0"/>
          <a:chExt cx="0" cy="0"/>
        </a:xfrm>
      </p:grpSpPr>
      <p:sp>
        <p:nvSpPr>
          <p:cNvPr id="406" name="Google Shape;406;p81"/>
          <p:cNvSpPr txBox="1"/>
          <p:nvPr/>
        </p:nvSpPr>
        <p:spPr>
          <a:xfrm>
            <a:off x="1523880" y="1122480"/>
            <a:ext cx="9144000" cy="2840040"/>
          </a:xfrm>
          <a:prstGeom prst="rect">
            <a:avLst/>
          </a:prstGeom>
          <a:noFill/>
          <a:ln>
            <a:noFill/>
          </a:ln>
        </p:spPr>
        <p:txBody>
          <a:bodyPr anchorCtr="1" anchor="b" bIns="45700" lIns="91425" spcFirstLastPara="1" rIns="91425" wrap="square" tIns="45700">
            <a:noAutofit/>
          </a:bodyPr>
          <a:lstStyle/>
          <a:p>
            <a:pPr indent="0" lvl="0" marL="0" marR="0" rtl="0" algn="ctr">
              <a:lnSpc>
                <a:spcPct val="90000"/>
              </a:lnSpc>
              <a:spcBef>
                <a:spcPts val="0"/>
              </a:spcBef>
              <a:spcAft>
                <a:spcPts val="0"/>
              </a:spcAft>
              <a:buNone/>
            </a:pPr>
            <a:r>
              <a:rPr b="0" lang="en-GB" sz="5800" strike="noStrike">
                <a:solidFill>
                  <a:srgbClr val="D9D9D9"/>
                </a:solidFill>
                <a:latin typeface="Calibri"/>
                <a:ea typeface="Calibri"/>
                <a:cs typeface="Calibri"/>
                <a:sym typeface="Calibri"/>
              </a:rPr>
              <a:t>What’s the most dangerous code in source control?</a:t>
            </a:r>
            <a:endParaRPr b="0" sz="5800" strike="noStrike">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3134"/>
        </a:solidFill>
      </p:bgPr>
    </p:bg>
    <p:spTree>
      <p:nvGrpSpPr>
        <p:cNvPr id="410" name="Shape 410"/>
        <p:cNvGrpSpPr/>
        <p:nvPr/>
      </p:nvGrpSpPr>
      <p:grpSpPr>
        <a:xfrm>
          <a:off x="0" y="0"/>
          <a:ext cx="0" cy="0"/>
          <a:chOff x="0" y="0"/>
          <a:chExt cx="0" cy="0"/>
        </a:xfrm>
      </p:grpSpPr>
      <p:pic>
        <p:nvPicPr>
          <p:cNvPr id="411" name="Google Shape;411;p82"/>
          <p:cNvPicPr preferRelativeResize="0"/>
          <p:nvPr/>
        </p:nvPicPr>
        <p:blipFill rotWithShape="1">
          <a:blip r:embed="rId3">
            <a:alphaModFix/>
          </a:blip>
          <a:srcRect b="0" l="0" r="0" t="0"/>
          <a:stretch/>
        </p:blipFill>
        <p:spPr>
          <a:xfrm>
            <a:off x="472320" y="343080"/>
            <a:ext cx="11076840" cy="1191600"/>
          </a:xfrm>
          <a:prstGeom prst="rect">
            <a:avLst/>
          </a:prstGeom>
          <a:noFill/>
          <a:ln>
            <a:noFill/>
          </a:ln>
        </p:spPr>
      </p:pic>
      <p:pic>
        <p:nvPicPr>
          <p:cNvPr id="412" name="Google Shape;412;p82"/>
          <p:cNvPicPr preferRelativeResize="0"/>
          <p:nvPr/>
        </p:nvPicPr>
        <p:blipFill rotWithShape="1">
          <a:blip r:embed="rId4">
            <a:alphaModFix/>
          </a:blip>
          <a:srcRect b="0" l="0" r="0" t="0"/>
          <a:stretch/>
        </p:blipFill>
        <p:spPr>
          <a:xfrm>
            <a:off x="472320" y="1727640"/>
            <a:ext cx="6305760" cy="1419840"/>
          </a:xfrm>
          <a:prstGeom prst="rect">
            <a:avLst/>
          </a:prstGeom>
          <a:noFill/>
          <a:ln>
            <a:noFill/>
          </a:ln>
        </p:spPr>
      </p:pic>
      <p:sp>
        <p:nvSpPr>
          <p:cNvPr id="413" name="Google Shape;413;p82"/>
          <p:cNvSpPr txBox="1"/>
          <p:nvPr/>
        </p:nvSpPr>
        <p:spPr>
          <a:xfrm>
            <a:off x="1069200" y="2824200"/>
            <a:ext cx="1065024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lang="en-GB" sz="3600" u="sng" strike="noStrike">
                <a:solidFill>
                  <a:srgbClr val="D9D9D9"/>
                </a:solidFill>
                <a:latin typeface="Calibri"/>
                <a:ea typeface="Calibri"/>
                <a:cs typeface="Calibri"/>
                <a:sym typeface="Calibri"/>
              </a:rPr>
              <a:t>Commented out code should never be in source control</a:t>
            </a:r>
            <a:r>
              <a:rPr b="0" lang="en-GB" sz="1800" strike="noStrike">
                <a:solidFill>
                  <a:srgbClr val="D9D9D9"/>
                </a:solidFill>
                <a:latin typeface="Calibri"/>
                <a:ea typeface="Calibri"/>
                <a:cs typeface="Calibri"/>
                <a:sym typeface="Calibri"/>
              </a:rPr>
              <a:t>.</a:t>
            </a:r>
            <a:endParaRPr b="0" sz="1800" strike="noStrike">
              <a:latin typeface="Arial"/>
              <a:ea typeface="Arial"/>
              <a:cs typeface="Arial"/>
              <a:sym typeface="Arial"/>
            </a:endParaRPr>
          </a:p>
        </p:txBody>
      </p:sp>
      <p:pic>
        <p:nvPicPr>
          <p:cNvPr id="414" name="Google Shape;414;p82"/>
          <p:cNvPicPr preferRelativeResize="0"/>
          <p:nvPr/>
        </p:nvPicPr>
        <p:blipFill rotWithShape="1">
          <a:blip r:embed="rId5">
            <a:alphaModFix/>
          </a:blip>
          <a:srcRect b="0" l="0" r="0" t="0"/>
          <a:stretch/>
        </p:blipFill>
        <p:spPr>
          <a:xfrm>
            <a:off x="472320" y="3340800"/>
            <a:ext cx="8191440" cy="343836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
                                        <p:tgtEl>
                                          <p:spTgt spid="4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
                                        <p:tgtEl>
                                          <p:spTgt spid="4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
                                        <p:tgtEl>
                                          <p:spTgt spid="4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11"/>
                                        </p:tgtEl>
                                      </p:cBhvr>
                                    </p:animEffect>
                                    <p:set>
                                      <p:cBhvr>
                                        <p:cTn dur="1" fill="hold">
                                          <p:stCondLst>
                                            <p:cond delay="1"/>
                                          </p:stCondLst>
                                        </p:cTn>
                                        <p:tgtEl>
                                          <p:spTgt spid="41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12"/>
                                        </p:tgtEl>
                                      </p:cBhvr>
                                    </p:animEffect>
                                    <p:set>
                                      <p:cBhvr>
                                        <p:cTn dur="1" fill="hold">
                                          <p:stCondLst>
                                            <p:cond delay="1"/>
                                          </p:stCondLst>
                                        </p:cTn>
                                        <p:tgtEl>
                                          <p:spTgt spid="41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14"/>
                                        </p:tgtEl>
                                      </p:cBhvr>
                                    </p:animEffect>
                                    <p:set>
                                      <p:cBhvr>
                                        <p:cTn dur="1" fill="hold">
                                          <p:stCondLst>
                                            <p:cond delay="1"/>
                                          </p:stCondLst>
                                        </p:cTn>
                                        <p:tgtEl>
                                          <p:spTgt spid="41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
                                        <p:tgtEl>
                                          <p:spTgt spid="4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3134"/>
        </a:solidFill>
      </p:bgPr>
    </p:bg>
    <p:spTree>
      <p:nvGrpSpPr>
        <p:cNvPr id="418" name="Shape 418"/>
        <p:cNvGrpSpPr/>
        <p:nvPr/>
      </p:nvGrpSpPr>
      <p:grpSpPr>
        <a:xfrm>
          <a:off x="0" y="0"/>
          <a:ext cx="0" cy="0"/>
          <a:chOff x="0" y="0"/>
          <a:chExt cx="0" cy="0"/>
        </a:xfrm>
      </p:grpSpPr>
      <p:sp>
        <p:nvSpPr>
          <p:cNvPr id="419" name="Google Shape;419;p83"/>
          <p:cNvSpPr txBox="1"/>
          <p:nvPr/>
        </p:nvSpPr>
        <p:spPr>
          <a:xfrm>
            <a:off x="838080" y="365040"/>
            <a:ext cx="10515600" cy="132552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GB" sz="4400" strike="noStrike">
                <a:solidFill>
                  <a:srgbClr val="D9D9D9"/>
                </a:solidFill>
                <a:latin typeface="Calibri"/>
                <a:ea typeface="Calibri"/>
                <a:cs typeface="Calibri"/>
                <a:sym typeface="Calibri"/>
              </a:rPr>
              <a:t>The same goes for unused code</a:t>
            </a:r>
            <a:endParaRPr b="0" sz="4400" strike="noStrike">
              <a:latin typeface="Arial"/>
              <a:ea typeface="Arial"/>
              <a:cs typeface="Arial"/>
              <a:sym typeface="Arial"/>
            </a:endParaRPr>
          </a:p>
        </p:txBody>
      </p:sp>
      <p:sp>
        <p:nvSpPr>
          <p:cNvPr id="420" name="Google Shape;420;p83"/>
          <p:cNvSpPr txBox="1"/>
          <p:nvPr/>
        </p:nvSpPr>
        <p:spPr>
          <a:xfrm>
            <a:off x="838080" y="1825560"/>
            <a:ext cx="10515600" cy="435132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FFFFFF"/>
              </a:buClr>
              <a:buSzPts val="2800"/>
              <a:buFont typeface="Arial"/>
              <a:buChar char="•"/>
            </a:pPr>
            <a:r>
              <a:rPr b="0" lang="en-GB" sz="2800" strike="noStrike">
                <a:solidFill>
                  <a:srgbClr val="D9D9D9"/>
                </a:solidFill>
                <a:latin typeface="Calibri"/>
                <a:ea typeface="Calibri"/>
                <a:cs typeface="Calibri"/>
                <a:sym typeface="Calibri"/>
              </a:rPr>
              <a:t>For the love of god; don’t future-gaze </a:t>
            </a:r>
            <a:endParaRPr b="0" sz="2800" strike="noStrike">
              <a:latin typeface="Arial"/>
              <a:ea typeface="Arial"/>
              <a:cs typeface="Arial"/>
              <a:sym typeface="Arial"/>
            </a:endParaRPr>
          </a:p>
          <a:p>
            <a:pPr indent="-228600" lvl="0" marL="228600" marR="0" rtl="0" algn="l">
              <a:lnSpc>
                <a:spcPct val="90000"/>
              </a:lnSpc>
              <a:spcBef>
                <a:spcPts val="1001"/>
              </a:spcBef>
              <a:spcAft>
                <a:spcPts val="0"/>
              </a:spcAft>
              <a:buClr>
                <a:srgbClr val="FFFFFF"/>
              </a:buClr>
              <a:buSzPts val="2800"/>
              <a:buFont typeface="Arial"/>
              <a:buChar char="•"/>
            </a:pPr>
            <a:r>
              <a:rPr b="0" lang="en-GB" sz="2800" strike="noStrike">
                <a:solidFill>
                  <a:srgbClr val="D9D9D9"/>
                </a:solidFill>
                <a:latin typeface="Calibri"/>
                <a:ea typeface="Calibri"/>
                <a:cs typeface="Calibri"/>
                <a:sym typeface="Calibri"/>
              </a:rPr>
              <a:t>If you write something that you don’t need, remove it</a:t>
            </a:r>
            <a:endParaRPr b="0" sz="2800" strike="noStrike">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3134"/>
        </a:solidFill>
      </p:bgPr>
    </p:bg>
    <p:spTree>
      <p:nvGrpSpPr>
        <p:cNvPr id="424" name="Shape 424"/>
        <p:cNvGrpSpPr/>
        <p:nvPr/>
      </p:nvGrpSpPr>
      <p:grpSpPr>
        <a:xfrm>
          <a:off x="0" y="0"/>
          <a:ext cx="0" cy="0"/>
          <a:chOff x="0" y="0"/>
          <a:chExt cx="0" cy="0"/>
        </a:xfrm>
      </p:grpSpPr>
      <p:sp>
        <p:nvSpPr>
          <p:cNvPr id="425" name="Google Shape;425;p84"/>
          <p:cNvSpPr txBox="1"/>
          <p:nvPr/>
        </p:nvSpPr>
        <p:spPr>
          <a:xfrm>
            <a:off x="0" y="0"/>
            <a:ext cx="8724600" cy="10155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lang="en-GB" sz="6000" strike="noStrike">
                <a:solidFill>
                  <a:srgbClr val="D9D9D9"/>
                </a:solidFill>
                <a:latin typeface="Calibri"/>
                <a:ea typeface="Calibri"/>
                <a:cs typeface="Calibri"/>
                <a:sym typeface="Calibri"/>
              </a:rPr>
              <a:t>Death by a thousand</a:t>
            </a:r>
            <a:endParaRPr b="0" sz="6000" strike="noStrike">
              <a:latin typeface="Arial"/>
              <a:ea typeface="Arial"/>
              <a:cs typeface="Arial"/>
              <a:sym typeface="Arial"/>
            </a:endParaRPr>
          </a:p>
        </p:txBody>
      </p:sp>
      <p:sp>
        <p:nvSpPr>
          <p:cNvPr id="426" name="Google Shape;426;p84"/>
          <p:cNvSpPr txBox="1"/>
          <p:nvPr/>
        </p:nvSpPr>
        <p:spPr>
          <a:xfrm>
            <a:off x="6519240" y="176760"/>
            <a:ext cx="4839840" cy="7693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lang="en-GB" sz="4400" strike="noStrike">
                <a:solidFill>
                  <a:srgbClr val="D9D9D9"/>
                </a:solidFill>
                <a:latin typeface="Calibri"/>
                <a:ea typeface="Calibri"/>
                <a:cs typeface="Calibri"/>
                <a:sym typeface="Calibri"/>
              </a:rPr>
              <a:t>Line helper classes…</a:t>
            </a:r>
            <a:endParaRPr b="0" sz="4400" strike="noStrike">
              <a:latin typeface="Arial"/>
              <a:ea typeface="Arial"/>
              <a:cs typeface="Arial"/>
              <a:sym typeface="Arial"/>
            </a:endParaRPr>
          </a:p>
        </p:txBody>
      </p:sp>
      <p:pic>
        <p:nvPicPr>
          <p:cNvPr id="427" name="Google Shape;427;p84"/>
          <p:cNvPicPr preferRelativeResize="0"/>
          <p:nvPr/>
        </p:nvPicPr>
        <p:blipFill rotWithShape="1">
          <a:blip r:embed="rId3">
            <a:alphaModFix/>
          </a:blip>
          <a:srcRect b="0" l="0" r="0" t="0"/>
          <a:stretch/>
        </p:blipFill>
        <p:spPr>
          <a:xfrm>
            <a:off x="6981840" y="1926720"/>
            <a:ext cx="5349960" cy="1244880"/>
          </a:xfrm>
          <a:prstGeom prst="rect">
            <a:avLst/>
          </a:prstGeom>
          <a:noFill/>
          <a:ln>
            <a:noFill/>
          </a:ln>
        </p:spPr>
      </p:pic>
      <p:pic>
        <p:nvPicPr>
          <p:cNvPr id="428" name="Google Shape;428;p84"/>
          <p:cNvPicPr preferRelativeResize="0"/>
          <p:nvPr/>
        </p:nvPicPr>
        <p:blipFill rotWithShape="1">
          <a:blip r:embed="rId4">
            <a:alphaModFix/>
          </a:blip>
          <a:srcRect b="0" l="0" r="0" t="0"/>
          <a:stretch/>
        </p:blipFill>
        <p:spPr>
          <a:xfrm>
            <a:off x="0" y="2040480"/>
            <a:ext cx="7228440" cy="4817520"/>
          </a:xfrm>
          <a:prstGeom prst="rect">
            <a:avLst/>
          </a:prstGeom>
          <a:noFill/>
          <a:ln>
            <a:noFill/>
          </a:ln>
        </p:spPr>
      </p:pic>
      <p:sp>
        <p:nvSpPr>
          <p:cNvPr id="429" name="Google Shape;429;p84"/>
          <p:cNvSpPr/>
          <p:nvPr/>
        </p:nvSpPr>
        <p:spPr>
          <a:xfrm>
            <a:off x="3205800" y="2057760"/>
            <a:ext cx="2538720" cy="2391480"/>
          </a:xfrm>
          <a:custGeom>
            <a:rect b="b" l="l" r="r" t="t"/>
            <a:pathLst>
              <a:path extrusionOk="0" h="7475" w="7051">
                <a:moveTo>
                  <a:pt x="1846" y="6243"/>
                </a:moveTo>
                <a:lnTo>
                  <a:pt x="1693" y="6161"/>
                </a:lnTo>
                <a:lnTo>
                  <a:pt x="1546" y="6071"/>
                </a:lnTo>
                <a:lnTo>
                  <a:pt x="1403" y="5975"/>
                </a:lnTo>
                <a:lnTo>
                  <a:pt x="1265" y="5872"/>
                </a:lnTo>
                <a:lnTo>
                  <a:pt x="1133" y="5762"/>
                </a:lnTo>
                <a:lnTo>
                  <a:pt x="1007" y="5647"/>
                </a:lnTo>
                <a:lnTo>
                  <a:pt x="887" y="5526"/>
                </a:lnTo>
                <a:lnTo>
                  <a:pt x="773" y="5399"/>
                </a:lnTo>
                <a:lnTo>
                  <a:pt x="667" y="5268"/>
                </a:lnTo>
                <a:lnTo>
                  <a:pt x="568" y="5131"/>
                </a:lnTo>
                <a:lnTo>
                  <a:pt x="476" y="4990"/>
                </a:lnTo>
                <a:lnTo>
                  <a:pt x="391" y="4844"/>
                </a:lnTo>
                <a:lnTo>
                  <a:pt x="314" y="4695"/>
                </a:lnTo>
                <a:lnTo>
                  <a:pt x="246" y="4543"/>
                </a:lnTo>
                <a:lnTo>
                  <a:pt x="185" y="4387"/>
                </a:lnTo>
                <a:lnTo>
                  <a:pt x="133" y="4229"/>
                </a:lnTo>
                <a:lnTo>
                  <a:pt x="89" y="4069"/>
                </a:lnTo>
                <a:lnTo>
                  <a:pt x="54" y="3907"/>
                </a:lnTo>
                <a:lnTo>
                  <a:pt x="27" y="3743"/>
                </a:lnTo>
                <a:lnTo>
                  <a:pt x="9" y="3578"/>
                </a:lnTo>
                <a:lnTo>
                  <a:pt x="0" y="3413"/>
                </a:lnTo>
                <a:lnTo>
                  <a:pt x="0" y="3247"/>
                </a:lnTo>
                <a:lnTo>
                  <a:pt x="8" y="3082"/>
                </a:lnTo>
                <a:lnTo>
                  <a:pt x="25" y="2917"/>
                </a:lnTo>
                <a:lnTo>
                  <a:pt x="51" y="2753"/>
                </a:lnTo>
                <a:lnTo>
                  <a:pt x="86" y="2590"/>
                </a:lnTo>
                <a:lnTo>
                  <a:pt x="129" y="2430"/>
                </a:lnTo>
                <a:lnTo>
                  <a:pt x="180" y="2271"/>
                </a:lnTo>
                <a:lnTo>
                  <a:pt x="240" y="2116"/>
                </a:lnTo>
                <a:lnTo>
                  <a:pt x="308" y="1963"/>
                </a:lnTo>
                <a:lnTo>
                  <a:pt x="384" y="1813"/>
                </a:lnTo>
                <a:lnTo>
                  <a:pt x="467" y="1668"/>
                </a:lnTo>
                <a:lnTo>
                  <a:pt x="559" y="1526"/>
                </a:lnTo>
                <a:lnTo>
                  <a:pt x="657" y="1389"/>
                </a:lnTo>
                <a:lnTo>
                  <a:pt x="763" y="1257"/>
                </a:lnTo>
                <a:lnTo>
                  <a:pt x="876" y="1130"/>
                </a:lnTo>
                <a:lnTo>
                  <a:pt x="995" y="1008"/>
                </a:lnTo>
                <a:lnTo>
                  <a:pt x="1121" y="892"/>
                </a:lnTo>
                <a:lnTo>
                  <a:pt x="1252" y="782"/>
                </a:lnTo>
                <a:lnTo>
                  <a:pt x="1389" y="679"/>
                </a:lnTo>
                <a:lnTo>
                  <a:pt x="1532" y="582"/>
                </a:lnTo>
                <a:lnTo>
                  <a:pt x="1679" y="491"/>
                </a:lnTo>
                <a:lnTo>
                  <a:pt x="1831" y="408"/>
                </a:lnTo>
                <a:lnTo>
                  <a:pt x="1988" y="332"/>
                </a:lnTo>
                <a:lnTo>
                  <a:pt x="2148" y="264"/>
                </a:lnTo>
                <a:lnTo>
                  <a:pt x="2311" y="203"/>
                </a:lnTo>
                <a:lnTo>
                  <a:pt x="2478" y="150"/>
                </a:lnTo>
                <a:lnTo>
                  <a:pt x="2647" y="105"/>
                </a:lnTo>
                <a:lnTo>
                  <a:pt x="2818" y="67"/>
                </a:lnTo>
                <a:lnTo>
                  <a:pt x="2991" y="38"/>
                </a:lnTo>
                <a:lnTo>
                  <a:pt x="3166" y="17"/>
                </a:lnTo>
                <a:lnTo>
                  <a:pt x="3341" y="5"/>
                </a:lnTo>
                <a:lnTo>
                  <a:pt x="3517" y="0"/>
                </a:lnTo>
                <a:lnTo>
                  <a:pt x="3692" y="4"/>
                </a:lnTo>
                <a:lnTo>
                  <a:pt x="3868" y="16"/>
                </a:lnTo>
                <a:lnTo>
                  <a:pt x="4042" y="36"/>
                </a:lnTo>
                <a:lnTo>
                  <a:pt x="4215" y="64"/>
                </a:lnTo>
                <a:lnTo>
                  <a:pt x="4387" y="101"/>
                </a:lnTo>
                <a:lnTo>
                  <a:pt x="4556" y="145"/>
                </a:lnTo>
                <a:lnTo>
                  <a:pt x="4723" y="198"/>
                </a:lnTo>
                <a:lnTo>
                  <a:pt x="4887" y="258"/>
                </a:lnTo>
                <a:lnTo>
                  <a:pt x="5047" y="326"/>
                </a:lnTo>
                <a:lnTo>
                  <a:pt x="5204" y="401"/>
                </a:lnTo>
                <a:lnTo>
                  <a:pt x="5356" y="483"/>
                </a:lnTo>
                <a:lnTo>
                  <a:pt x="5504" y="573"/>
                </a:lnTo>
                <a:lnTo>
                  <a:pt x="5647" y="669"/>
                </a:lnTo>
                <a:lnTo>
                  <a:pt x="5785" y="772"/>
                </a:lnTo>
                <a:lnTo>
                  <a:pt x="5917" y="881"/>
                </a:lnTo>
                <a:lnTo>
                  <a:pt x="6043" y="997"/>
                </a:lnTo>
                <a:lnTo>
                  <a:pt x="6163" y="1118"/>
                </a:lnTo>
                <a:lnTo>
                  <a:pt x="6276" y="1245"/>
                </a:lnTo>
                <a:lnTo>
                  <a:pt x="6383" y="1376"/>
                </a:lnTo>
                <a:lnTo>
                  <a:pt x="6482" y="1513"/>
                </a:lnTo>
                <a:lnTo>
                  <a:pt x="6574" y="1654"/>
                </a:lnTo>
                <a:lnTo>
                  <a:pt x="6659" y="1799"/>
                </a:lnTo>
                <a:lnTo>
                  <a:pt x="6735" y="1948"/>
                </a:lnTo>
                <a:lnTo>
                  <a:pt x="6804" y="2101"/>
                </a:lnTo>
                <a:lnTo>
                  <a:pt x="6865" y="2256"/>
                </a:lnTo>
                <a:lnTo>
                  <a:pt x="6917" y="2415"/>
                </a:lnTo>
                <a:lnTo>
                  <a:pt x="6961" y="2575"/>
                </a:lnTo>
                <a:lnTo>
                  <a:pt x="6996" y="2737"/>
                </a:lnTo>
                <a:lnTo>
                  <a:pt x="7023" y="2901"/>
                </a:lnTo>
                <a:lnTo>
                  <a:pt x="7040" y="3066"/>
                </a:lnTo>
                <a:lnTo>
                  <a:pt x="7050" y="3231"/>
                </a:lnTo>
                <a:lnTo>
                  <a:pt x="7050" y="3397"/>
                </a:lnTo>
                <a:lnTo>
                  <a:pt x="7042" y="3562"/>
                </a:lnTo>
                <a:lnTo>
                  <a:pt x="7025" y="3727"/>
                </a:lnTo>
                <a:lnTo>
                  <a:pt x="6999" y="3891"/>
                </a:lnTo>
                <a:lnTo>
                  <a:pt x="6964" y="4053"/>
                </a:lnTo>
                <a:lnTo>
                  <a:pt x="6922" y="4214"/>
                </a:lnTo>
                <a:lnTo>
                  <a:pt x="6870" y="4372"/>
                </a:lnTo>
                <a:lnTo>
                  <a:pt x="6810" y="4528"/>
                </a:lnTo>
                <a:lnTo>
                  <a:pt x="6742" y="4681"/>
                </a:lnTo>
                <a:lnTo>
                  <a:pt x="6667" y="4830"/>
                </a:lnTo>
                <a:lnTo>
                  <a:pt x="6583" y="4976"/>
                </a:lnTo>
                <a:lnTo>
                  <a:pt x="6492" y="5118"/>
                </a:lnTo>
                <a:lnTo>
                  <a:pt x="6393" y="5255"/>
                </a:lnTo>
                <a:lnTo>
                  <a:pt x="6287" y="5387"/>
                </a:lnTo>
                <a:lnTo>
                  <a:pt x="6174" y="5514"/>
                </a:lnTo>
                <a:lnTo>
                  <a:pt x="6055" y="5636"/>
                </a:lnTo>
                <a:lnTo>
                  <a:pt x="5930" y="5752"/>
                </a:lnTo>
                <a:lnTo>
                  <a:pt x="5798" y="5862"/>
                </a:lnTo>
                <a:lnTo>
                  <a:pt x="5661" y="5965"/>
                </a:lnTo>
                <a:lnTo>
                  <a:pt x="5518" y="6062"/>
                </a:lnTo>
                <a:lnTo>
                  <a:pt x="5371" y="6152"/>
                </a:lnTo>
                <a:lnTo>
                  <a:pt x="5219" y="6236"/>
                </a:lnTo>
                <a:lnTo>
                  <a:pt x="5063" y="6312"/>
                </a:lnTo>
                <a:lnTo>
                  <a:pt x="4903" y="6380"/>
                </a:lnTo>
                <a:lnTo>
                  <a:pt x="4739" y="6441"/>
                </a:lnTo>
                <a:lnTo>
                  <a:pt x="4572" y="6494"/>
                </a:lnTo>
                <a:lnTo>
                  <a:pt x="4403" y="6539"/>
                </a:lnTo>
                <a:lnTo>
                  <a:pt x="4232" y="6577"/>
                </a:lnTo>
                <a:lnTo>
                  <a:pt x="4059" y="6606"/>
                </a:lnTo>
                <a:lnTo>
                  <a:pt x="3885" y="6627"/>
                </a:lnTo>
                <a:lnTo>
                  <a:pt x="3709" y="6639"/>
                </a:lnTo>
                <a:lnTo>
                  <a:pt x="3534" y="6644"/>
                </a:lnTo>
                <a:lnTo>
                  <a:pt x="3358" y="6640"/>
                </a:lnTo>
                <a:lnTo>
                  <a:pt x="3182" y="6628"/>
                </a:lnTo>
                <a:lnTo>
                  <a:pt x="3008" y="6608"/>
                </a:lnTo>
                <a:lnTo>
                  <a:pt x="2056" y="7474"/>
                </a:lnTo>
                <a:lnTo>
                  <a:pt x="1846" y="6243"/>
                </a:lnTo>
              </a:path>
            </a:pathLst>
          </a:custGeom>
          <a:solidFill>
            <a:srgbClr val="FFFFFF"/>
          </a:solidFill>
          <a:ln cap="flat" cmpd="sng" w="12600">
            <a:solidFill>
              <a:srgbClr val="000000"/>
            </a:solidFill>
            <a:prstDash val="solid"/>
            <a:miter lim="8000"/>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None/>
            </a:pPr>
            <a:r>
              <a:rPr b="0" lang="en-GB" sz="1800" strike="noStrike">
                <a:solidFill>
                  <a:srgbClr val="000000"/>
                </a:solidFill>
                <a:latin typeface="Calibri"/>
                <a:ea typeface="Calibri"/>
                <a:cs typeface="Calibri"/>
                <a:sym typeface="Calibri"/>
              </a:rPr>
              <a:t>Logging in helps the user make an order…. Better put that logic in the UserHelper class</a:t>
            </a:r>
            <a:endParaRPr b="0" sz="1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
                                        <p:tgtEl>
                                          <p:spTgt spid="4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1"/>
                                        <p:tgtEl>
                                          <p:spTgt spid="4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
                                        <p:tgtEl>
                                          <p:spTgt spid="4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3134"/>
        </a:solidFill>
      </p:bgPr>
    </p:bg>
    <p:spTree>
      <p:nvGrpSpPr>
        <p:cNvPr id="292" name="Shape 292"/>
        <p:cNvGrpSpPr/>
        <p:nvPr/>
      </p:nvGrpSpPr>
      <p:grpSpPr>
        <a:xfrm>
          <a:off x="0" y="0"/>
          <a:ext cx="0" cy="0"/>
          <a:chOff x="0" y="0"/>
          <a:chExt cx="0" cy="0"/>
        </a:xfrm>
      </p:grpSpPr>
      <p:sp>
        <p:nvSpPr>
          <p:cNvPr id="293" name="Google Shape;293;p67"/>
          <p:cNvSpPr txBox="1"/>
          <p:nvPr/>
        </p:nvSpPr>
        <p:spPr>
          <a:xfrm>
            <a:off x="838080" y="365040"/>
            <a:ext cx="10515600" cy="132552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GB" sz="4400" u="none" cap="none" strike="noStrike">
                <a:solidFill>
                  <a:srgbClr val="D9D9D9"/>
                </a:solidFill>
                <a:latin typeface="Calibri"/>
                <a:ea typeface="Calibri"/>
                <a:cs typeface="Calibri"/>
                <a:sym typeface="Calibri"/>
              </a:rPr>
              <a:t>Introduction</a:t>
            </a:r>
            <a:endParaRPr b="0" i="0" sz="4400" u="none" cap="none" strike="noStrike">
              <a:latin typeface="Arial"/>
              <a:ea typeface="Arial"/>
              <a:cs typeface="Arial"/>
              <a:sym typeface="Arial"/>
            </a:endParaRPr>
          </a:p>
        </p:txBody>
      </p:sp>
      <p:sp>
        <p:nvSpPr>
          <p:cNvPr id="294" name="Google Shape;294;p67"/>
          <p:cNvSpPr txBox="1"/>
          <p:nvPr/>
        </p:nvSpPr>
        <p:spPr>
          <a:xfrm>
            <a:off x="838080" y="1825560"/>
            <a:ext cx="10515600" cy="435132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FFFFFF"/>
              </a:buClr>
              <a:buSzPts val="2800"/>
              <a:buFont typeface="Arial"/>
              <a:buChar char="•"/>
            </a:pPr>
            <a:r>
              <a:rPr b="0" i="0" lang="en-GB" sz="2800" u="none" cap="none" strike="noStrike">
                <a:solidFill>
                  <a:srgbClr val="D9D9D9"/>
                </a:solidFill>
                <a:latin typeface="Calibri"/>
                <a:ea typeface="Calibri"/>
                <a:cs typeface="Calibri"/>
                <a:sym typeface="Calibri"/>
              </a:rPr>
              <a:t>Email: </a:t>
            </a:r>
            <a:r>
              <a:rPr lang="en-GB" sz="2800" u="none">
                <a:solidFill>
                  <a:srgbClr val="D9D9D9"/>
                </a:solidFill>
                <a:latin typeface="Calibri"/>
                <a:ea typeface="Calibri"/>
                <a:cs typeface="Calibri"/>
                <a:sym typeface="Calibri"/>
              </a:rPr>
              <a:t>s.p.tippett@gmail.com</a:t>
            </a:r>
            <a:endParaRPr b="0" i="0" sz="2800" u="none" cap="none" strike="noStrike">
              <a:latin typeface="Arial"/>
              <a:ea typeface="Arial"/>
              <a:cs typeface="Arial"/>
              <a:sym typeface="Arial"/>
            </a:endParaRPr>
          </a:p>
          <a:p>
            <a:pPr indent="-228600" lvl="0" marL="228600" marR="0" rtl="0" algn="l">
              <a:lnSpc>
                <a:spcPct val="90000"/>
              </a:lnSpc>
              <a:spcBef>
                <a:spcPts val="1001"/>
              </a:spcBef>
              <a:spcAft>
                <a:spcPts val="0"/>
              </a:spcAft>
              <a:buClr>
                <a:srgbClr val="FFFFFF"/>
              </a:buClr>
              <a:buSzPts val="2800"/>
              <a:buFont typeface="Arial"/>
              <a:buChar char="•"/>
            </a:pPr>
            <a:r>
              <a:rPr b="0" i="0" lang="en-GB" sz="2800" u="none" cap="none" strike="noStrike">
                <a:solidFill>
                  <a:srgbClr val="D9D9D9"/>
                </a:solidFill>
                <a:latin typeface="Calibri"/>
                <a:ea typeface="Calibri"/>
                <a:cs typeface="Calibri"/>
                <a:sym typeface="Calibri"/>
              </a:rPr>
              <a:t>Currently working </a:t>
            </a:r>
            <a:r>
              <a:rPr lang="en-GB" sz="2800">
                <a:solidFill>
                  <a:srgbClr val="D9D9D9"/>
                </a:solidFill>
                <a:latin typeface="Calibri"/>
                <a:ea typeface="Calibri"/>
                <a:cs typeface="Calibri"/>
                <a:sym typeface="Calibri"/>
              </a:rPr>
              <a:t>on windows apps</a:t>
            </a:r>
            <a:endParaRPr b="0" i="0" sz="2800" u="none" cap="none" strike="noStrike">
              <a:latin typeface="Arial"/>
              <a:ea typeface="Arial"/>
              <a:cs typeface="Arial"/>
              <a:sym typeface="Arial"/>
            </a:endParaRPr>
          </a:p>
          <a:p>
            <a:pPr indent="-228600" lvl="0" marL="228600" marR="0" rtl="0" algn="l">
              <a:lnSpc>
                <a:spcPct val="90000"/>
              </a:lnSpc>
              <a:spcBef>
                <a:spcPts val="1001"/>
              </a:spcBef>
              <a:spcAft>
                <a:spcPts val="0"/>
              </a:spcAft>
              <a:buClr>
                <a:srgbClr val="FFFFFF"/>
              </a:buClr>
              <a:buSzPts val="2800"/>
              <a:buFont typeface="Arial"/>
              <a:buChar char="•"/>
            </a:pPr>
            <a:r>
              <a:rPr b="0" i="0" lang="en-GB" sz="2800" u="none" cap="none" strike="noStrike">
                <a:solidFill>
                  <a:srgbClr val="D9D9D9"/>
                </a:solidFill>
                <a:latin typeface="Calibri"/>
                <a:ea typeface="Calibri"/>
                <a:cs typeface="Calibri"/>
                <a:sym typeface="Calibri"/>
              </a:rPr>
              <a:t>Always have time to discuss clean code and agile development</a:t>
            </a:r>
            <a:endParaRPr b="0" i="0" sz="2800" u="none" cap="none" strike="noStrike">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3134"/>
        </a:solidFill>
      </p:bgPr>
    </p:bg>
    <p:spTree>
      <p:nvGrpSpPr>
        <p:cNvPr id="434" name="Shape 434"/>
        <p:cNvGrpSpPr/>
        <p:nvPr/>
      </p:nvGrpSpPr>
      <p:grpSpPr>
        <a:xfrm>
          <a:off x="0" y="0"/>
          <a:ext cx="0" cy="0"/>
          <a:chOff x="0" y="0"/>
          <a:chExt cx="0" cy="0"/>
        </a:xfrm>
      </p:grpSpPr>
      <p:sp>
        <p:nvSpPr>
          <p:cNvPr id="435" name="Google Shape;435;p85"/>
          <p:cNvSpPr txBox="1"/>
          <p:nvPr/>
        </p:nvSpPr>
        <p:spPr>
          <a:xfrm>
            <a:off x="838080" y="365040"/>
            <a:ext cx="8058240" cy="132552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GB" sz="4400" strike="noStrike">
                <a:solidFill>
                  <a:srgbClr val="D9D9D9"/>
                </a:solidFill>
                <a:latin typeface="Calibri"/>
                <a:ea typeface="Calibri"/>
                <a:cs typeface="Calibri"/>
                <a:sym typeface="Calibri"/>
              </a:rPr>
              <a:t>What’s worse than seeing regions separating methods?</a:t>
            </a:r>
            <a:endParaRPr b="0" sz="4400" strike="noStrike">
              <a:latin typeface="Arial"/>
              <a:ea typeface="Arial"/>
              <a:cs typeface="Arial"/>
              <a:sym typeface="Arial"/>
            </a:endParaRPr>
          </a:p>
        </p:txBody>
      </p:sp>
      <p:pic>
        <p:nvPicPr>
          <p:cNvPr id="436" name="Google Shape;436;p85"/>
          <p:cNvPicPr preferRelativeResize="0"/>
          <p:nvPr/>
        </p:nvPicPr>
        <p:blipFill rotWithShape="1">
          <a:blip r:embed="rId3">
            <a:alphaModFix/>
          </a:blip>
          <a:srcRect b="0" l="0" r="0" t="0"/>
          <a:stretch/>
        </p:blipFill>
        <p:spPr>
          <a:xfrm>
            <a:off x="9531360" y="33840"/>
            <a:ext cx="2660760" cy="682416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
                                        <p:tgtEl>
                                          <p:spTgt spid="4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3134"/>
        </a:solidFill>
      </p:bgPr>
    </p:bg>
    <p:spTree>
      <p:nvGrpSpPr>
        <p:cNvPr id="440" name="Shape 440"/>
        <p:cNvGrpSpPr/>
        <p:nvPr/>
      </p:nvGrpSpPr>
      <p:grpSpPr>
        <a:xfrm>
          <a:off x="0" y="0"/>
          <a:ext cx="0" cy="0"/>
          <a:chOff x="0" y="0"/>
          <a:chExt cx="0" cy="0"/>
        </a:xfrm>
      </p:grpSpPr>
      <p:sp>
        <p:nvSpPr>
          <p:cNvPr id="441" name="Google Shape;441;p86"/>
          <p:cNvSpPr txBox="1"/>
          <p:nvPr/>
        </p:nvSpPr>
        <p:spPr>
          <a:xfrm>
            <a:off x="838080" y="365040"/>
            <a:ext cx="10515600" cy="132552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GB" sz="4400" strike="noStrike">
                <a:solidFill>
                  <a:srgbClr val="D9D9D9"/>
                </a:solidFill>
                <a:latin typeface="Calibri"/>
                <a:ea typeface="Calibri"/>
                <a:cs typeface="Calibri"/>
                <a:sym typeface="Calibri"/>
              </a:rPr>
              <a:t>Closing</a:t>
            </a:r>
            <a:endParaRPr b="0" sz="4400" strike="noStrike">
              <a:latin typeface="Arial"/>
              <a:ea typeface="Arial"/>
              <a:cs typeface="Arial"/>
              <a:sym typeface="Arial"/>
            </a:endParaRPr>
          </a:p>
        </p:txBody>
      </p:sp>
      <p:sp>
        <p:nvSpPr>
          <p:cNvPr id="442" name="Google Shape;442;p86"/>
          <p:cNvSpPr txBox="1"/>
          <p:nvPr/>
        </p:nvSpPr>
        <p:spPr>
          <a:xfrm>
            <a:off x="838080" y="1825560"/>
            <a:ext cx="10515600" cy="435132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FFFFFF"/>
              </a:buClr>
              <a:buSzPts val="2800"/>
              <a:buFont typeface="Arial"/>
              <a:buChar char="•"/>
            </a:pPr>
            <a:r>
              <a:rPr b="0" lang="en-GB" sz="2800" strike="noStrike">
                <a:solidFill>
                  <a:srgbClr val="D9D9D9"/>
                </a:solidFill>
                <a:latin typeface="Calibri"/>
                <a:ea typeface="Calibri"/>
                <a:cs typeface="Calibri"/>
                <a:sym typeface="Calibri"/>
              </a:rPr>
              <a:t>Like anything it takes time</a:t>
            </a:r>
            <a:endParaRPr b="0" sz="2800" strike="noStrike">
              <a:latin typeface="Arial"/>
              <a:ea typeface="Arial"/>
              <a:cs typeface="Arial"/>
              <a:sym typeface="Arial"/>
            </a:endParaRPr>
          </a:p>
          <a:p>
            <a:pPr indent="-228600" lvl="0" marL="228600" marR="0" rtl="0" algn="l">
              <a:lnSpc>
                <a:spcPct val="90000"/>
              </a:lnSpc>
              <a:spcBef>
                <a:spcPts val="1001"/>
              </a:spcBef>
              <a:spcAft>
                <a:spcPts val="0"/>
              </a:spcAft>
              <a:buClr>
                <a:srgbClr val="FFFFFF"/>
              </a:buClr>
              <a:buSzPts val="2800"/>
              <a:buFont typeface="Arial"/>
              <a:buChar char="•"/>
            </a:pPr>
            <a:r>
              <a:rPr b="0" lang="en-GB" sz="2800" strike="noStrike">
                <a:solidFill>
                  <a:srgbClr val="D9D9D9"/>
                </a:solidFill>
                <a:latin typeface="Calibri"/>
                <a:ea typeface="Calibri"/>
                <a:cs typeface="Calibri"/>
                <a:sym typeface="Calibri"/>
              </a:rPr>
              <a:t>Lead by example</a:t>
            </a:r>
            <a:endParaRPr b="0" sz="2800" strike="noStrike">
              <a:latin typeface="Arial"/>
              <a:ea typeface="Arial"/>
              <a:cs typeface="Arial"/>
              <a:sym typeface="Arial"/>
            </a:endParaRPr>
          </a:p>
          <a:p>
            <a:pPr indent="-228600" lvl="0" marL="228600" marR="0" rtl="0" algn="l">
              <a:lnSpc>
                <a:spcPct val="90000"/>
              </a:lnSpc>
              <a:spcBef>
                <a:spcPts val="1001"/>
              </a:spcBef>
              <a:spcAft>
                <a:spcPts val="0"/>
              </a:spcAft>
              <a:buClr>
                <a:srgbClr val="FFFFFF"/>
              </a:buClr>
              <a:buSzPts val="2800"/>
              <a:buFont typeface="Arial"/>
              <a:buChar char="•"/>
            </a:pPr>
            <a:r>
              <a:rPr b="0" lang="en-GB" sz="2800" strike="noStrike">
                <a:solidFill>
                  <a:srgbClr val="D9D9D9"/>
                </a:solidFill>
                <a:latin typeface="Calibri"/>
                <a:ea typeface="Calibri"/>
                <a:cs typeface="Calibri"/>
                <a:sym typeface="Calibri"/>
              </a:rPr>
              <a:t>Create a coding standards charter for you and your team to hold each other accountable to</a:t>
            </a:r>
            <a:endParaRPr b="0" sz="2800" strike="noStrike">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3134"/>
        </a:solidFill>
      </p:bgPr>
    </p:bg>
    <p:spTree>
      <p:nvGrpSpPr>
        <p:cNvPr id="446" name="Shape 446"/>
        <p:cNvGrpSpPr/>
        <p:nvPr/>
      </p:nvGrpSpPr>
      <p:grpSpPr>
        <a:xfrm>
          <a:off x="0" y="0"/>
          <a:ext cx="0" cy="0"/>
          <a:chOff x="0" y="0"/>
          <a:chExt cx="0" cy="0"/>
        </a:xfrm>
      </p:grpSpPr>
      <p:sp>
        <p:nvSpPr>
          <p:cNvPr id="447" name="Google Shape;447;p87"/>
          <p:cNvSpPr txBox="1"/>
          <p:nvPr/>
        </p:nvSpPr>
        <p:spPr>
          <a:xfrm>
            <a:off x="831960" y="1709640"/>
            <a:ext cx="10515600" cy="285264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0" lang="en-GB" sz="6000" strike="noStrike">
                <a:solidFill>
                  <a:srgbClr val="D9D9D9"/>
                </a:solidFill>
                <a:latin typeface="Calibri"/>
                <a:ea typeface="Calibri"/>
                <a:cs typeface="Calibri"/>
                <a:sym typeface="Calibri"/>
              </a:rPr>
              <a:t>Questions?</a:t>
            </a:r>
            <a:endParaRPr b="0" sz="6000" strike="noStrike">
              <a:latin typeface="Arial"/>
              <a:ea typeface="Arial"/>
              <a:cs typeface="Arial"/>
              <a:sym typeface="Arial"/>
            </a:endParaRPr>
          </a:p>
        </p:txBody>
      </p:sp>
      <p:sp>
        <p:nvSpPr>
          <p:cNvPr id="448" name="Google Shape;448;p87"/>
          <p:cNvSpPr txBox="1"/>
          <p:nvPr/>
        </p:nvSpPr>
        <p:spPr>
          <a:xfrm>
            <a:off x="831960" y="4589640"/>
            <a:ext cx="10515600" cy="15001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sz="3200"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3134"/>
        </a:solidFill>
      </p:bgPr>
    </p:bg>
    <p:spTree>
      <p:nvGrpSpPr>
        <p:cNvPr id="299" name="Shape 299"/>
        <p:cNvGrpSpPr/>
        <p:nvPr/>
      </p:nvGrpSpPr>
      <p:grpSpPr>
        <a:xfrm>
          <a:off x="0" y="0"/>
          <a:ext cx="0" cy="0"/>
          <a:chOff x="0" y="0"/>
          <a:chExt cx="0" cy="0"/>
        </a:xfrm>
      </p:grpSpPr>
      <p:sp>
        <p:nvSpPr>
          <p:cNvPr id="300" name="Google Shape;300;p68"/>
          <p:cNvSpPr txBox="1"/>
          <p:nvPr/>
        </p:nvSpPr>
        <p:spPr>
          <a:xfrm>
            <a:off x="842760" y="288720"/>
            <a:ext cx="10506600" cy="1197720"/>
          </a:xfrm>
          <a:prstGeom prst="rect">
            <a:avLst/>
          </a:prstGeom>
          <a:noFill/>
          <a:ln>
            <a:noFill/>
          </a:ln>
        </p:spPr>
        <p:txBody>
          <a:bodyPr anchorCtr="1" anchor="b" bIns="45700" lIns="91425" spcFirstLastPara="1" rIns="91425" wrap="square" tIns="45700">
            <a:noAutofit/>
          </a:bodyPr>
          <a:lstStyle/>
          <a:p>
            <a:pPr indent="0" lvl="0" marL="0" marR="0" rtl="0" algn="ctr">
              <a:lnSpc>
                <a:spcPct val="90000"/>
              </a:lnSpc>
              <a:spcBef>
                <a:spcPts val="0"/>
              </a:spcBef>
              <a:spcAft>
                <a:spcPts val="0"/>
              </a:spcAft>
              <a:buNone/>
            </a:pPr>
            <a:r>
              <a:rPr b="0" i="0" lang="en-GB" sz="5400" u="none" cap="none" strike="noStrike">
                <a:solidFill>
                  <a:srgbClr val="D9D9D9"/>
                </a:solidFill>
                <a:latin typeface="Calibri"/>
                <a:ea typeface="Calibri"/>
                <a:cs typeface="Calibri"/>
                <a:sym typeface="Calibri"/>
              </a:rPr>
              <a:t>Think about it</a:t>
            </a:r>
            <a:endParaRPr b="0" i="0" sz="5400" u="none" cap="none" strike="noStrike">
              <a:latin typeface="Arial"/>
              <a:ea typeface="Arial"/>
              <a:cs typeface="Arial"/>
              <a:sym typeface="Arial"/>
            </a:endParaRPr>
          </a:p>
        </p:txBody>
      </p:sp>
      <p:pic>
        <p:nvPicPr>
          <p:cNvPr id="301" name="Google Shape;301;p68"/>
          <p:cNvPicPr preferRelativeResize="0"/>
          <p:nvPr/>
        </p:nvPicPr>
        <p:blipFill rotWithShape="1">
          <a:blip r:embed="rId3">
            <a:alphaModFix/>
          </a:blip>
          <a:srcRect b="0" l="0" r="0" t="0"/>
          <a:stretch/>
        </p:blipFill>
        <p:spPr>
          <a:xfrm>
            <a:off x="1102680" y="2264400"/>
            <a:ext cx="4008600" cy="4008600"/>
          </a:xfrm>
          <a:prstGeom prst="rect">
            <a:avLst/>
          </a:prstGeom>
          <a:noFill/>
          <a:ln>
            <a:noFill/>
          </a:ln>
        </p:spPr>
      </p:pic>
      <p:pic>
        <p:nvPicPr>
          <p:cNvPr id="302" name="Google Shape;302;p68"/>
          <p:cNvPicPr preferRelativeResize="0"/>
          <p:nvPr/>
        </p:nvPicPr>
        <p:blipFill rotWithShape="1">
          <a:blip r:embed="rId4">
            <a:alphaModFix/>
          </a:blip>
          <a:srcRect b="0" l="0" r="0" t="0"/>
          <a:stretch/>
        </p:blipFill>
        <p:spPr>
          <a:xfrm>
            <a:off x="6244560" y="2670840"/>
            <a:ext cx="5681160" cy="3195720"/>
          </a:xfrm>
          <a:prstGeom prst="rect">
            <a:avLst/>
          </a:prstGeom>
          <a:noFill/>
          <a:ln>
            <a:noFill/>
          </a:ln>
        </p:spPr>
      </p:pic>
      <p:sp>
        <p:nvSpPr>
          <p:cNvPr id="303" name="Google Shape;303;p68"/>
          <p:cNvSpPr txBox="1"/>
          <p:nvPr/>
        </p:nvSpPr>
        <p:spPr>
          <a:xfrm>
            <a:off x="2299320" y="2967480"/>
            <a:ext cx="759348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5400" u="none" cap="none" strike="noStrike">
                <a:solidFill>
                  <a:srgbClr val="D9D9D9"/>
                </a:solidFill>
                <a:latin typeface="Calibri"/>
                <a:ea typeface="Calibri"/>
                <a:cs typeface="Calibri"/>
                <a:sym typeface="Calibri"/>
              </a:rPr>
              <a:t>All code is technical debt</a:t>
            </a:r>
            <a:endParaRPr b="0" i="0" sz="54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
                                        <p:tgtEl>
                                          <p:spTgt spid="3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03"/>
                                        </p:tgtEl>
                                      </p:cBhvr>
                                    </p:animEffect>
                                    <p:set>
                                      <p:cBhvr>
                                        <p:cTn dur="1" fill="hold">
                                          <p:stCondLst>
                                            <p:cond delay="1"/>
                                          </p:stCondLst>
                                        </p:cTn>
                                        <p:tgtEl>
                                          <p:spTgt spid="30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
                                        <p:tgtEl>
                                          <p:spTgt spid="3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01"/>
                                        </p:tgtEl>
                                      </p:cBhvr>
                                    </p:animEffect>
                                    <p:set>
                                      <p:cBhvr>
                                        <p:cTn dur="1" fill="hold">
                                          <p:stCondLst>
                                            <p:cond delay="1"/>
                                          </p:stCondLst>
                                        </p:cTn>
                                        <p:tgtEl>
                                          <p:spTgt spid="30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02"/>
                                        </p:tgtEl>
                                      </p:cBhvr>
                                    </p:animEffect>
                                    <p:set>
                                      <p:cBhvr>
                                        <p:cTn dur="1" fill="hold">
                                          <p:stCondLst>
                                            <p:cond delay="1"/>
                                          </p:stCondLst>
                                        </p:cTn>
                                        <p:tgtEl>
                                          <p:spTgt spid="30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
                                        <p:tgtEl>
                                          <p:spTgt spid="3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3134"/>
        </a:solidFill>
      </p:bgPr>
    </p:bg>
    <p:spTree>
      <p:nvGrpSpPr>
        <p:cNvPr id="307" name="Shape 307"/>
        <p:cNvGrpSpPr/>
        <p:nvPr/>
      </p:nvGrpSpPr>
      <p:grpSpPr>
        <a:xfrm>
          <a:off x="0" y="0"/>
          <a:ext cx="0" cy="0"/>
          <a:chOff x="0" y="0"/>
          <a:chExt cx="0" cy="0"/>
        </a:xfrm>
      </p:grpSpPr>
      <p:sp>
        <p:nvSpPr>
          <p:cNvPr id="308" name="Google Shape;308;p69"/>
          <p:cNvSpPr txBox="1"/>
          <p:nvPr/>
        </p:nvSpPr>
        <p:spPr>
          <a:xfrm>
            <a:off x="838080" y="365040"/>
            <a:ext cx="10515600" cy="132552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GB" sz="4400" u="none" cap="none" strike="noStrike">
                <a:solidFill>
                  <a:srgbClr val="D9D9D9"/>
                </a:solidFill>
                <a:latin typeface="Calibri"/>
                <a:ea typeface="Calibri"/>
                <a:cs typeface="Calibri"/>
                <a:sym typeface="Calibri"/>
              </a:rPr>
              <a:t>Why write cleaner code?</a:t>
            </a:r>
            <a:endParaRPr b="0" i="0" sz="4400" u="none" cap="none" strike="noStrike">
              <a:latin typeface="Arial"/>
              <a:ea typeface="Arial"/>
              <a:cs typeface="Arial"/>
              <a:sym typeface="Arial"/>
            </a:endParaRPr>
          </a:p>
        </p:txBody>
      </p:sp>
      <p:sp>
        <p:nvSpPr>
          <p:cNvPr id="309" name="Google Shape;309;p69"/>
          <p:cNvSpPr txBox="1"/>
          <p:nvPr/>
        </p:nvSpPr>
        <p:spPr>
          <a:xfrm>
            <a:off x="838080" y="1825560"/>
            <a:ext cx="10515600" cy="43513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sz="3200"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3134"/>
        </a:solidFill>
      </p:bgPr>
    </p:bg>
    <p:spTree>
      <p:nvGrpSpPr>
        <p:cNvPr id="314" name="Shape 314"/>
        <p:cNvGrpSpPr/>
        <p:nvPr/>
      </p:nvGrpSpPr>
      <p:grpSpPr>
        <a:xfrm>
          <a:off x="0" y="0"/>
          <a:ext cx="0" cy="0"/>
          <a:chOff x="0" y="0"/>
          <a:chExt cx="0" cy="0"/>
        </a:xfrm>
      </p:grpSpPr>
      <p:sp>
        <p:nvSpPr>
          <p:cNvPr id="315" name="Google Shape;315;p70"/>
          <p:cNvSpPr txBox="1"/>
          <p:nvPr/>
        </p:nvSpPr>
        <p:spPr>
          <a:xfrm>
            <a:off x="651240" y="640080"/>
            <a:ext cx="3377160" cy="368208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0" lang="en-GB" sz="4400" strike="noStrike">
                <a:solidFill>
                  <a:srgbClr val="BFBFBF"/>
                </a:solidFill>
                <a:latin typeface="Calibri"/>
                <a:ea typeface="Calibri"/>
                <a:cs typeface="Calibri"/>
                <a:sym typeface="Calibri"/>
              </a:rPr>
              <a:t>What does this do?</a:t>
            </a:r>
            <a:endParaRPr b="0" sz="4400" strike="noStrike">
              <a:latin typeface="Arial"/>
              <a:ea typeface="Arial"/>
              <a:cs typeface="Arial"/>
              <a:sym typeface="Arial"/>
            </a:endParaRPr>
          </a:p>
        </p:txBody>
      </p:sp>
      <p:pic>
        <p:nvPicPr>
          <p:cNvPr descr="A close up of a screen&#10;&#10;Description automatically generated" id="316" name="Google Shape;316;p70"/>
          <p:cNvPicPr preferRelativeResize="0"/>
          <p:nvPr/>
        </p:nvPicPr>
        <p:blipFill rotWithShape="1">
          <a:blip r:embed="rId3">
            <a:alphaModFix/>
          </a:blip>
          <a:srcRect b="0" l="0" r="2416" t="0"/>
          <a:stretch/>
        </p:blipFill>
        <p:spPr>
          <a:xfrm>
            <a:off x="4654440" y="0"/>
            <a:ext cx="7537680" cy="6858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16"/>
                                        </p:tgtEl>
                                      </p:cBhvr>
                                    </p:animEffect>
                                    <p:set>
                                      <p:cBhvr>
                                        <p:cTn dur="1" fill="hold">
                                          <p:stCondLst>
                                            <p:cond delay="1"/>
                                          </p:stCondLst>
                                        </p:cTn>
                                        <p:tgtEl>
                                          <p:spTgt spid="31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3134"/>
        </a:solidFill>
      </p:bgPr>
    </p:bg>
    <p:spTree>
      <p:nvGrpSpPr>
        <p:cNvPr id="321" name="Shape 321"/>
        <p:cNvGrpSpPr/>
        <p:nvPr/>
      </p:nvGrpSpPr>
      <p:grpSpPr>
        <a:xfrm>
          <a:off x="0" y="0"/>
          <a:ext cx="0" cy="0"/>
          <a:chOff x="0" y="0"/>
          <a:chExt cx="0" cy="0"/>
        </a:xfrm>
      </p:grpSpPr>
      <p:sp>
        <p:nvSpPr>
          <p:cNvPr id="322" name="Google Shape;322;p71"/>
          <p:cNvSpPr txBox="1"/>
          <p:nvPr/>
        </p:nvSpPr>
        <p:spPr>
          <a:xfrm>
            <a:off x="530640" y="2590560"/>
            <a:ext cx="3666960" cy="167652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GB" sz="4400" strike="noStrike">
                <a:solidFill>
                  <a:srgbClr val="BFBFBF"/>
                </a:solidFill>
                <a:latin typeface="Calibri"/>
                <a:ea typeface="Calibri"/>
                <a:cs typeface="Calibri"/>
                <a:sym typeface="Calibri"/>
              </a:rPr>
              <a:t>It does the same as this</a:t>
            </a:r>
            <a:endParaRPr b="0" sz="4400" strike="noStrike">
              <a:latin typeface="Arial"/>
              <a:ea typeface="Arial"/>
              <a:cs typeface="Arial"/>
              <a:sym typeface="Arial"/>
            </a:endParaRPr>
          </a:p>
        </p:txBody>
      </p:sp>
      <p:pic>
        <p:nvPicPr>
          <p:cNvPr id="323" name="Google Shape;323;p71"/>
          <p:cNvPicPr preferRelativeResize="0"/>
          <p:nvPr/>
        </p:nvPicPr>
        <p:blipFill rotWithShape="1">
          <a:blip r:embed="rId3">
            <a:alphaModFix/>
          </a:blip>
          <a:srcRect b="0" l="0" r="0" t="0"/>
          <a:stretch/>
        </p:blipFill>
        <p:spPr>
          <a:xfrm>
            <a:off x="3652560" y="871560"/>
            <a:ext cx="8195400" cy="511488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3134"/>
        </a:solidFill>
      </p:bgPr>
    </p:bg>
    <p:spTree>
      <p:nvGrpSpPr>
        <p:cNvPr id="328" name="Shape 328"/>
        <p:cNvGrpSpPr/>
        <p:nvPr/>
      </p:nvGrpSpPr>
      <p:grpSpPr>
        <a:xfrm>
          <a:off x="0" y="0"/>
          <a:ext cx="0" cy="0"/>
          <a:chOff x="0" y="0"/>
          <a:chExt cx="0" cy="0"/>
        </a:xfrm>
      </p:grpSpPr>
      <p:pic>
        <p:nvPicPr>
          <p:cNvPr descr="A close up of a screen&#10;&#10;Description automatically generated" id="329" name="Google Shape;329;p72"/>
          <p:cNvPicPr preferRelativeResize="0"/>
          <p:nvPr/>
        </p:nvPicPr>
        <p:blipFill rotWithShape="1">
          <a:blip r:embed="rId3">
            <a:alphaModFix/>
          </a:blip>
          <a:srcRect b="0" l="0" r="2416" t="0"/>
          <a:stretch/>
        </p:blipFill>
        <p:spPr>
          <a:xfrm>
            <a:off x="226800" y="1717560"/>
            <a:ext cx="5360040" cy="4876560"/>
          </a:xfrm>
          <a:prstGeom prst="rect">
            <a:avLst/>
          </a:prstGeom>
          <a:noFill/>
          <a:ln>
            <a:noFill/>
          </a:ln>
        </p:spPr>
      </p:pic>
      <p:pic>
        <p:nvPicPr>
          <p:cNvPr id="330" name="Google Shape;330;p72"/>
          <p:cNvPicPr preferRelativeResize="0"/>
          <p:nvPr/>
        </p:nvPicPr>
        <p:blipFill rotWithShape="1">
          <a:blip r:embed="rId4">
            <a:alphaModFix/>
          </a:blip>
          <a:srcRect b="0" l="0" r="0" t="0"/>
          <a:stretch/>
        </p:blipFill>
        <p:spPr>
          <a:xfrm>
            <a:off x="6172200" y="2384280"/>
            <a:ext cx="5181480" cy="3233880"/>
          </a:xfrm>
          <a:prstGeom prst="rect">
            <a:avLst/>
          </a:prstGeom>
          <a:noFill/>
          <a:ln>
            <a:noFill/>
          </a:ln>
        </p:spPr>
      </p:pic>
      <p:sp>
        <p:nvSpPr>
          <p:cNvPr id="331" name="Google Shape;331;p72"/>
          <p:cNvSpPr txBox="1"/>
          <p:nvPr/>
        </p:nvSpPr>
        <p:spPr>
          <a:xfrm>
            <a:off x="226800" y="264240"/>
            <a:ext cx="11738160" cy="707760"/>
          </a:xfrm>
          <a:prstGeom prst="rect">
            <a:avLst/>
          </a:prstGeom>
          <a:noFill/>
          <a:ln>
            <a:noFill/>
          </a:ln>
        </p:spPr>
        <p:txBody>
          <a:bodyPr anchorCtr="1" anchor="t" bIns="45700" lIns="91425" spcFirstLastPara="1" rIns="91425" wrap="square" tIns="45700">
            <a:noAutofit/>
          </a:bodyPr>
          <a:lstStyle/>
          <a:p>
            <a:pPr indent="0" lvl="0" marL="0" marR="0" rtl="0" algn="ctr">
              <a:lnSpc>
                <a:spcPct val="100000"/>
              </a:lnSpc>
              <a:spcBef>
                <a:spcPts val="0"/>
              </a:spcBef>
              <a:spcAft>
                <a:spcPts val="0"/>
              </a:spcAft>
              <a:buNone/>
            </a:pPr>
            <a:r>
              <a:rPr b="0" lang="en-GB" sz="4000" strike="noStrike">
                <a:solidFill>
                  <a:srgbClr val="BFBFBF"/>
                </a:solidFill>
                <a:latin typeface="Calibri"/>
                <a:ea typeface="Calibri"/>
                <a:cs typeface="Calibri"/>
                <a:sym typeface="Calibri"/>
              </a:rPr>
              <a:t>Let’s digest</a:t>
            </a:r>
            <a:endParaRPr b="0" sz="4000" strike="noStrik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3134"/>
        </a:solidFill>
      </p:bgPr>
    </p:bg>
    <p:spTree>
      <p:nvGrpSpPr>
        <p:cNvPr id="335" name="Shape 335"/>
        <p:cNvGrpSpPr/>
        <p:nvPr/>
      </p:nvGrpSpPr>
      <p:grpSpPr>
        <a:xfrm>
          <a:off x="0" y="0"/>
          <a:ext cx="0" cy="0"/>
          <a:chOff x="0" y="0"/>
          <a:chExt cx="0" cy="0"/>
        </a:xfrm>
      </p:grpSpPr>
      <p:sp>
        <p:nvSpPr>
          <p:cNvPr id="336" name="Google Shape;336;p73"/>
          <p:cNvSpPr txBox="1"/>
          <p:nvPr/>
        </p:nvSpPr>
        <p:spPr>
          <a:xfrm>
            <a:off x="8153280" y="365040"/>
            <a:ext cx="3430440" cy="553032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GB" sz="4400" strike="noStrike">
                <a:solidFill>
                  <a:srgbClr val="BFBFBF"/>
                </a:solidFill>
                <a:latin typeface="Calibri"/>
                <a:ea typeface="Calibri"/>
                <a:cs typeface="Calibri"/>
                <a:sym typeface="Calibri"/>
              </a:rPr>
              <a:t>WTF are magic variables anyway?</a:t>
            </a:r>
            <a:endParaRPr b="0" sz="4400" strike="noStrike">
              <a:latin typeface="Arial"/>
              <a:ea typeface="Arial"/>
              <a:cs typeface="Arial"/>
              <a:sym typeface="Arial"/>
            </a:endParaRPr>
          </a:p>
        </p:txBody>
      </p:sp>
      <p:pic>
        <p:nvPicPr>
          <p:cNvPr id="337" name="Google Shape;337;p73"/>
          <p:cNvPicPr preferRelativeResize="0"/>
          <p:nvPr/>
        </p:nvPicPr>
        <p:blipFill rotWithShape="1">
          <a:blip r:embed="rId3">
            <a:alphaModFix/>
          </a:blip>
          <a:srcRect b="0" l="0" r="2453" t="0"/>
          <a:stretch/>
        </p:blipFill>
        <p:spPr>
          <a:xfrm>
            <a:off x="0" y="0"/>
            <a:ext cx="7534800" cy="6858000"/>
          </a:xfrm>
          <a:prstGeom prst="rect">
            <a:avLst/>
          </a:prstGeom>
          <a:noFill/>
          <a:ln>
            <a:noFill/>
          </a:ln>
        </p:spPr>
      </p:pic>
      <p:pic>
        <p:nvPicPr>
          <p:cNvPr id="338" name="Google Shape;338;p73"/>
          <p:cNvPicPr preferRelativeResize="0"/>
          <p:nvPr/>
        </p:nvPicPr>
        <p:blipFill rotWithShape="1">
          <a:blip r:embed="rId4">
            <a:alphaModFix/>
          </a:blip>
          <a:srcRect b="0" l="0" r="0" t="0"/>
          <a:stretch/>
        </p:blipFill>
        <p:spPr>
          <a:xfrm>
            <a:off x="1001520" y="4447800"/>
            <a:ext cx="5924520" cy="371520"/>
          </a:xfrm>
          <a:prstGeom prst="rect">
            <a:avLst/>
          </a:prstGeom>
          <a:noFill/>
          <a:ln>
            <a:noFill/>
          </a:ln>
        </p:spPr>
      </p:pic>
      <p:sp>
        <p:nvSpPr>
          <p:cNvPr id="339" name="Google Shape;339;p73"/>
          <p:cNvSpPr txBox="1"/>
          <p:nvPr/>
        </p:nvSpPr>
        <p:spPr>
          <a:xfrm>
            <a:off x="1001520" y="3765240"/>
            <a:ext cx="7765920" cy="5230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lang="en-GB" sz="2800" strike="noStrike">
                <a:solidFill>
                  <a:srgbClr val="000000"/>
                </a:solidFill>
                <a:latin typeface="Calibri"/>
                <a:ea typeface="Calibri"/>
                <a:cs typeface="Calibri"/>
                <a:sym typeface="Calibri"/>
              </a:rPr>
              <a:t>We’ve got 3 right here</a:t>
            </a:r>
            <a:endParaRPr b="0" sz="2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37"/>
                                        </p:tgtEl>
                                      </p:cBhvr>
                                    </p:animEffect>
                                    <p:set>
                                      <p:cBhvr>
                                        <p:cTn dur="1" fill="hold">
                                          <p:stCondLst>
                                            <p:cond delay="1"/>
                                          </p:stCondLst>
                                        </p:cTn>
                                        <p:tgtEl>
                                          <p:spTgt spid="33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
                                        <p:tgtEl>
                                          <p:spTgt spid="3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3134"/>
        </a:solidFill>
      </p:bgPr>
    </p:bg>
    <p:spTree>
      <p:nvGrpSpPr>
        <p:cNvPr id="343" name="Shape 343"/>
        <p:cNvGrpSpPr/>
        <p:nvPr/>
      </p:nvGrpSpPr>
      <p:grpSpPr>
        <a:xfrm>
          <a:off x="0" y="0"/>
          <a:ext cx="0" cy="0"/>
          <a:chOff x="0" y="0"/>
          <a:chExt cx="0" cy="0"/>
        </a:xfrm>
      </p:grpSpPr>
      <p:sp>
        <p:nvSpPr>
          <p:cNvPr id="344" name="Google Shape;344;p74"/>
          <p:cNvSpPr txBox="1"/>
          <p:nvPr/>
        </p:nvSpPr>
        <p:spPr>
          <a:xfrm>
            <a:off x="8153280" y="365040"/>
            <a:ext cx="3430440" cy="553032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GB" sz="4400" strike="noStrike">
                <a:solidFill>
                  <a:srgbClr val="BFBFBF"/>
                </a:solidFill>
                <a:latin typeface="Calibri"/>
                <a:ea typeface="Calibri"/>
                <a:cs typeface="Calibri"/>
                <a:sym typeface="Calibri"/>
              </a:rPr>
              <a:t>WTF are magic variables anyway?</a:t>
            </a:r>
            <a:endParaRPr b="0" sz="4400" strike="noStrike">
              <a:latin typeface="Arial"/>
              <a:ea typeface="Arial"/>
              <a:cs typeface="Arial"/>
              <a:sym typeface="Arial"/>
            </a:endParaRPr>
          </a:p>
        </p:txBody>
      </p:sp>
      <p:pic>
        <p:nvPicPr>
          <p:cNvPr id="345" name="Google Shape;345;p74"/>
          <p:cNvPicPr preferRelativeResize="0"/>
          <p:nvPr/>
        </p:nvPicPr>
        <p:blipFill rotWithShape="1">
          <a:blip r:embed="rId3">
            <a:alphaModFix/>
          </a:blip>
          <a:srcRect b="0" l="0" r="0" t="0"/>
          <a:stretch/>
        </p:blipFill>
        <p:spPr>
          <a:xfrm>
            <a:off x="608040" y="3113640"/>
            <a:ext cx="5640120" cy="6307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