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3"/>
  </p:notesMasterIdLst>
  <p:handoutMasterIdLst>
    <p:handoutMasterId r:id="rId14"/>
  </p:handoutMasterIdLst>
  <p:sldIdLst>
    <p:sldId id="256" r:id="rId3"/>
    <p:sldId id="257" r:id="rId4"/>
    <p:sldId id="269" r:id="rId5"/>
    <p:sldId id="260" r:id="rId6"/>
    <p:sldId id="268" r:id="rId7"/>
    <p:sldId id="262" r:id="rId8"/>
    <p:sldId id="267" r:id="rId9"/>
    <p:sldId id="261" r:id="rId10"/>
    <p:sldId id="271" r:id="rId11"/>
    <p:sldId id="272"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5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notesTextViewPr>
    <p:cViewPr>
      <p:scale>
        <a:sx n="1" d="1"/>
        <a:sy n="1" d="1"/>
      </p:scale>
      <p:origin x="0" y="0"/>
    </p:cViewPr>
  </p:notesTextViewPr>
  <p:notesViewPr>
    <p:cSldViewPr showGuides="1">
      <p:cViewPr varScale="1">
        <p:scale>
          <a:sx n="82" d="100"/>
          <a:sy n="82" d="100"/>
        </p:scale>
        <p:origin x="141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pt-BR"/>
              <a:pPr/>
              <a:t>10/11/2016</a:t>
            </a:fld>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‹nº›</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pt-BR"/>
              <a:pPr/>
              <a:t>10/11/2016</a:t>
            </a:fld>
            <a:endParaRPr/>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Clique para editar o texto mestre</a:t>
            </a:r>
          </a:p>
          <a:p>
            <a:pPr lvl="1"/>
            <a:r>
              <a:rPr/>
              <a:t>Segundo nível</a:t>
            </a:r>
          </a:p>
          <a:p>
            <a:pPr lvl="2"/>
            <a:r>
              <a:rPr/>
              <a:t>Terceiro nível</a:t>
            </a:r>
          </a:p>
          <a:p>
            <a:pPr lvl="3"/>
            <a:r>
              <a:rPr/>
              <a:t>Quarto nível</a:t>
            </a:r>
          </a:p>
          <a:p>
            <a:pPr lvl="4"/>
            <a:r>
              <a:rP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‹nº›</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a:noAutofit/>
          </a:bodyPr>
          <a:lstStyle>
            <a:lvl1pPr>
              <a:defRPr sz="5400"/>
            </a:lvl1pPr>
          </a:lstStyle>
          <a:p>
            <a:r>
              <a:rPr lang="pt-BR" noProof="0"/>
              <a:t>Clique para editar o título mestre</a:t>
            </a:r>
            <a:endParaRPr lang="pt-BR" noProof="0" dirty="0"/>
          </a:p>
        </p:txBody>
      </p:sp>
      <p:sp>
        <p:nvSpPr>
          <p:cNvPr id="3" name="Subtítulo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noProof="0"/>
              <a:t>Clique para editar o estilo do subtítulo Mestre</a:t>
            </a:r>
            <a:endParaRPr lang="pt-BR" noProof="0" dirty="0"/>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8"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9"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0"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1"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2"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3"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4"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5"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6"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7"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8"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9"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0"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1"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2"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3"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4"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5"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6"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7"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8"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9"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0"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1"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2"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3"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4"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5"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6"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7"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8"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9"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0"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1"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2"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3"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4"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5"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6"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7"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8"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9"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0"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1"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2"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3"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4"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5"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6"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7"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8"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9"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0"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1"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2"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3"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4"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5"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6"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7"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8"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9"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0"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1"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2"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3"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4"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5"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6"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7"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8"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9"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0"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1"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2"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3"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4"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5"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6"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7"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8"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9"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0"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1"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2"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3"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4"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5"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6"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7"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8"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9"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0"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1"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2"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3"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4"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5"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6"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7"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8"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9"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0"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1"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2"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3"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4"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5"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6"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7"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8"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9"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0"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1"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2"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3"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4"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5"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6"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7"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8"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9"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orma liv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 name="Forma liv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0" name="Forma liv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p:txBody>
          <a:bodyPr/>
          <a:lstStyle/>
          <a:p>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3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4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5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Vertical 1"/>
          <p:cNvSpPr>
            <a:spLocks noGrp="1"/>
          </p:cNvSpPr>
          <p:nvPr>
            <p:ph type="title" orient="vert"/>
          </p:nvPr>
        </p:nvSpPr>
        <p:spPr>
          <a:xfrm>
            <a:off x="10361612" y="274639"/>
            <a:ext cx="1371600" cy="5901747"/>
          </a:xfrm>
        </p:spPr>
        <p:txBody>
          <a:bodyPr vert="eaVert"/>
          <a:lstStyle/>
          <a:p>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1"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2"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3"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4"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5"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6"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7"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8"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9"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0"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41"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a:xfrm>
            <a:off x="1522414" y="274638"/>
            <a:ext cx="9143998" cy="1020762"/>
          </a:xfrm>
        </p:spPr>
        <p:txBody>
          <a:bodyPr/>
          <a:lstStyle/>
          <a:p>
            <a:r>
              <a:rPr lang="pt-BR" noProof="0"/>
              <a:t>Clique para editar o título mestre</a:t>
            </a:r>
            <a:endParaRPr lang="pt-BR" noProof="0" dirty="0"/>
          </a:p>
        </p:txBody>
      </p:sp>
      <p:sp>
        <p:nvSpPr>
          <p:cNvPr id="3" name="Espaço Reservado para Conteúdo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orma liv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7" name="Forma liv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8" name="Forma liv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59" name="Forma liv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0" name="Forma liv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1" name="Forma liv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2" name="Forma liv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3" name="Forma liv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4" name="Forma liv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5" name="Forma liv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6" name="Forma liv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7" name="Forma liv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8" name="Forma liv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69" name="Forma liv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0" name="Forma liv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1" name="Forma liv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2" name="Forma liv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3" name="Forma liv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4" name="Forma liv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5" name="Forma liv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6" name="Forma liv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7" name="Forma liv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8" name="Forma liv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79" name="Forma liv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0" name="Forma liv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1" name="Forma liv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2" name="Forma liv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3" name="Forma liv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4" name="Forma liv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5" name="Forma liv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6" name="Forma liv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7" name="Forma liv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8" name="Forma liv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89" name="Forma liv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0" name="Forma liv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1" name="Forma liv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2" name="Forma liv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3" name="Forma liv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4" name="Forma liv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5" name="Forma liv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6" name="Forma liv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7" name="Forma liv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8" name="Forma liv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299" name="Forma liv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0" name="Forma liv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1" name="Forma liv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2" name="Forma liv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3" name="Forma liv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4" name="Forma liv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5" name="Forma liv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6" name="Forma liv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7" name="Forma liv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8" name="Forma liv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09" name="Forma liv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0" name="Forma liv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1" name="Forma liv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2" name="Forma liv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3" name="Forma liv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4" name="Forma liv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5" name="Forma liv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6" name="Forma liv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7" name="Forma liv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8" name="Forma liv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19" name="Forma liv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0" name="Forma liv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1" name="Forma liv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2" name="Forma liv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3" name="Forma liv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4" name="Forma liv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5" name="Forma liv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6" name="Forma liv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7" name="Forma liv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8" name="Forma liv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29" name="Forma liv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0" name="Forma liv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1" name="Forma liv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2" name="Forma liv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3" name="Forma liv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4" name="Forma liv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5" name="Forma liv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6" name="Forma liv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7" name="Forma liv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8" name="Forma liv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39" name="Forma liv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0" name="Forma liv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1" name="Forma liv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2" name="Forma liv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3" name="Forma liv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4" name="Forma liv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5" name="Forma liv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6" name="Forma liv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7" name="Forma liv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8" name="Forma liv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49" name="Forma liv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0" name="Forma liv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1" name="Forma liv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2" name="Forma liv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3" name="Forma liv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4" name="Forma liv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5" name="Forma liv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6" name="Forma liv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7" name="Forma liv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8" name="Forma liv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59" name="Forma liv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0" name="Forma liv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1" name="Forma liv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2" name="Forma liv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3" name="Forma liv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4" name="Forma liv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5" name="Forma liv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6" name="Forma liv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7" name="Forma liv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8" name="Forma liv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69" name="Forma liv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0" name="Forma liv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1" name="Forma liv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2" name="Forma liv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3" name="Forma liv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4" name="Forma liv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5" name="Forma liv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6" name="Forma liv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7" name="Forma liv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sp>
          <p:nvSpPr>
            <p:cNvPr id="378" name="Forma liv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p>
          </p:txBody>
        </p:sp>
      </p:grpSp>
      <p:sp>
        <p:nvSpPr>
          <p:cNvPr id="2" name="Título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pt-BR" noProof="0"/>
              <a:t>Clique para editar o título mestre</a:t>
            </a:r>
            <a:endParaRPr lang="pt-BR" noProof="0" dirty="0"/>
          </a:p>
        </p:txBody>
      </p:sp>
      <p:sp>
        <p:nvSpPr>
          <p:cNvPr id="3" name="Espaço Reservado para Texto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noProof="0"/>
              <a:t>Editar estilos de texto Mestre</a:t>
            </a:r>
          </a:p>
        </p:txBody>
      </p:sp>
      <p:sp>
        <p:nvSpPr>
          <p:cNvPr id="4" name="Espaço Reservado para Data 3"/>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5" name="Espaço Reservado para Rodapé 4"/>
          <p:cNvSpPr>
            <a:spLocks noGrp="1"/>
          </p:cNvSpPr>
          <p:nvPr>
            <p:ph type="ftr" sz="quarter" idx="11"/>
          </p:nvPr>
        </p:nvSpPr>
        <p:spPr/>
        <p:txBody>
          <a:bodyPr/>
          <a:lstStyle/>
          <a:p>
            <a:endParaRPr lang="pt-BR" noProof="0" dirty="0"/>
          </a:p>
        </p:txBody>
      </p:sp>
      <p:sp>
        <p:nvSpPr>
          <p:cNvPr id="6" name="Espaço Reservado para Número de Slide 5"/>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0"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1"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a:xfrm>
            <a:off x="1522414" y="274638"/>
            <a:ext cx="9143998" cy="1020762"/>
          </a:xfrm>
        </p:spPr>
        <p:txBody>
          <a:bodyPr/>
          <a:lstStyle/>
          <a:p>
            <a:r>
              <a:rPr lang="pt-BR" noProof="0"/>
              <a:t>Clique para editar o título mestre</a:t>
            </a:r>
            <a:endParaRPr lang="pt-BR" noProof="0" dirty="0"/>
          </a:p>
        </p:txBody>
      </p:sp>
      <p:sp>
        <p:nvSpPr>
          <p:cNvPr id="3" name="Espaço Reservado para Conteúdo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4" name="Espaço Reservado para Conteúdo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5" name="Espaço Reservado para Data 4"/>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orma liv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2" name="Forma liv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3" name="Forma liv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4"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5"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6"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7"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8"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1"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2"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3"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4"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a:xfrm>
            <a:off x="1522414" y="274638"/>
            <a:ext cx="9143998" cy="1020762"/>
          </a:xfrm>
        </p:spPr>
        <p:txBody>
          <a:bodyPr/>
          <a:lstStyle>
            <a:lvl1pPr>
              <a:defRPr/>
            </a:lvl1pPr>
          </a:lstStyle>
          <a:p>
            <a:r>
              <a:rPr lang="pt-BR" noProof="0"/>
              <a:t>Clique para editar o título mestre</a:t>
            </a:r>
            <a:endParaRPr lang="pt-BR" noProof="0" dirty="0"/>
          </a:p>
        </p:txBody>
      </p:sp>
      <p:sp>
        <p:nvSpPr>
          <p:cNvPr id="3" name="Espaço Reservado para Texto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noProof="0"/>
              <a:t>Editar estilos de texto Mestre</a:t>
            </a:r>
          </a:p>
        </p:txBody>
      </p:sp>
      <p:sp>
        <p:nvSpPr>
          <p:cNvPr id="4" name="Espaço Reservado para Conteúdo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5" name="Espaço Reservado para Texto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noProof="0"/>
              <a:t>Editar estilos de texto Mestre</a:t>
            </a:r>
          </a:p>
        </p:txBody>
      </p:sp>
      <p:sp>
        <p:nvSpPr>
          <p:cNvPr id="6" name="Espaço Reservado para Conteúdo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7" name="Espaço Reservado para Data 6"/>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8" name="Espaço Reservado para Rodapé 7"/>
          <p:cNvSpPr>
            <a:spLocks noGrp="1"/>
          </p:cNvSpPr>
          <p:nvPr>
            <p:ph type="ftr" sz="quarter" idx="11"/>
          </p:nvPr>
        </p:nvSpPr>
        <p:spPr/>
        <p:txBody>
          <a:bodyPr/>
          <a:lstStyle/>
          <a:p>
            <a:endParaRPr lang="pt-BR" noProof="0" dirty="0"/>
          </a:p>
        </p:txBody>
      </p:sp>
      <p:sp>
        <p:nvSpPr>
          <p:cNvPr id="9" name="Espaço Reservado para Número de Slide 8"/>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orma liv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8" name="Forma liv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59" name="Forma liv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0"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1"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2"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3"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4"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5"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6"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7"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8"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69"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0"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1"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2"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3"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4"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5"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6"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7"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8"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79"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0"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1"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2"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3"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4"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5"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6"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7"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8"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89"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0"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1"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2"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3"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4"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5"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6"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7"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8"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199"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0"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1"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2"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3"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4"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5"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6"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7"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8"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09"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0"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1"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2"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3"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4"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5"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6"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7"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8"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19"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0"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1"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2"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3"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4"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5"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6"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7"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8"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29"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230"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sp>
        <p:nvSpPr>
          <p:cNvPr id="2" name="Título 1"/>
          <p:cNvSpPr>
            <a:spLocks noGrp="1"/>
          </p:cNvSpPr>
          <p:nvPr>
            <p:ph type="title"/>
          </p:nvPr>
        </p:nvSpPr>
        <p:spPr/>
        <p:txBody>
          <a:bodyPr/>
          <a:lstStyle/>
          <a:p>
            <a:r>
              <a:rPr lang="pt-BR" noProof="0"/>
              <a:t>Clique para editar o título mestre</a:t>
            </a:r>
            <a:endParaRPr lang="pt-BR" noProof="0" dirty="0"/>
          </a:p>
        </p:txBody>
      </p:sp>
      <p:sp>
        <p:nvSpPr>
          <p:cNvPr id="3" name="Espaço Reservado para Data 2"/>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4" name="Espaço Reservado para Rodapé 3"/>
          <p:cNvSpPr>
            <a:spLocks noGrp="1"/>
          </p:cNvSpPr>
          <p:nvPr>
            <p:ph type="ftr" sz="quarter" idx="11"/>
          </p:nvPr>
        </p:nvSpPr>
        <p:spPr/>
        <p:txBody>
          <a:bodyPr/>
          <a:lstStyle/>
          <a:p>
            <a:endParaRPr lang="pt-BR" noProof="0" dirty="0"/>
          </a:p>
        </p:txBody>
      </p:sp>
      <p:sp>
        <p:nvSpPr>
          <p:cNvPr id="5" name="Espaço Reservado para Número de Slide 4"/>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3" name="Espaço Reservado para Rodapé 2"/>
          <p:cNvSpPr>
            <a:spLocks noGrp="1"/>
          </p:cNvSpPr>
          <p:nvPr>
            <p:ph type="ftr" sz="quarter" idx="11"/>
          </p:nvPr>
        </p:nvSpPr>
        <p:spPr/>
        <p:txBody>
          <a:bodyPr/>
          <a:lstStyle/>
          <a:p>
            <a:endParaRPr lang="pt-BR" noProof="0" dirty="0"/>
          </a:p>
        </p:txBody>
      </p:sp>
      <p:sp>
        <p:nvSpPr>
          <p:cNvPr id="4" name="Espaço Reservado para Número de Slide 3"/>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v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5" name="Forma liv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6" name="Forma liv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v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1" name="Forma liv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2" name="Forma liv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v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5" name="Forma liv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6" name="Forma liv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7"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8"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9"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0"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1"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2"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3"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4"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5"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6"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7"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8"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9"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0"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1"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2"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3"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4"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5"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6"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7"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8"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9"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0"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1"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2"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3"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4"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5"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6"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7"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8"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9"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0"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1"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2"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3"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4"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5"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6"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7"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8"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9"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0"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1"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2"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3"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4"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5"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6"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7"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8"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9"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0"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1"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2"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3"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4"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5"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6"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7"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8"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9"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0"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1"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2"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3"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4"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5"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6"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7"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v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1" name="Forma liv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2" name="Forma liv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3"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4"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5"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6"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7"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8"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9"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0"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1"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2"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3"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4"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5"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6"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7"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8"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9"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0"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1"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2"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3"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4"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5"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6"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7"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8"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9"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0"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1"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2"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3"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4"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5"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6"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7"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8"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9"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0"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1"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2"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3"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4"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5"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6"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7"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8"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9"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0"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1"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2"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3"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4"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5"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6"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7"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8"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9"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0"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1"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2"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3"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4"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5"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6"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7"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8"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9"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0"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1"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2"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3"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sp>
        <p:nvSpPr>
          <p:cNvPr id="2" name="Título 1"/>
          <p:cNvSpPr>
            <a:spLocks noGrp="1"/>
          </p:cNvSpPr>
          <p:nvPr>
            <p:ph type="title"/>
          </p:nvPr>
        </p:nvSpPr>
        <p:spPr>
          <a:xfrm>
            <a:off x="1522414" y="274638"/>
            <a:ext cx="9143998" cy="1020762"/>
          </a:xfrm>
        </p:spPr>
        <p:txBody>
          <a:bodyPr anchor="b">
            <a:noAutofit/>
          </a:bodyPr>
          <a:lstStyle>
            <a:lvl1pPr algn="l">
              <a:defRPr sz="3200" b="0"/>
            </a:lvl1pPr>
          </a:lstStyle>
          <a:p>
            <a:r>
              <a:rPr lang="pt-BR" noProof="0"/>
              <a:t>Clique para editar o título mestre</a:t>
            </a:r>
            <a:endParaRPr lang="pt-BR" noProof="0" dirty="0"/>
          </a:p>
        </p:txBody>
      </p:sp>
      <p:sp>
        <p:nvSpPr>
          <p:cNvPr id="3" name="Espaço Reservado para Conteúdo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endParaRPr lang="pt-BR" noProof="0" dirty="0"/>
          </a:p>
        </p:txBody>
      </p:sp>
      <p:sp>
        <p:nvSpPr>
          <p:cNvPr id="4" name="Espaço Reservado para Texto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a:t>Editar estilos de texto Mestre</a:t>
            </a:r>
          </a:p>
        </p:txBody>
      </p:sp>
      <p:sp>
        <p:nvSpPr>
          <p:cNvPr id="5" name="Espaço Reservado para Data 4"/>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v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4" name="Forma liv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5" name="Forma liv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5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6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7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8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9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0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91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v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0" name="Forma liv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1" name="Forma liv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2"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3"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4"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5"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6"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7"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8"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79"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0"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1"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2"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3"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4"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5"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6"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7"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8"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89"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0"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1"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2"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3"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4"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5"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6"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7"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8"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99"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0"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1"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2"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3"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4"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5"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6"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7"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8"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09"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0"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1"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2"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3"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4"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5"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6"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7"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8"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19"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0"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1"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2"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3"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4"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5"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6"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7"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8"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29"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0"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1"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2"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3"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4"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5"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6"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7"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8"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39"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0"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1"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842"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v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4" name="Forma liv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5" name="Forma liv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6" name="Forma liv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7" name="Forma liv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8" name="Forma liv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9" name="Forma liv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0" name="Forma liv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1" name="Forma liv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2" name="Forma liv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3" name="Forma liv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4" name="Forma liv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5" name="Forma liv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6" name="Forma liv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7" name="Forma liv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8" name="Forma liv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09" name="Forma liv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0" name="Forma liv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1" name="Forma liv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2" name="Forma liv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3" name="Forma liv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4" name="Forma liv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5" name="Forma liv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6" name="Forma liv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7" name="Forma liv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8" name="Forma liv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19" name="Forma liv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0" name="Forma liv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1" name="Forma liv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2" name="Forma liv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3" name="Forma liv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4" name="Forma liv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5" name="Forma liv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6" name="Forma liv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7" name="Forma liv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8" name="Forma liv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29" name="Forma liv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0" name="Forma liv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1" name="Forma liv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2" name="Forma liv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3" name="Forma liv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4" name="Forma liv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5" name="Forma liv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6" name="Forma liv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7" name="Forma liv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8" name="Forma liv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39" name="Forma liv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0" name="Forma liv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1" name="Forma liv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2" name="Forma liv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3" name="Forma liv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4" name="Forma liv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5" name="Forma liv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6" name="Forma liv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7" name="Forma liv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8" name="Forma liv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49" name="Forma liv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0" name="Forma liv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1" name="Forma liv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2" name="Forma liv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3" name="Forma liv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4" name="Forma liv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5" name="Forma liv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6" name="Forma liv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7" name="Forma liv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8" name="Forma liv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59" name="Forma liv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0" name="Forma liv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1" name="Forma liv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2" name="Forma liv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3" name="Forma liv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4" name="Forma liv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5" name="Forma liv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766" name="Forma liv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v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0" name="Forma liv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1" name="Forma liv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2" name="Forma liv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3" name="Forma liv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4" name="Forma liv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5" name="Forma liv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6" name="Forma liv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7" name="Forma liv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8" name="Forma liv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29" name="Forma liv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0" name="Forma liv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1" name="Forma liv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2" name="Forma liv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3" name="Forma liv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4" name="Forma liv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5" name="Forma liv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6" name="Forma liv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7" name="Forma liv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8" name="Forma liv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39" name="Forma liv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0" name="Forma liv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1" name="Forma liv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2" name="Forma liv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3" name="Forma liv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4" name="Forma liv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5" name="Forma liv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6" name="Forma liv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7" name="Forma liv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8" name="Forma liv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49" name="Forma liv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0" name="Forma liv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1" name="Forma liv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2" name="Forma liv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3" name="Forma liv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4" name="Forma liv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5" name="Forma liv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6" name="Forma liv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7" name="Forma liv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8" name="Forma liv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59" name="Forma liv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0" name="Forma liv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1" name="Forma liv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2" name="Forma liv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3" name="Forma liv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4" name="Forma liv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5" name="Forma liv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6" name="Forma liv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7" name="Forma liv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8" name="Forma liv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69" name="Forma liv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0" name="Forma liv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1" name="Forma liv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2" name="Forma liv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3" name="Forma liv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4" name="Forma liv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5" name="Forma liv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6" name="Forma liv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7" name="Forma liv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8" name="Forma liv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79" name="Forma liv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0" name="Forma liv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1" name="Forma liv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2" name="Forma liv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3" name="Forma liv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4" name="Forma liv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5" name="Forma liv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6" name="Forma liv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7" name="Forma liv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8" name="Forma liv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89" name="Forma liv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0" name="Forma liv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1" name="Forma liv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sp>
              <p:nvSpPr>
                <p:cNvPr id="692" name="Forma liv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t-BR" noProof="0" dirty="0">
                    <a:ln>
                      <a:noFill/>
                    </a:ln>
                  </a:endParaRPr>
                </a:p>
              </p:txBody>
            </p:sp>
          </p:grpSp>
        </p:grpSp>
      </p:grpSp>
      <p:sp>
        <p:nvSpPr>
          <p:cNvPr id="2" name="Título 1"/>
          <p:cNvSpPr>
            <a:spLocks noGrp="1"/>
          </p:cNvSpPr>
          <p:nvPr>
            <p:ph type="title"/>
          </p:nvPr>
        </p:nvSpPr>
        <p:spPr>
          <a:xfrm>
            <a:off x="1522414" y="274638"/>
            <a:ext cx="9143998" cy="1020762"/>
          </a:xfrm>
        </p:spPr>
        <p:txBody>
          <a:bodyPr anchor="b">
            <a:noAutofit/>
          </a:bodyPr>
          <a:lstStyle>
            <a:lvl1pPr algn="l">
              <a:defRPr sz="3200" b="0"/>
            </a:lvl1pPr>
          </a:lstStyle>
          <a:p>
            <a:r>
              <a:rPr lang="pt-BR" noProof="0"/>
              <a:t>Clique para editar o título mestre</a:t>
            </a:r>
            <a:endParaRPr lang="pt-BR" noProof="0" dirty="0"/>
          </a:p>
        </p:txBody>
      </p:sp>
      <p:sp>
        <p:nvSpPr>
          <p:cNvPr id="3" name="Espaço Reservado para Imagem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a:t>Editar estilos de texto Mestre</a:t>
            </a:r>
          </a:p>
        </p:txBody>
      </p:sp>
      <p:sp>
        <p:nvSpPr>
          <p:cNvPr id="5" name="Espaço Reservado para Data 4"/>
          <p:cNvSpPr>
            <a:spLocks noGrp="1"/>
          </p:cNvSpPr>
          <p:nvPr>
            <p:ph type="dt" sz="half" idx="10"/>
          </p:nvPr>
        </p:nvSpPr>
        <p:spPr/>
        <p:txBody>
          <a:bodyPr/>
          <a:lstStyle/>
          <a:p>
            <a:fld id="{9AFE8FB1-0A7A-443E-AAF7-31D4FA1AA312}" type="datetimeFigureOut">
              <a:rPr lang="pt-BR" noProof="0" smtClean="0"/>
              <a:pPr/>
              <a:t>10/11/2016</a:t>
            </a:fld>
            <a:endParaRPr lang="pt-BR" noProof="0" dirty="0"/>
          </a:p>
        </p:txBody>
      </p:sp>
      <p:sp>
        <p:nvSpPr>
          <p:cNvPr id="6" name="Espaço Reservado para Rodapé 5"/>
          <p:cNvSpPr>
            <a:spLocks noGrp="1"/>
          </p:cNvSpPr>
          <p:nvPr>
            <p:ph type="ftr" sz="quarter" idx="11"/>
          </p:nvPr>
        </p:nvSpPr>
        <p:spPr/>
        <p:txBody>
          <a:bodyPr/>
          <a:lstStyle/>
          <a:p>
            <a:endParaRPr lang="pt-BR" noProof="0" dirty="0"/>
          </a:p>
        </p:txBody>
      </p:sp>
      <p:sp>
        <p:nvSpPr>
          <p:cNvPr id="7" name="Espaço Reservado para Número de Slide 6"/>
          <p:cNvSpPr>
            <a:spLocks noGrp="1"/>
          </p:cNvSpPr>
          <p:nvPr>
            <p:ph type="sldNum" sz="quarter" idx="12"/>
          </p:nvPr>
        </p:nvSpPr>
        <p:spPr/>
        <p:txBody>
          <a:body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pt-BR" noProof="0" dirty="0"/>
              <a:t>Clique para editar o título mestre</a:t>
            </a:r>
          </a:p>
        </p:txBody>
      </p:sp>
      <p:sp>
        <p:nvSpPr>
          <p:cNvPr id="3" name="Espaço Reservado para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4" name="Espaço Reservado para Dat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pt-BR" noProof="0" smtClean="0"/>
              <a:pPr/>
              <a:t>10/11/2016</a:t>
            </a:fld>
            <a:endParaRPr lang="pt-BR" noProof="0" dirty="0"/>
          </a:p>
        </p:txBody>
      </p:sp>
      <p:sp>
        <p:nvSpPr>
          <p:cNvPr id="5" name="Espaço Reservado para Rodapé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noProof="0" dirty="0"/>
          </a:p>
        </p:txBody>
      </p:sp>
      <p:sp>
        <p:nvSpPr>
          <p:cNvPr id="6" name="Espaço Reservado para Número de Slide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pt-BR" noProof="0" smtClean="0"/>
              <a:pPr/>
              <a:t>‹nº›</a:t>
            </a:fld>
            <a:endParaRPr lang="pt-BR"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80000"/>
        <a:buFont typeface="Wingdings" pitchFamily="2" charset="2"/>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80000"/>
        <a:buFont typeface="Wingdings" pitchFamily="2" charset="2"/>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bc.com/portuguese/noticias/2015/06/150616_entrevista_especialista_pedofilia_ez_lgb" TargetMode="External"/><Relationship Id="rId2" Type="http://schemas.openxmlformats.org/officeDocument/2006/relationships/hyperlink" Target="https://www.mpsc.mp.br/campanhas/saiba-como-agem-os-pedofilos-na-internet" TargetMode="External"/><Relationship Id="rId1" Type="http://schemas.openxmlformats.org/officeDocument/2006/relationships/slideLayout" Target="../slideLayouts/slideLayout6.xml"/><Relationship Id="rId4" Type="http://schemas.openxmlformats.org/officeDocument/2006/relationships/hyperlink" Target="http://www.direitonet.com.br/artigos/exibir/1134/Pedofilia-pela-Internet-O-lado-negro-da-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l" defTabSz="914400">
              <a:lnSpc>
                <a:spcPct val="90000"/>
              </a:lnSpc>
              <a:spcBef>
                <a:spcPts val="0"/>
              </a:spcBef>
              <a:buNone/>
            </a:pPr>
            <a:r>
              <a:rPr lang="pt-BR" sz="5400" b="0" i="0" dirty="0">
                <a:solidFill>
                  <a:schemeClr val="tx1"/>
                </a:solidFill>
                <a:latin typeface="Consolas"/>
                <a:ea typeface="+mj-ea"/>
                <a:cs typeface="+mj-cs"/>
              </a:rPr>
              <a:t>Pedofilia na Internet</a:t>
            </a:r>
          </a:p>
        </p:txBody>
      </p:sp>
      <p:sp>
        <p:nvSpPr>
          <p:cNvPr id="3" name="Subtítulo 2"/>
          <p:cNvSpPr>
            <a:spLocks noGrp="1"/>
          </p:cNvSpPr>
          <p:nvPr>
            <p:ph type="subTitle" idx="1"/>
          </p:nvPr>
        </p:nvSpPr>
        <p:spPr/>
        <p:txBody>
          <a:bodyPr/>
          <a:lstStyle/>
          <a:p>
            <a:pPr marL="0" indent="0" algn="l">
              <a:spcBef>
                <a:spcPts val="0"/>
              </a:spcBef>
              <a:buNone/>
            </a:pPr>
            <a:r>
              <a:rPr lang="pt-BR" dirty="0"/>
              <a:t>Por: Gustavo X. Pereira</a:t>
            </a:r>
            <a:endParaRPr lang="pt-BR" b="0" i="0" dirty="0">
              <a:solidFill>
                <a:schemeClr val="tx1">
                  <a:tint val="75000"/>
                </a:schemeClr>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 bibliográficas</a:t>
            </a:r>
          </a:p>
        </p:txBody>
      </p:sp>
      <p:sp>
        <p:nvSpPr>
          <p:cNvPr id="3" name="CaixaDeTexto 2"/>
          <p:cNvSpPr txBox="1"/>
          <p:nvPr/>
        </p:nvSpPr>
        <p:spPr>
          <a:xfrm>
            <a:off x="1197868" y="2132856"/>
            <a:ext cx="9721080" cy="2086725"/>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pt-BR" sz="2400" dirty="0">
                <a:hlinkClick r:id="rId2"/>
              </a:rPr>
              <a:t>https://www.mpsc.mp.br/campanhas/saiba-como-agem-os-pedofilos-na-internet</a:t>
            </a:r>
            <a:endParaRPr lang="pt-BR" sz="2400" dirty="0"/>
          </a:p>
          <a:p>
            <a:pPr marL="342900" indent="-342900">
              <a:lnSpc>
                <a:spcPct val="90000"/>
              </a:lnSpc>
              <a:buFont typeface="Wingdings" panose="05000000000000000000" pitchFamily="2" charset="2"/>
              <a:buChar char="§"/>
            </a:pPr>
            <a:r>
              <a:rPr lang="pt-BR" sz="2400" dirty="0">
                <a:hlinkClick r:id="rId3"/>
              </a:rPr>
              <a:t>http://www.bbc.com/portuguese/noticias/2015/06/150616_entrevista_especialista_pedofilia_ez_lgb</a:t>
            </a:r>
            <a:endParaRPr lang="pt-BR" sz="2400" dirty="0"/>
          </a:p>
          <a:p>
            <a:pPr marL="342900" indent="-342900">
              <a:lnSpc>
                <a:spcPct val="90000"/>
              </a:lnSpc>
              <a:buFont typeface="Wingdings" panose="05000000000000000000" pitchFamily="2" charset="2"/>
              <a:buChar char="§"/>
            </a:pPr>
            <a:r>
              <a:rPr lang="pt-BR" sz="2400" dirty="0">
                <a:hlinkClick r:id="rId4"/>
              </a:rPr>
              <a:t>http://www.direitonet.com.br/artigos/exibir/1134/Pedofilia-pela-Internet-O-lado-negro-da-Web</a:t>
            </a:r>
            <a:endParaRPr lang="pt-BR" sz="2400" dirty="0"/>
          </a:p>
        </p:txBody>
      </p:sp>
    </p:spTree>
    <p:extLst>
      <p:ext uri="{BB962C8B-B14F-4D97-AF65-F5344CB8AC3E}">
        <p14:creationId xmlns:p14="http://schemas.microsoft.com/office/powerpoint/2010/main" val="202199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pPr>
              <a:spcBef>
                <a:spcPts val="0"/>
              </a:spcBef>
            </a:pPr>
            <a:r>
              <a:rPr lang="pt-BR" b="1" dirty="0"/>
              <a:t>Definição de Pedofilia</a:t>
            </a:r>
            <a:endParaRPr lang="pt-BR" sz="3200" b="0" i="0" dirty="0">
              <a:solidFill>
                <a:schemeClr val="tx1"/>
              </a:solidFill>
              <a:latin typeface="Consolas"/>
              <a:ea typeface="+mj-ea"/>
              <a:cs typeface="+mj-cs"/>
            </a:endParaRPr>
          </a:p>
        </p:txBody>
      </p:sp>
      <p:sp>
        <p:nvSpPr>
          <p:cNvPr id="14" name="Espaço Reservado para Conteúdo 13"/>
          <p:cNvSpPr>
            <a:spLocks noGrp="1"/>
          </p:cNvSpPr>
          <p:nvPr>
            <p:ph idx="1"/>
          </p:nvPr>
        </p:nvSpPr>
        <p:spPr/>
        <p:txBody>
          <a:bodyPr/>
          <a:lstStyle/>
          <a:p>
            <a:pPr indent="0">
              <a:buClr>
                <a:schemeClr val="tx1"/>
              </a:buClr>
              <a:buNone/>
            </a:pPr>
            <a:r>
              <a:rPr lang="pt-BR" dirty="0"/>
              <a:t>Pedofilia é um distúrbio de conduta sexual, onde o indivíduo adulto sente desejo compulsivo, e caráter homossexual (quando envolve meninos) ou heterossexual (quando envolve meninas), por crianças ou pré-adolescentes (...) este distúrbio ocorre na maioria dos casos em homens de personalidade tímida, que se sentem impotentes e incapazes de obter satisfação sexual com mulheres adultas. Muitos casos são de homens casados, insatisfeitos sexualmente. Geralmente são portadores de distúrbios emocionais que dificultam um relacionamento sexual saudável com suas esposas.</a:t>
            </a:r>
            <a:endParaRPr lang="pt-BR" sz="2400" b="0" i="0" dirty="0">
              <a:solidFill>
                <a:schemeClr val="tx1"/>
              </a:solidFill>
              <a:latin typeface="Corbel"/>
              <a:ea typeface="+mn-ea"/>
              <a:cs typeface="+mn-cs"/>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ts val="0"/>
              </a:spcBef>
            </a:pPr>
            <a:r>
              <a:rPr lang="pt-BR" b="1" dirty="0"/>
              <a:t>O Perfil do Delinquente Sexual</a:t>
            </a:r>
            <a:endParaRPr lang="pt-BR" sz="3200" b="0" i="0" dirty="0">
              <a:solidFill>
                <a:schemeClr val="tx1"/>
              </a:solidFill>
              <a:latin typeface="Consolas"/>
              <a:ea typeface="+mj-ea"/>
              <a:cs typeface="+mj-cs"/>
            </a:endParaRPr>
          </a:p>
        </p:txBody>
      </p:sp>
      <p:sp>
        <p:nvSpPr>
          <p:cNvPr id="6" name="Espaço Reservado para Conteúdo 5"/>
          <p:cNvSpPr>
            <a:spLocks noGrp="1"/>
          </p:cNvSpPr>
          <p:nvPr>
            <p:ph sz="half" idx="2"/>
          </p:nvPr>
        </p:nvSpPr>
        <p:spPr>
          <a:xfrm>
            <a:off x="1413892" y="1844824"/>
            <a:ext cx="10297144" cy="4267200"/>
          </a:xfrm>
        </p:spPr>
        <p:txBody>
          <a:bodyPr>
            <a:normAutofit/>
          </a:bodyPr>
          <a:lstStyle/>
          <a:p>
            <a:pPr marL="0" indent="0">
              <a:buClr>
                <a:schemeClr val="tx1"/>
              </a:buClr>
              <a:buNone/>
            </a:pPr>
            <a:r>
              <a:rPr lang="pt-BR" dirty="0"/>
              <a:t>As estatísticas têm mostrado que 80 a 90% dos contraventores sexuais não apresentam nenhum sinal de alienação mental, portanto, são juridicamente imputáveis. Entretanto, desse grupo de transgressores, aproximadamente 30% não apresenta nenhum transtorno psicopatológico da personalidade evidente e sua conduta sexual social cotidiana e aparente parece ser perfeitamente adequada. Nos outros 70% estão as pessoas com evidentes transtornos da personalidade, com ou sem perturbações sexuais manifestas (disfunções e/ou parafilias). Aqui se incluem os psicopatas, sociopatas, borderlines, antissociais, etc. Destes 70%, um grupo minoritário de 10 a 20%, é composto por indivíduos com graves problemas psicopatológicos e de características psicóticas alienantes, os quais, em sua grande maioria, seriam juridicamente inimputáveis.</a:t>
            </a:r>
            <a:endParaRPr lang="pt-BR" sz="2400" b="0" i="0" dirty="0">
              <a:solidFill>
                <a:schemeClr val="tx1"/>
              </a:solidFill>
              <a:latin typeface="Corbel"/>
              <a:ea typeface="+mn-ea"/>
              <a:cs typeface="+mn-cs"/>
            </a:endParaRP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 Lei no Brasil.</a:t>
            </a:r>
            <a:endParaRPr lang="pt-BR" dirty="0"/>
          </a:p>
        </p:txBody>
      </p:sp>
      <p:sp>
        <p:nvSpPr>
          <p:cNvPr id="7" name="CaixaDeTexto 6"/>
          <p:cNvSpPr txBox="1"/>
          <p:nvPr/>
        </p:nvSpPr>
        <p:spPr>
          <a:xfrm>
            <a:off x="621804" y="2060848"/>
            <a:ext cx="6732238" cy="4413516"/>
          </a:xfrm>
          <a:prstGeom prst="rect">
            <a:avLst/>
          </a:prstGeom>
          <a:noFill/>
        </p:spPr>
        <p:txBody>
          <a:bodyPr wrap="square" rtlCol="0">
            <a:spAutoFit/>
          </a:bodyPr>
          <a:lstStyle/>
          <a:p>
            <a:pPr>
              <a:lnSpc>
                <a:spcPct val="90000"/>
              </a:lnSpc>
            </a:pPr>
            <a:r>
              <a:rPr lang="pt-BR" sz="2400" dirty="0"/>
              <a:t>O Brasil, signatário da Convenção sobre os Direitos da Criança, adotou a doutrina da proteção integral em sua Lei Maior, a Constituição Federal, no seu art.227, assim disposto:</a:t>
            </a:r>
            <a:br>
              <a:rPr lang="pt-BR" sz="2400" dirty="0"/>
            </a:br>
            <a:br>
              <a:rPr lang="pt-BR" sz="2400" dirty="0"/>
            </a:br>
            <a:r>
              <a:rPr lang="pt-BR" sz="2400" i="1" dirty="0"/>
              <a:t>''É dever da Família, da Sociedade e do Estado assegurar à criança e ao adolescente, com absoluta prioridade à vida, à saúde, à alimentação, à educação, ao lazer, à profissionalização, à cultura, à dignidade, ao respeito, à liberdade, à convivência, além de coloca-los a salvo de toda forma de negligencia, discriminação, exploração, violência, crueldade e opressão"</a:t>
            </a:r>
            <a:r>
              <a:rPr lang="pt-BR" sz="2400" dirty="0"/>
              <a:t>. </a:t>
            </a:r>
          </a:p>
        </p:txBody>
      </p:sp>
      <p:sp>
        <p:nvSpPr>
          <p:cNvPr id="3" name="CaixaDeTexto 2"/>
          <p:cNvSpPr txBox="1"/>
          <p:nvPr/>
        </p:nvSpPr>
        <p:spPr>
          <a:xfrm>
            <a:off x="7822604" y="2060848"/>
            <a:ext cx="3888432" cy="2529923"/>
          </a:xfrm>
          <a:prstGeom prst="rect">
            <a:avLst/>
          </a:prstGeom>
          <a:noFill/>
        </p:spPr>
        <p:txBody>
          <a:bodyPr wrap="square" rtlCol="0">
            <a:spAutoFit/>
          </a:bodyPr>
          <a:lstStyle/>
          <a:p>
            <a:pPr>
              <a:lnSpc>
                <a:spcPct val="90000"/>
              </a:lnSpc>
            </a:pPr>
            <a:r>
              <a:rPr lang="pt-BR" sz="2200" dirty="0"/>
              <a:t>Atualmente a pena no Brasil é de 6 a 10 anos de reclusão para o criminoso, aumentando para 8 a 12 anos se há lesão corporal da vítima ou se a vítima possui entre 14 a 18 anos de idade, e para 12 a 30 anos, se a conduta resulta em morte.</a:t>
            </a:r>
            <a:endParaRPr lang="pt-BR" sz="2200"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Como agem os pedófilos na internet</a:t>
            </a:r>
          </a:p>
        </p:txBody>
      </p:sp>
      <p:sp>
        <p:nvSpPr>
          <p:cNvPr id="5" name="Espaço Reservado para Conteúdo 4"/>
          <p:cNvSpPr>
            <a:spLocks noGrp="1"/>
          </p:cNvSpPr>
          <p:nvPr>
            <p:ph sz="half" idx="1"/>
          </p:nvPr>
        </p:nvSpPr>
        <p:spPr>
          <a:xfrm>
            <a:off x="1522414" y="1844824"/>
            <a:ext cx="4419599" cy="4267200"/>
          </a:xfrm>
        </p:spPr>
        <p:txBody>
          <a:bodyPr>
            <a:normAutofit fontScale="92500" lnSpcReduction="20000"/>
          </a:bodyPr>
          <a:lstStyle/>
          <a:p>
            <a:r>
              <a:rPr lang="pt-BR" dirty="0"/>
              <a:t>Entram em contato com as crianças e adolescentes por meios diversos na internet;</a:t>
            </a:r>
          </a:p>
          <a:p>
            <a:r>
              <a:rPr lang="pt-BR" dirty="0"/>
              <a:t>Abordam temas sexuais nas conversas com as crianças, para paulatinamente reduzir suas inibições no assunto;</a:t>
            </a:r>
          </a:p>
          <a:p>
            <a:r>
              <a:rPr lang="pt-BR" dirty="0"/>
              <a:t>Usam informações fornecidas inocentemente pela própria criança para construir a imagem com que vão se apresentar a ela (como temas de interesse, por exemplo), buscando assim cativar sua atenção;</a:t>
            </a:r>
          </a:p>
        </p:txBody>
      </p:sp>
      <p:sp>
        <p:nvSpPr>
          <p:cNvPr id="7" name="CaixaDeTexto 6"/>
          <p:cNvSpPr txBox="1"/>
          <p:nvPr/>
        </p:nvSpPr>
        <p:spPr>
          <a:xfrm flipH="1">
            <a:off x="6238428" y="1844824"/>
            <a:ext cx="4427984" cy="4967514"/>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pt-BR" sz="2200" dirty="0"/>
              <a:t>podem fazer contato telefônico com a criança que forneça um número. Para seduzir e ganhar confiança, podem passar-se por uma criança, ou oferecer dinheiro e presentes;</a:t>
            </a:r>
          </a:p>
          <a:p>
            <a:pPr marL="342900" indent="-342900">
              <a:lnSpc>
                <a:spcPct val="90000"/>
              </a:lnSpc>
              <a:buFont typeface="Wingdings" panose="05000000000000000000" pitchFamily="2" charset="2"/>
              <a:buChar char="§"/>
            </a:pPr>
            <a:r>
              <a:rPr lang="pt-BR" sz="2200" dirty="0"/>
              <a:t>Podem convencer a criança a ligar sua webcam, para conseguir fotografá-la e filmá-la;</a:t>
            </a:r>
          </a:p>
          <a:p>
            <a:pPr marL="342900" indent="-342900">
              <a:lnSpc>
                <a:spcPct val="90000"/>
              </a:lnSpc>
              <a:buFont typeface="Wingdings" panose="05000000000000000000" pitchFamily="2" charset="2"/>
              <a:buChar char="§"/>
            </a:pPr>
            <a:r>
              <a:rPr lang="pt-BR" sz="2200" dirty="0"/>
              <a:t>Tornam-se amigos íntimos da criança, por mais que isso leve anos. O objetivo fundamental é seduzir e conseguir um contato real posteriormente, ou obter suas fotografias e filmagens;</a:t>
            </a:r>
          </a:p>
          <a:p>
            <a:pPr marL="342900" indent="-342900">
              <a:lnSpc>
                <a:spcPct val="90000"/>
              </a:lnSpc>
              <a:buFont typeface="Wingdings" panose="05000000000000000000" pitchFamily="2" charset="2"/>
              <a:buChar char="§"/>
            </a:pPr>
            <a:endParaRPr lang="pt-BR" sz="2200"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908" y="620688"/>
            <a:ext cx="9217024" cy="5438923"/>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defTabSz="914400">
              <a:lnSpc>
                <a:spcPct val="90000"/>
              </a:lnSpc>
              <a:spcBef>
                <a:spcPts val="0"/>
              </a:spcBef>
              <a:buNone/>
            </a:pPr>
            <a:endParaRPr lang="pt-BR" sz="3200" b="0" i="0" dirty="0">
              <a:solidFill>
                <a:schemeClr val="tx1"/>
              </a:solidFill>
              <a:latin typeface="Consolas"/>
              <a:ea typeface="+mj-ea"/>
              <a:cs typeface="+mj-cs"/>
            </a:endParaRP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1289"/>
            <a:ext cx="7030517" cy="5639959"/>
          </a:xfrm>
        </p:spPr>
      </p:pic>
      <p:pic>
        <p:nvPicPr>
          <p:cNvPr id="7" name="Imagem 6"/>
          <p:cNvPicPr>
            <a:picLocks noChangeAspect="1"/>
          </p:cNvPicPr>
          <p:nvPr/>
        </p:nvPicPr>
        <p:blipFill>
          <a:blip r:embed="rId3"/>
          <a:stretch>
            <a:fillRect/>
          </a:stretch>
        </p:blipFill>
        <p:spPr>
          <a:xfrm>
            <a:off x="6118685" y="21289"/>
            <a:ext cx="6048375" cy="3209925"/>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477788" y="251457"/>
            <a:ext cx="6048375" cy="5991225"/>
          </a:xfrm>
          <a:prstGeom prst="rect">
            <a:avLst/>
          </a:prstGeom>
        </p:spPr>
      </p:pic>
      <p:pic>
        <p:nvPicPr>
          <p:cNvPr id="1026" name="Picture 2" descr="http://s2.glbimg.com/UDZd3Yqfz47VmgQmZMqfeu3EZfA=/1200x630/filters:max_age(3600)/s04.video.glbimg.com/deo/vi/07/43/4964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8" y="2852936"/>
            <a:ext cx="6034956" cy="338974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stretch>
            <a:fillRect/>
          </a:stretch>
        </p:blipFill>
        <p:spPr>
          <a:xfrm>
            <a:off x="6039472" y="1124744"/>
            <a:ext cx="6057900" cy="4448175"/>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Conclusão</a:t>
            </a:r>
            <a:endParaRPr lang="pt-BR" dirty="0"/>
          </a:p>
        </p:txBody>
      </p:sp>
      <p:sp>
        <p:nvSpPr>
          <p:cNvPr id="3" name="CaixaDeTexto 2"/>
          <p:cNvSpPr txBox="1"/>
          <p:nvPr/>
        </p:nvSpPr>
        <p:spPr>
          <a:xfrm>
            <a:off x="657809" y="1772816"/>
            <a:ext cx="6588731" cy="5355312"/>
          </a:xfrm>
          <a:prstGeom prst="rect">
            <a:avLst/>
          </a:prstGeom>
          <a:noFill/>
        </p:spPr>
        <p:txBody>
          <a:bodyPr wrap="square" rtlCol="0">
            <a:spAutoFit/>
          </a:bodyPr>
          <a:lstStyle/>
          <a:p>
            <a:pPr>
              <a:lnSpc>
                <a:spcPct val="90000"/>
              </a:lnSpc>
            </a:pPr>
            <a:r>
              <a:rPr lang="pt-BR" sz="2200" dirty="0"/>
              <a:t>Está claro que estamos diante de um enorme desafio, não devemos ser meros espectadores diante deste problema que nos afronta. Espero que este artigo traga novos horizontes, para juntos podermos combater a Pedofilia. Minha principal proposta é que uma lei específica deva ser aprovada imediatamente. Também é preciso que haja uma unificação das polícias, como já acontece com a Interpol e acima de tudo cooperação, para que juntos possamos trabalhar e as investigações não parem por conflitos já ultrapassados.</a:t>
            </a:r>
            <a:br>
              <a:rPr lang="pt-BR" sz="2200" dirty="0"/>
            </a:br>
            <a:br>
              <a:rPr lang="pt-BR" sz="2200" dirty="0"/>
            </a:br>
            <a:r>
              <a:rPr lang="pt-BR" sz="2200" dirty="0"/>
              <a:t>Em síntese, para finalizar quero pedir a todos que ajudem nesta luta para vencermos este terrível problema.</a:t>
            </a:r>
            <a:endParaRPr lang="pt-BR" sz="2400" dirty="0"/>
          </a:p>
          <a:p>
            <a:pPr>
              <a:lnSpc>
                <a:spcPct val="90000"/>
              </a:lnSpc>
            </a:pPr>
            <a:endParaRPr lang="pt-BR" sz="2400" b="1" dirty="0"/>
          </a:p>
          <a:p>
            <a:pPr>
              <a:lnSpc>
                <a:spcPct val="90000"/>
              </a:lnSpc>
            </a:pPr>
            <a:r>
              <a:rPr lang="pt-BR" sz="2400" b="1" dirty="0"/>
              <a:t>Tolerância zero para a Pedofilia!!!</a:t>
            </a:r>
            <a:br>
              <a:rPr lang="pt-BR" sz="2400" dirty="0"/>
            </a:br>
            <a:endParaRPr lang="pt-BR" sz="24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1772816"/>
            <a:ext cx="4762500" cy="4762500"/>
          </a:xfrm>
          <a:prstGeom prst="rect">
            <a:avLst/>
          </a:prstGeom>
        </p:spPr>
      </p:pic>
    </p:spTree>
    <p:extLst>
      <p:ext uri="{BB962C8B-B14F-4D97-AF65-F5344CB8AC3E}">
        <p14:creationId xmlns:p14="http://schemas.microsoft.com/office/powerpoint/2010/main" val="180588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_16x9_TP102804845">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2A3FD3-55CD-46EE-9FBE-035F46FD46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de quadro negro (widescreen)</Template>
  <TotalTime>0</TotalTime>
  <Words>579</Words>
  <Application>Microsoft Office PowerPoint</Application>
  <PresentationFormat>Personalizar</PresentationFormat>
  <Paragraphs>24</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Consolas</vt:lpstr>
      <vt:lpstr>Corbel</vt:lpstr>
      <vt:lpstr>Wingdings</vt:lpstr>
      <vt:lpstr>Chalkboard_16x9_TP102804845</vt:lpstr>
      <vt:lpstr>Pedofilia na Internet</vt:lpstr>
      <vt:lpstr>Definição de Pedofilia</vt:lpstr>
      <vt:lpstr>O Perfil do Delinquente Sexual</vt:lpstr>
      <vt:lpstr>A Lei no Brasil.</vt:lpstr>
      <vt:lpstr>Como agem os pedófilos na internet</vt:lpstr>
      <vt:lpstr>Apresentação do PowerPoint</vt:lpstr>
      <vt:lpstr>Apresentação do PowerPoint</vt:lpstr>
      <vt:lpstr>Apresentação do PowerPoint</vt:lpstr>
      <vt:lpstr>Conclusão</vt:lpstr>
      <vt:lpstr>Referências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2016-11-08T16:57:49Z</dcterms:created>
  <dcterms:modified xsi:type="dcterms:W3CDTF">2016-11-10T16:48:26Z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