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1"/>
  </p:notesMasterIdLst>
  <p:handoutMasterIdLst>
    <p:handoutMasterId r:id="rId12"/>
  </p:handoutMasterIdLst>
  <p:sldIdLst>
    <p:sldId id="256" r:id="rId3"/>
    <p:sldId id="257" r:id="rId4"/>
    <p:sldId id="267" r:id="rId5"/>
    <p:sldId id="268" r:id="rId6"/>
    <p:sldId id="261" r:id="rId7"/>
    <p:sldId id="269" r:id="rId8"/>
    <p:sldId id="260" r:id="rId9"/>
    <p:sldId id="270"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p:cViewPr varScale="1">
        <p:scale>
          <a:sx n="74" d="100"/>
          <a:sy n="74" d="100"/>
        </p:scale>
        <p:origin x="564" y="72"/>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notesTextViewPr>
    <p:cViewPr>
      <p:scale>
        <a:sx n="1" d="1"/>
        <a:sy n="1" d="1"/>
      </p:scale>
      <p:origin x="0" y="0"/>
    </p:cViewPr>
  </p:notesTextViewPr>
  <p:notesViewPr>
    <p:cSldViewPr showGuides="1">
      <p:cViewPr varScale="1">
        <p:scale>
          <a:sx n="82" d="100"/>
          <a:sy n="82" d="100"/>
        </p:scale>
        <p:origin x="141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pt-BR"/>
              <a:pPr/>
              <a:t>20/04/2017</a:t>
            </a:fld>
            <a:endParaRP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pPr/>
              <a:t>‹nº›</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pt-BR"/>
              <a:pPr/>
              <a:t>20/04/2017</a:t>
            </a:fld>
            <a:endParaRPr/>
          </a:p>
        </p:txBody>
      </p:sp>
      <p:sp>
        <p:nvSpPr>
          <p:cNvPr id="4" name="Espaço Reservado para Imagem de Slide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Clique para editar o texto mestre</a:t>
            </a:r>
          </a:p>
          <a:p>
            <a:pPr lvl="1"/>
            <a:r>
              <a:rPr/>
              <a:t>Segundo nível</a:t>
            </a:r>
          </a:p>
          <a:p>
            <a:pPr lvl="2"/>
            <a:r>
              <a:rPr/>
              <a:t>Terceiro nível</a:t>
            </a:r>
          </a:p>
          <a:p>
            <a:pPr lvl="3"/>
            <a:r>
              <a:rPr/>
              <a:t>Quarto nível</a:t>
            </a:r>
          </a:p>
          <a:p>
            <a:pPr lvl="4"/>
            <a:r>
              <a:rP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pPr/>
              <a:t>‹nº›</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2413" y="1905000"/>
            <a:ext cx="9144000" cy="2667000"/>
          </a:xfrm>
        </p:spPr>
        <p:txBody>
          <a:bodyPr>
            <a:noAutofit/>
          </a:bodyPr>
          <a:lstStyle>
            <a:lvl1pPr>
              <a:defRPr sz="5400"/>
            </a:lvl1pPr>
          </a:lstStyle>
          <a:p>
            <a:r>
              <a:rPr lang="pt-BR" noProof="0" smtClean="0"/>
              <a:t>Clique para editar o título mestre</a:t>
            </a:r>
            <a:endParaRPr lang="pt-BR" noProof="0" dirty="0"/>
          </a:p>
        </p:txBody>
      </p:sp>
      <p:sp>
        <p:nvSpPr>
          <p:cNvPr id="3" name="Subtítulo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noProof="0" smtClean="0"/>
              <a:t>Clique para editar o estilo do subtítulo mestre</a:t>
            </a:r>
            <a:endParaRPr lang="pt-BR" noProof="0" dirty="0"/>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orma liv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58" name="Forma liv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59" name="Forma liv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0" name="Forma liv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1" name="Forma liv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2" name="Forma liv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3" name="Forma liv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4" name="Forma liv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5" name="Forma liv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6" name="Forma liv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7" name="Forma liv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8" name="Forma liv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9" name="Forma liv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0" name="Forma liv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1" name="Forma liv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2" name="Forma liv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3" name="Forma liv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4" name="Forma liv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5" name="Forma liv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6" name="Forma liv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7" name="Forma liv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8" name="Forma liv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9" name="Forma liv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0" name="Forma liv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1" name="Forma liv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2" name="Forma liv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3" name="Forma liv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4" name="Forma liv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5" name="Forma liv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6" name="Forma liv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7" name="Forma liv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8" name="Forma liv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9" name="Forma liv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0" name="Forma liv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1" name="Forma liv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2" name="Forma liv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3" name="Forma liv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4" name="Forma liv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5" name="Forma liv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6" name="Forma liv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7" name="Forma liv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8" name="Forma liv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9" name="Forma liv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0" name="Forma liv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1" name="Forma liv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2" name="Forma liv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3" name="Forma liv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4" name="Forma liv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5" name="Forma liv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6" name="Forma liv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7" name="Forma liv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8" name="Forma liv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9" name="Forma liv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0" name="Forma liv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1" name="Forma liv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2" name="Forma liv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3" name="Forma liv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4" name="Forma liv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5" name="Forma liv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6" name="Forma liv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7" name="Forma liv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8" name="Forma liv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9" name="Forma liv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0" name="Forma liv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1" name="Forma liv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2" name="Forma liv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3" name="Forma liv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4" name="Forma liv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5" name="Forma liv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6" name="Forma liv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7" name="Forma liv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8" name="Forma liv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9" name="Forma liv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0" name="Forma liv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1" name="Forma liv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2" name="Forma liv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3" name="Forma liv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4" name="Forma liv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5" name="Forma liv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6" name="Forma liv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7" name="Forma liv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8" name="Forma liv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9" name="Forma liv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0" name="Forma liv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1" name="Forma liv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2" name="Forma liv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3" name="Forma liv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4" name="Forma liv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5" name="Forma liv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6" name="Forma liv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7" name="Forma liv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8" name="Forma liv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9" name="Forma liv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0" name="Forma liv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1" name="Forma liv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2" name="Forma liv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3" name="Forma liv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4" name="Forma liv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5" name="Forma liv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6" name="Forma liv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7" name="Forma liv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8" name="Forma liv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9" name="Forma liv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0" name="Forma liv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1" name="Forma liv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2" name="Forma liv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3" name="Forma liv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4" name="Forma liv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5" name="Forma liv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6" name="Forma liv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7" name="Forma liv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8" name="Forma liv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9" name="Forma liv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0" name="Forma liv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1" name="Forma liv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2" name="Forma liv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3" name="Forma liv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4" name="Forma liv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5" name="Forma liv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6" name="Forma liv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7" name="Forma liv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8" name="Forma liv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9" name="Forma liv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orma livre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 name="Forma livre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0" name="Forma livre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1"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2"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3"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4"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5"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4"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5"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6"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7"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8"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9"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0"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1"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2"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3"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4"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5"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6"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7"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8"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9"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0"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1"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2"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3"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4"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5"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6"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7"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8"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9"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0"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1"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2"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3"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4"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5"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6"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7"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8"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9"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0"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1"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sp>
        <p:nvSpPr>
          <p:cNvPr id="2" name="Título 1"/>
          <p:cNvSpPr>
            <a:spLocks noGrp="1"/>
          </p:cNvSpPr>
          <p:nvPr>
            <p:ph type="title"/>
          </p:nvPr>
        </p:nvSpPr>
        <p:spPr/>
        <p:txBody>
          <a:bodyPr/>
          <a:lstStyle/>
          <a:p>
            <a:r>
              <a:rPr lang="pt-BR" noProof="0" smtClean="0"/>
              <a:t>Clique para editar o título mestre</a:t>
            </a:r>
            <a:endParaRPr lang="pt-BR" noProof="0" dirty="0"/>
          </a:p>
        </p:txBody>
      </p:sp>
      <p:sp>
        <p:nvSpPr>
          <p:cNvPr id="3" name="Espaço Reservado para Texto Vertical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pt-BR" noProof="0" smtClean="0"/>
              <a:t>Clique para editar 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dirty="0"/>
          </a:p>
        </p:txBody>
      </p:sp>
      <p:sp>
        <p:nvSpPr>
          <p:cNvPr id="4" name="Espaço Reservado para Data 3"/>
          <p:cNvSpPr>
            <a:spLocks noGrp="1"/>
          </p:cNvSpPr>
          <p:nvPr>
            <p:ph type="dt" sz="half" idx="10"/>
          </p:nvPr>
        </p:nvSpPr>
        <p:spPr/>
        <p:txBody>
          <a:bodyPr/>
          <a:lstStyle/>
          <a:p>
            <a:fld id="{9AFE8FB1-0A7A-443E-AAF7-31D4FA1AA312}" type="datetimeFigureOut">
              <a:rPr lang="pt-BR" noProof="0" smtClean="0"/>
              <a:pPr/>
              <a:t>20/04/2017</a:t>
            </a:fld>
            <a:endParaRPr lang="pt-BR" noProof="0" dirty="0"/>
          </a:p>
        </p:txBody>
      </p:sp>
      <p:sp>
        <p:nvSpPr>
          <p:cNvPr id="5" name="Espaço Reservado para Rodapé 4"/>
          <p:cNvSpPr>
            <a:spLocks noGrp="1"/>
          </p:cNvSpPr>
          <p:nvPr>
            <p:ph type="ftr" sz="quarter" idx="11"/>
          </p:nvPr>
        </p:nvSpPr>
        <p:spPr/>
        <p:txBody>
          <a:bodyPr/>
          <a:lstStyle/>
          <a:p>
            <a:endParaRPr lang="pt-BR" noProof="0" dirty="0"/>
          </a:p>
        </p:txBody>
      </p:sp>
      <p:sp>
        <p:nvSpPr>
          <p:cNvPr id="6" name="Espaço Reservado para Número de Slide 5"/>
          <p:cNvSpPr>
            <a:spLocks noGrp="1"/>
          </p:cNvSpPr>
          <p:nvPr>
            <p:ph type="sldNum" sz="quarter" idx="12"/>
          </p:nvPr>
        </p:nvSpPr>
        <p:spPr/>
        <p:txBody>
          <a:bodyPr/>
          <a:lstStyle/>
          <a:p>
            <a:fld id="{25BA54BD-C84D-46CE-8B72-31BFB26ABA43}" type="slidenum">
              <a:rPr lang="pt-BR" noProof="0" smtClean="0"/>
              <a:pPr/>
              <a:t>‹nº›</a:t>
            </a:fld>
            <a:endParaRPr lang="pt-BR" noProof="0"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orma liv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 name="Forma liv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0" name="Forma liv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1"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2"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3"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4"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5"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4"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5"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6"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7"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8"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9"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0"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1"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2"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3"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4"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5"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6"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7"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8"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9"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0"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1"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2"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3"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4"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5"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6"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7"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8"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9"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0"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1"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2"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3"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4"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5"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6"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7"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8"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9"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0"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1"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sp>
        <p:nvSpPr>
          <p:cNvPr id="2" name="Título Vertical 1"/>
          <p:cNvSpPr>
            <a:spLocks noGrp="1"/>
          </p:cNvSpPr>
          <p:nvPr>
            <p:ph type="title" orient="vert"/>
          </p:nvPr>
        </p:nvSpPr>
        <p:spPr>
          <a:xfrm>
            <a:off x="10361612" y="274639"/>
            <a:ext cx="1371600" cy="5901747"/>
          </a:xfrm>
        </p:spPr>
        <p:txBody>
          <a:bodyPr vert="eaVert"/>
          <a:lstStyle/>
          <a:p>
            <a:r>
              <a:rPr lang="pt-BR" noProof="0" smtClean="0"/>
              <a:t>Clique para editar o título mestre</a:t>
            </a:r>
            <a:endParaRPr lang="pt-BR" noProof="0" dirty="0"/>
          </a:p>
        </p:txBody>
      </p:sp>
      <p:sp>
        <p:nvSpPr>
          <p:cNvPr id="3" name="Espaço Reservado para Texto Vertical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pt-BR" noProof="0" smtClean="0"/>
              <a:t>Clique para editar 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dirty="0"/>
          </a:p>
        </p:txBody>
      </p:sp>
      <p:sp>
        <p:nvSpPr>
          <p:cNvPr id="4" name="Espaço Reservado para Data 3"/>
          <p:cNvSpPr>
            <a:spLocks noGrp="1"/>
          </p:cNvSpPr>
          <p:nvPr>
            <p:ph type="dt" sz="half" idx="10"/>
          </p:nvPr>
        </p:nvSpPr>
        <p:spPr/>
        <p:txBody>
          <a:bodyPr/>
          <a:lstStyle/>
          <a:p>
            <a:fld id="{9AFE8FB1-0A7A-443E-AAF7-31D4FA1AA312}" type="datetimeFigureOut">
              <a:rPr lang="pt-BR" noProof="0" smtClean="0"/>
              <a:pPr/>
              <a:t>20/04/2017</a:t>
            </a:fld>
            <a:endParaRPr lang="pt-BR" noProof="0" dirty="0"/>
          </a:p>
        </p:txBody>
      </p:sp>
      <p:sp>
        <p:nvSpPr>
          <p:cNvPr id="5" name="Espaço Reservado para Rodapé 4"/>
          <p:cNvSpPr>
            <a:spLocks noGrp="1"/>
          </p:cNvSpPr>
          <p:nvPr>
            <p:ph type="ftr" sz="quarter" idx="11"/>
          </p:nvPr>
        </p:nvSpPr>
        <p:spPr/>
        <p:txBody>
          <a:bodyPr/>
          <a:lstStyle/>
          <a:p>
            <a:endParaRPr lang="pt-BR" noProof="0" dirty="0"/>
          </a:p>
        </p:txBody>
      </p:sp>
      <p:sp>
        <p:nvSpPr>
          <p:cNvPr id="6" name="Espaço Reservado para Número de Slide 5"/>
          <p:cNvSpPr>
            <a:spLocks noGrp="1"/>
          </p:cNvSpPr>
          <p:nvPr>
            <p:ph type="sldNum" sz="quarter" idx="12"/>
          </p:nvPr>
        </p:nvSpPr>
        <p:spPr/>
        <p:txBody>
          <a:bodyPr/>
          <a:lstStyle/>
          <a:p>
            <a:fld id="{25BA54BD-C84D-46CE-8B72-31BFB26ABA43}" type="slidenum">
              <a:rPr lang="pt-BR" noProof="0" smtClean="0"/>
              <a:pPr/>
              <a:t>‹nº›</a:t>
            </a:fld>
            <a:endParaRPr lang="pt-BR" noProof="0"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orma liv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9" name="Forma liv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0" name="Forma liv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1"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2"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3"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4"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5"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6"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7"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8"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9"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0"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1"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2"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3"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4"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5"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6"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7"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8"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9"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0"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1"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2"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3"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4"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5"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6"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7"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8"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9"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0"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1"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2"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3"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4"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5"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6"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7"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8"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9"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0"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1"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2"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3"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4"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5"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6"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7"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8"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9"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0"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1"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2"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3"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4"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5"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6"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7"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8"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9"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0"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1"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2"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3"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4"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5"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6"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7"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8"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9"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40"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41"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sp>
        <p:nvSpPr>
          <p:cNvPr id="2" name="Título 1"/>
          <p:cNvSpPr>
            <a:spLocks noGrp="1"/>
          </p:cNvSpPr>
          <p:nvPr>
            <p:ph type="title"/>
          </p:nvPr>
        </p:nvSpPr>
        <p:spPr>
          <a:xfrm>
            <a:off x="1522414" y="274638"/>
            <a:ext cx="9143998" cy="1020762"/>
          </a:xfrm>
        </p:spPr>
        <p:txBody>
          <a:bodyPr/>
          <a:lstStyle/>
          <a:p>
            <a:r>
              <a:rPr lang="pt-BR" noProof="0" smtClean="0"/>
              <a:t>Clique para editar o título mestre</a:t>
            </a:r>
            <a:endParaRPr lang="pt-BR" noProof="0" dirty="0"/>
          </a:p>
        </p:txBody>
      </p:sp>
      <p:sp>
        <p:nvSpPr>
          <p:cNvPr id="3" name="Espaço Reservado para Conteúdo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pt-BR" noProof="0" smtClean="0"/>
              <a:t>Clique para editar 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dirty="0"/>
          </a:p>
        </p:txBody>
      </p:sp>
      <p:sp>
        <p:nvSpPr>
          <p:cNvPr id="4" name="Espaço Reservado para Data 3"/>
          <p:cNvSpPr>
            <a:spLocks noGrp="1"/>
          </p:cNvSpPr>
          <p:nvPr>
            <p:ph type="dt" sz="half" idx="10"/>
          </p:nvPr>
        </p:nvSpPr>
        <p:spPr/>
        <p:txBody>
          <a:bodyPr/>
          <a:lstStyle/>
          <a:p>
            <a:fld id="{9AFE8FB1-0A7A-443E-AAF7-31D4FA1AA312}" type="datetimeFigureOut">
              <a:rPr lang="pt-BR" noProof="0" smtClean="0"/>
              <a:pPr/>
              <a:t>20/04/2017</a:t>
            </a:fld>
            <a:endParaRPr lang="pt-BR" noProof="0" dirty="0"/>
          </a:p>
        </p:txBody>
      </p:sp>
      <p:sp>
        <p:nvSpPr>
          <p:cNvPr id="5" name="Espaço Reservado para Rodapé 4"/>
          <p:cNvSpPr>
            <a:spLocks noGrp="1"/>
          </p:cNvSpPr>
          <p:nvPr>
            <p:ph type="ftr" sz="quarter" idx="11"/>
          </p:nvPr>
        </p:nvSpPr>
        <p:spPr/>
        <p:txBody>
          <a:bodyPr/>
          <a:lstStyle/>
          <a:p>
            <a:endParaRPr lang="pt-BR" noProof="0" dirty="0"/>
          </a:p>
        </p:txBody>
      </p:sp>
      <p:sp>
        <p:nvSpPr>
          <p:cNvPr id="6" name="Espaço Reservado para Número de Slide 5"/>
          <p:cNvSpPr>
            <a:spLocks noGrp="1"/>
          </p:cNvSpPr>
          <p:nvPr>
            <p:ph type="sldNum" sz="quarter" idx="12"/>
          </p:nvPr>
        </p:nvSpPr>
        <p:spPr/>
        <p:txBody>
          <a:bodyPr/>
          <a:lstStyle/>
          <a:p>
            <a:fld id="{25BA54BD-C84D-46CE-8B72-31BFB26ABA43}" type="slidenum">
              <a:rPr lang="pt-BR" noProof="0" smtClean="0"/>
              <a:pPr/>
              <a:t>‹nº›</a:t>
            </a:fld>
            <a:endParaRPr lang="pt-BR" noProof="0"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orma liv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57" name="Forma liv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58" name="Forma liv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59" name="Forma liv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0" name="Forma liv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1" name="Forma liv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2" name="Forma liv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3" name="Forma liv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4" name="Forma liv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5" name="Forma liv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6" name="Forma liv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7" name="Forma liv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8" name="Forma liv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9" name="Forma liv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0" name="Forma liv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1" name="Forma liv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2" name="Forma liv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3" name="Forma liv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4" name="Forma liv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5" name="Forma liv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6" name="Forma liv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7" name="Forma liv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8" name="Forma liv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9" name="Forma liv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0" name="Forma liv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1" name="Forma liv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2" name="Forma liv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3" name="Forma liv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4" name="Forma liv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5" name="Forma liv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6" name="Forma liv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7" name="Forma liv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8" name="Forma liv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9" name="Forma liv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0" name="Forma liv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1" name="Forma liv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2" name="Forma liv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3" name="Forma liv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4" name="Forma liv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5" name="Forma liv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6" name="Forma liv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7" name="Forma liv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8" name="Forma liv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9" name="Forma liv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0" name="Forma liv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1" name="Forma liv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2" name="Forma liv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3" name="Forma liv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4" name="Forma liv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5" name="Forma liv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6" name="Forma liv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7" name="Forma liv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8" name="Forma liv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9" name="Forma liv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0" name="Forma liv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1" name="Forma liv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2" name="Forma liv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3" name="Forma liv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4" name="Forma liv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5" name="Forma liv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6" name="Forma liv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7" name="Forma liv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8" name="Forma liv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9" name="Forma liv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0" name="Forma liv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1" name="Forma liv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2" name="Forma liv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3" name="Forma liv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4" name="Forma liv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5" name="Forma liv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6" name="Forma liv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7" name="Forma liv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8" name="Forma liv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9" name="Forma liv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0" name="Forma liv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1" name="Forma liv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2" name="Forma liv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3" name="Forma liv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4" name="Forma liv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5" name="Forma liv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6" name="Forma liv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7" name="Forma liv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8" name="Forma liv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9" name="Forma liv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0" name="Forma liv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1" name="Forma liv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2" name="Forma liv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3" name="Forma liv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4" name="Forma liv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5" name="Forma liv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6" name="Forma liv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7" name="Forma liv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8" name="Forma liv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9" name="Forma liv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0" name="Forma liv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1" name="Forma liv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2" name="Forma liv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3" name="Forma liv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4" name="Forma liv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5" name="Forma liv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6" name="Forma liv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7" name="Forma liv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8" name="Forma liv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9" name="Forma liv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0" name="Forma liv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1" name="Forma liv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2" name="Forma liv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3" name="Forma liv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4" name="Forma liv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5" name="Forma liv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6" name="Forma liv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7" name="Forma liv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8" name="Forma liv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9" name="Forma liv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0" name="Forma liv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1" name="Forma liv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2" name="Forma liv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3" name="Forma liv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4" name="Forma liv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5" name="Forma liv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6" name="Forma liv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7" name="Forma liv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8" name="Forma liv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grpSp>
      <p:sp>
        <p:nvSpPr>
          <p:cNvPr id="2" name="Título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pt-BR" noProof="0" smtClean="0"/>
              <a:t>Clique para editar o título mestre</a:t>
            </a:r>
            <a:endParaRPr lang="pt-BR" noProof="0" dirty="0"/>
          </a:p>
        </p:txBody>
      </p:sp>
      <p:sp>
        <p:nvSpPr>
          <p:cNvPr id="3" name="Espaço Reservado para Texto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noProof="0" smtClean="0"/>
              <a:t>Clique para editar o texto mestre</a:t>
            </a:r>
          </a:p>
        </p:txBody>
      </p:sp>
      <p:sp>
        <p:nvSpPr>
          <p:cNvPr id="4" name="Espaço Reservado para Data 3"/>
          <p:cNvSpPr>
            <a:spLocks noGrp="1"/>
          </p:cNvSpPr>
          <p:nvPr>
            <p:ph type="dt" sz="half" idx="10"/>
          </p:nvPr>
        </p:nvSpPr>
        <p:spPr/>
        <p:txBody>
          <a:bodyPr/>
          <a:lstStyle/>
          <a:p>
            <a:fld id="{9AFE8FB1-0A7A-443E-AAF7-31D4FA1AA312}" type="datetimeFigureOut">
              <a:rPr lang="pt-BR" noProof="0" smtClean="0"/>
              <a:pPr/>
              <a:t>20/04/2017</a:t>
            </a:fld>
            <a:endParaRPr lang="pt-BR" noProof="0" dirty="0"/>
          </a:p>
        </p:txBody>
      </p:sp>
      <p:sp>
        <p:nvSpPr>
          <p:cNvPr id="5" name="Espaço Reservado para Rodapé 4"/>
          <p:cNvSpPr>
            <a:spLocks noGrp="1"/>
          </p:cNvSpPr>
          <p:nvPr>
            <p:ph type="ftr" sz="quarter" idx="11"/>
          </p:nvPr>
        </p:nvSpPr>
        <p:spPr/>
        <p:txBody>
          <a:bodyPr/>
          <a:lstStyle/>
          <a:p>
            <a:endParaRPr lang="pt-BR" noProof="0" dirty="0"/>
          </a:p>
        </p:txBody>
      </p:sp>
      <p:sp>
        <p:nvSpPr>
          <p:cNvPr id="6" name="Espaço Reservado para Número de Slide 5"/>
          <p:cNvSpPr>
            <a:spLocks noGrp="1"/>
          </p:cNvSpPr>
          <p:nvPr>
            <p:ph type="sldNum" sz="quarter" idx="12"/>
          </p:nvPr>
        </p:nvSpPr>
        <p:spPr/>
        <p:txBody>
          <a:bodyPr/>
          <a:lstStyle/>
          <a:p>
            <a:fld id="{25BA54BD-C84D-46CE-8B72-31BFB26ABA43}" type="slidenum">
              <a:rPr lang="pt-BR" noProof="0" smtClean="0"/>
              <a:pPr/>
              <a:t>‹nº›</a:t>
            </a:fld>
            <a:endParaRPr lang="pt-BR" noProof="0"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orma liv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0" name="Forma liv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1" name="Forma liv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2"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3"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4"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5"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6"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7"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8"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9"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0"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1"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2"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3"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4"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5"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6"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7"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8"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9"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0"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1"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2"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3"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4"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5"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6"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7"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8"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9"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0"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1"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2"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3"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4"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5"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6"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7"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8"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9"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0"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1"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2"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3"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4"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5"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6"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7"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8"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9"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0"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1"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2"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3"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4"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5"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6"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7"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8"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9"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0"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1"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2"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3"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4"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5"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6"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7"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8"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9"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0"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1"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2"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sp>
        <p:nvSpPr>
          <p:cNvPr id="2" name="Título 1"/>
          <p:cNvSpPr>
            <a:spLocks noGrp="1"/>
          </p:cNvSpPr>
          <p:nvPr>
            <p:ph type="title"/>
          </p:nvPr>
        </p:nvSpPr>
        <p:spPr>
          <a:xfrm>
            <a:off x="1522414" y="274638"/>
            <a:ext cx="9143998" cy="1020762"/>
          </a:xfrm>
        </p:spPr>
        <p:txBody>
          <a:bodyPr/>
          <a:lstStyle/>
          <a:p>
            <a:r>
              <a:rPr lang="pt-BR" noProof="0" smtClean="0"/>
              <a:t>Clique para editar o título mestre</a:t>
            </a:r>
            <a:endParaRPr lang="pt-BR" noProof="0" dirty="0"/>
          </a:p>
        </p:txBody>
      </p:sp>
      <p:sp>
        <p:nvSpPr>
          <p:cNvPr id="3" name="Espaço Reservado para Conteúdo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pt-BR" noProof="0" smtClean="0"/>
              <a:t>Clique para editar 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dirty="0"/>
          </a:p>
        </p:txBody>
      </p:sp>
      <p:sp>
        <p:nvSpPr>
          <p:cNvPr id="4" name="Espaço Reservado para Conteúdo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pt-BR" noProof="0" smtClean="0"/>
              <a:t>Clique para editar 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dirty="0"/>
          </a:p>
        </p:txBody>
      </p:sp>
      <p:sp>
        <p:nvSpPr>
          <p:cNvPr id="5" name="Espaço Reservado para Data 4"/>
          <p:cNvSpPr>
            <a:spLocks noGrp="1"/>
          </p:cNvSpPr>
          <p:nvPr>
            <p:ph type="dt" sz="half" idx="10"/>
          </p:nvPr>
        </p:nvSpPr>
        <p:spPr/>
        <p:txBody>
          <a:bodyPr/>
          <a:lstStyle/>
          <a:p>
            <a:fld id="{9AFE8FB1-0A7A-443E-AAF7-31D4FA1AA312}" type="datetimeFigureOut">
              <a:rPr lang="pt-BR" noProof="0" smtClean="0"/>
              <a:pPr/>
              <a:t>20/04/2017</a:t>
            </a:fld>
            <a:endParaRPr lang="pt-BR" noProof="0" dirty="0"/>
          </a:p>
        </p:txBody>
      </p:sp>
      <p:sp>
        <p:nvSpPr>
          <p:cNvPr id="6" name="Espaço Reservado para Rodapé 5"/>
          <p:cNvSpPr>
            <a:spLocks noGrp="1"/>
          </p:cNvSpPr>
          <p:nvPr>
            <p:ph type="ftr" sz="quarter" idx="11"/>
          </p:nvPr>
        </p:nvSpPr>
        <p:spPr/>
        <p:txBody>
          <a:bodyPr/>
          <a:lstStyle/>
          <a:p>
            <a:endParaRPr lang="pt-BR" noProof="0" dirty="0"/>
          </a:p>
        </p:txBody>
      </p:sp>
      <p:sp>
        <p:nvSpPr>
          <p:cNvPr id="7" name="Espaço Reservado para Número de Slide 6"/>
          <p:cNvSpPr>
            <a:spLocks noGrp="1"/>
          </p:cNvSpPr>
          <p:nvPr>
            <p:ph type="sldNum" sz="quarter" idx="12"/>
          </p:nvPr>
        </p:nvSpPr>
        <p:spPr/>
        <p:txBody>
          <a:bodyPr/>
          <a:lstStyle/>
          <a:p>
            <a:fld id="{25BA54BD-C84D-46CE-8B72-31BFB26ABA43}" type="slidenum">
              <a:rPr lang="pt-BR" noProof="0" smtClean="0"/>
              <a:pPr/>
              <a:t>‹nº›</a:t>
            </a:fld>
            <a:endParaRPr lang="pt-BR" noProof="0"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orma livre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2" name="Forma livre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3" name="Forma livre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4"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5"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6"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7"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8"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9"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0"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1"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2"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3"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4"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5"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6"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7"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8"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9"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0"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1"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2"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3"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4"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5"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6"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7"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8"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9"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0"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1"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2"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3"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4"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5"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6"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7"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8"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9"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0"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1"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2"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3"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4"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5"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6"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7"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8"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9"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0"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1"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2"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3"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4"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5"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6"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7"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8"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9"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0"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1"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2"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3"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4"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5"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6"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7"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8"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9"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0"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1"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2"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3"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4"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sp>
        <p:nvSpPr>
          <p:cNvPr id="2" name="Título 1"/>
          <p:cNvSpPr>
            <a:spLocks noGrp="1"/>
          </p:cNvSpPr>
          <p:nvPr>
            <p:ph type="title"/>
          </p:nvPr>
        </p:nvSpPr>
        <p:spPr>
          <a:xfrm>
            <a:off x="1522414" y="274638"/>
            <a:ext cx="9143998" cy="1020762"/>
          </a:xfrm>
        </p:spPr>
        <p:txBody>
          <a:bodyPr/>
          <a:lstStyle>
            <a:lvl1pPr>
              <a:defRPr/>
            </a:lvl1pPr>
          </a:lstStyle>
          <a:p>
            <a:r>
              <a:rPr lang="pt-BR" noProof="0" smtClean="0"/>
              <a:t>Clique para editar o título mestre</a:t>
            </a:r>
            <a:endParaRPr lang="pt-BR" noProof="0" dirty="0"/>
          </a:p>
        </p:txBody>
      </p:sp>
      <p:sp>
        <p:nvSpPr>
          <p:cNvPr id="3" name="Espaço Reservado para Texto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noProof="0" smtClean="0"/>
              <a:t>Clique para editar o texto mestre</a:t>
            </a:r>
          </a:p>
        </p:txBody>
      </p:sp>
      <p:sp>
        <p:nvSpPr>
          <p:cNvPr id="4" name="Espaço Reservado para Conteúdo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pt-BR" noProof="0" smtClean="0"/>
              <a:t>Clique para editar 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dirty="0"/>
          </a:p>
        </p:txBody>
      </p:sp>
      <p:sp>
        <p:nvSpPr>
          <p:cNvPr id="5" name="Espaço Reservado para Texto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noProof="0" smtClean="0"/>
              <a:t>Clique para editar o texto mestre</a:t>
            </a:r>
          </a:p>
        </p:txBody>
      </p:sp>
      <p:sp>
        <p:nvSpPr>
          <p:cNvPr id="6" name="Espaço Reservado para Conteúdo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pt-BR" noProof="0" smtClean="0"/>
              <a:t>Clique para editar 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dirty="0"/>
          </a:p>
        </p:txBody>
      </p:sp>
      <p:sp>
        <p:nvSpPr>
          <p:cNvPr id="7" name="Espaço Reservado para Data 6"/>
          <p:cNvSpPr>
            <a:spLocks noGrp="1"/>
          </p:cNvSpPr>
          <p:nvPr>
            <p:ph type="dt" sz="half" idx="10"/>
          </p:nvPr>
        </p:nvSpPr>
        <p:spPr/>
        <p:txBody>
          <a:bodyPr/>
          <a:lstStyle/>
          <a:p>
            <a:fld id="{9AFE8FB1-0A7A-443E-AAF7-31D4FA1AA312}" type="datetimeFigureOut">
              <a:rPr lang="pt-BR" noProof="0" smtClean="0"/>
              <a:pPr/>
              <a:t>20/04/2017</a:t>
            </a:fld>
            <a:endParaRPr lang="pt-BR" noProof="0" dirty="0"/>
          </a:p>
        </p:txBody>
      </p:sp>
      <p:sp>
        <p:nvSpPr>
          <p:cNvPr id="8" name="Espaço Reservado para Rodapé 7"/>
          <p:cNvSpPr>
            <a:spLocks noGrp="1"/>
          </p:cNvSpPr>
          <p:nvPr>
            <p:ph type="ftr" sz="quarter" idx="11"/>
          </p:nvPr>
        </p:nvSpPr>
        <p:spPr/>
        <p:txBody>
          <a:bodyPr/>
          <a:lstStyle/>
          <a:p>
            <a:endParaRPr lang="pt-BR" noProof="0" dirty="0"/>
          </a:p>
        </p:txBody>
      </p:sp>
      <p:sp>
        <p:nvSpPr>
          <p:cNvPr id="9" name="Espaço Reservado para Número de Slide 8"/>
          <p:cNvSpPr>
            <a:spLocks noGrp="1"/>
          </p:cNvSpPr>
          <p:nvPr>
            <p:ph type="sldNum" sz="quarter" idx="12"/>
          </p:nvPr>
        </p:nvSpPr>
        <p:spPr/>
        <p:txBody>
          <a:bodyPr/>
          <a:lstStyle/>
          <a:p>
            <a:fld id="{25BA54BD-C84D-46CE-8B72-31BFB26ABA43}" type="slidenum">
              <a:rPr lang="pt-BR" noProof="0" smtClean="0"/>
              <a:pPr/>
              <a:t>‹nº›</a:t>
            </a:fld>
            <a:endParaRPr lang="pt-BR" noProof="0"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orma liv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58" name="Forma liv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59" name="Forma liv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0"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1"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2"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3"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4"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5"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6"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7"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8"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9"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0"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1"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2"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3"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4"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5"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6"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7"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8"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9"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0"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1"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2"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3"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4"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5"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6"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7"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8"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9"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0"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1"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2"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3"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4"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5"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6"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7"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8"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9"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0"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1"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2"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3"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4"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5"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6"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7"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8"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9"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0"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1"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2"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3"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4"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5"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6"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7"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8"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9"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0"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1"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2"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3"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4"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5"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6"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7"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8"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9"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0"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sp>
        <p:nvSpPr>
          <p:cNvPr id="2" name="Título 1"/>
          <p:cNvSpPr>
            <a:spLocks noGrp="1"/>
          </p:cNvSpPr>
          <p:nvPr>
            <p:ph type="title"/>
          </p:nvPr>
        </p:nvSpPr>
        <p:spPr/>
        <p:txBody>
          <a:bodyPr/>
          <a:lstStyle/>
          <a:p>
            <a:r>
              <a:rPr lang="pt-BR" noProof="0" smtClean="0"/>
              <a:t>Clique para editar o título mestre</a:t>
            </a:r>
            <a:endParaRPr lang="pt-BR" noProof="0" dirty="0"/>
          </a:p>
        </p:txBody>
      </p:sp>
      <p:sp>
        <p:nvSpPr>
          <p:cNvPr id="3" name="Espaço Reservado para Data 2"/>
          <p:cNvSpPr>
            <a:spLocks noGrp="1"/>
          </p:cNvSpPr>
          <p:nvPr>
            <p:ph type="dt" sz="half" idx="10"/>
          </p:nvPr>
        </p:nvSpPr>
        <p:spPr/>
        <p:txBody>
          <a:bodyPr/>
          <a:lstStyle/>
          <a:p>
            <a:fld id="{9AFE8FB1-0A7A-443E-AAF7-31D4FA1AA312}" type="datetimeFigureOut">
              <a:rPr lang="pt-BR" noProof="0" smtClean="0"/>
              <a:pPr/>
              <a:t>20/04/2017</a:t>
            </a:fld>
            <a:endParaRPr lang="pt-BR" noProof="0" dirty="0"/>
          </a:p>
        </p:txBody>
      </p:sp>
      <p:sp>
        <p:nvSpPr>
          <p:cNvPr id="4" name="Espaço Reservado para Rodapé 3"/>
          <p:cNvSpPr>
            <a:spLocks noGrp="1"/>
          </p:cNvSpPr>
          <p:nvPr>
            <p:ph type="ftr" sz="quarter" idx="11"/>
          </p:nvPr>
        </p:nvSpPr>
        <p:spPr/>
        <p:txBody>
          <a:bodyPr/>
          <a:lstStyle/>
          <a:p>
            <a:endParaRPr lang="pt-BR" noProof="0" dirty="0"/>
          </a:p>
        </p:txBody>
      </p:sp>
      <p:sp>
        <p:nvSpPr>
          <p:cNvPr id="5" name="Espaço Reservado para Número de Slide 4"/>
          <p:cNvSpPr>
            <a:spLocks noGrp="1"/>
          </p:cNvSpPr>
          <p:nvPr>
            <p:ph type="sldNum" sz="quarter" idx="12"/>
          </p:nvPr>
        </p:nvSpPr>
        <p:spPr/>
        <p:txBody>
          <a:bodyPr/>
          <a:lstStyle/>
          <a:p>
            <a:fld id="{25BA54BD-C84D-46CE-8B72-31BFB26ABA43}" type="slidenum">
              <a:rPr lang="pt-BR" noProof="0" smtClean="0"/>
              <a:pPr/>
              <a:t>‹nº›</a:t>
            </a:fld>
            <a:endParaRPr lang="pt-BR" noProof="0"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AFE8FB1-0A7A-443E-AAF7-31D4FA1AA312}" type="datetimeFigureOut">
              <a:rPr lang="pt-BR" noProof="0" smtClean="0"/>
              <a:pPr/>
              <a:t>20/04/2017</a:t>
            </a:fld>
            <a:endParaRPr lang="pt-BR" noProof="0" dirty="0"/>
          </a:p>
        </p:txBody>
      </p:sp>
      <p:sp>
        <p:nvSpPr>
          <p:cNvPr id="3" name="Espaço Reservado para Rodapé 2"/>
          <p:cNvSpPr>
            <a:spLocks noGrp="1"/>
          </p:cNvSpPr>
          <p:nvPr>
            <p:ph type="ftr" sz="quarter" idx="11"/>
          </p:nvPr>
        </p:nvSpPr>
        <p:spPr/>
        <p:txBody>
          <a:bodyPr/>
          <a:lstStyle/>
          <a:p>
            <a:endParaRPr lang="pt-BR" noProof="0" dirty="0"/>
          </a:p>
        </p:txBody>
      </p:sp>
      <p:sp>
        <p:nvSpPr>
          <p:cNvPr id="4" name="Espaço Reservado para Número de Slide 3"/>
          <p:cNvSpPr>
            <a:spLocks noGrp="1"/>
          </p:cNvSpPr>
          <p:nvPr>
            <p:ph type="sldNum" sz="quarter" idx="12"/>
          </p:nvPr>
        </p:nvSpPr>
        <p:spPr/>
        <p:txBody>
          <a:bodyPr/>
          <a:lstStyle/>
          <a:p>
            <a:fld id="{25BA54BD-C84D-46CE-8B72-31BFB26ABA43}" type="slidenum">
              <a:rPr lang="pt-BR" noProof="0" smtClean="0"/>
              <a:pPr/>
              <a:t>‹nº›</a:t>
            </a:fld>
            <a:endParaRPr lang="pt-BR"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upo 615"/>
            <p:cNvGrpSpPr/>
            <p:nvPr/>
          </p:nvGrpSpPr>
          <p:grpSpPr bwMode="invGray">
            <a:xfrm>
              <a:off x="5414491" y="1630821"/>
              <a:ext cx="5294376" cy="4114800"/>
              <a:chOff x="3310555" y="716546"/>
              <a:chExt cx="5294376" cy="4114800"/>
            </a:xfrm>
          </p:grpSpPr>
          <p:grpSp>
            <p:nvGrpSpPr>
              <p:cNvPr id="768" name="Grupo 767"/>
              <p:cNvGrpSpPr/>
              <p:nvPr/>
            </p:nvGrpSpPr>
            <p:grpSpPr bwMode="invGray">
              <a:xfrm flipH="1">
                <a:off x="3310555" y="737968"/>
                <a:ext cx="5294376" cy="54864"/>
                <a:chOff x="1522413" y="1514475"/>
                <a:chExt cx="10569575" cy="64008"/>
              </a:xfrm>
              <a:solidFill>
                <a:schemeClr val="accent1"/>
              </a:solidFill>
            </p:grpSpPr>
            <p:sp>
              <p:nvSpPr>
                <p:cNvPr id="844" name="Forma livre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5" name="Forma livre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6" name="Forma livre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7"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8"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9"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0"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1"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2"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3"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4"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5"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6"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7"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8"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9"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0"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1"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2"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3"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4"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5"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6"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7"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8"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9"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0"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1"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2"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3"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4"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5"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6"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7"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8"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9"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0"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1"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2"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3"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4"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5"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6"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7"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8"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9"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0"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1"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2"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3"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4"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5"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6"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7"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8"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9"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0"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1"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2"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3"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4"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5"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6"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7"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8"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9"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0"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1"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2"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3"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4"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5"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6"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7"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grpSp>
            <p:nvGrpSpPr>
              <p:cNvPr id="769" name="Grupo 768"/>
              <p:cNvGrpSpPr/>
              <p:nvPr/>
            </p:nvGrpSpPr>
            <p:grpSpPr bwMode="invGray">
              <a:xfrm rot="16200000" flipH="1">
                <a:off x="6492229" y="2755658"/>
                <a:ext cx="4114800" cy="36576"/>
                <a:chOff x="1522413" y="1514475"/>
                <a:chExt cx="10569575" cy="64008"/>
              </a:xfrm>
              <a:solidFill>
                <a:schemeClr val="accent1"/>
              </a:solidFill>
            </p:grpSpPr>
            <p:sp>
              <p:nvSpPr>
                <p:cNvPr id="770" name="Forma livre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1" name="Forma livre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2" name="Forma livre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3"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4"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5"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6"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7"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8"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9"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0"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1"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2"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3"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4"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5"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6"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7"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8"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9"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0"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1"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2"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3"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4"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5"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6"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7"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8"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9"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0"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1"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2"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3"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4"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5"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6"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7"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8"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9"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0"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1"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2"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3"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4"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5"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6"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7"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8"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9"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0"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1"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2"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3"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4"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5"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6"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7"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8"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9"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0"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1"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2"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3"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4"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5"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6"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7"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8"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9"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0"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1"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2"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3"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grpSp>
        <p:grpSp>
          <p:nvGrpSpPr>
            <p:cNvPr id="617" name="Grupo 616"/>
            <p:cNvGrpSpPr/>
            <p:nvPr/>
          </p:nvGrpSpPr>
          <p:grpSpPr bwMode="invGray">
            <a:xfrm rot="10800000">
              <a:off x="4417839" y="2091906"/>
              <a:ext cx="5294376" cy="4114800"/>
              <a:chOff x="3310555" y="716546"/>
              <a:chExt cx="5294376" cy="4114800"/>
            </a:xfrm>
          </p:grpSpPr>
          <p:grpSp>
            <p:nvGrpSpPr>
              <p:cNvPr id="618" name="Grupo 617"/>
              <p:cNvGrpSpPr/>
              <p:nvPr/>
            </p:nvGrpSpPr>
            <p:grpSpPr bwMode="invGray">
              <a:xfrm flipH="1">
                <a:off x="3310555" y="737968"/>
                <a:ext cx="5294376" cy="54864"/>
                <a:chOff x="1522413" y="1514475"/>
                <a:chExt cx="10569575" cy="64008"/>
              </a:xfrm>
              <a:solidFill>
                <a:schemeClr val="accent1"/>
              </a:solidFill>
            </p:grpSpPr>
            <p:sp>
              <p:nvSpPr>
                <p:cNvPr id="694" name="Forma livre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5" name="Forma livre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6" name="Forma livre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7"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8"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9"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0"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1"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2"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3"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4"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5"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6"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7"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8"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9"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0"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1"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2"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3"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4"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5"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6"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7"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8"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9"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0"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1"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2"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3"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4"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5"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6"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7"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8"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9"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0"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1"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2"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3"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4"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5"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6"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7"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8"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9"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0"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1"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2"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3"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4"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5"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6"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7"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8"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9"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0"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1"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2"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3"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4"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5"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6"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7"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8"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9"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0"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1"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2"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3"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4"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5"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6"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7"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grpSp>
            <p:nvGrpSpPr>
              <p:cNvPr id="619" name="Grupo 618"/>
              <p:cNvGrpSpPr/>
              <p:nvPr/>
            </p:nvGrpSpPr>
            <p:grpSpPr bwMode="invGray">
              <a:xfrm rot="16200000" flipH="1">
                <a:off x="6492229" y="2755658"/>
                <a:ext cx="4114800" cy="36576"/>
                <a:chOff x="1522413" y="1514475"/>
                <a:chExt cx="10569575" cy="64008"/>
              </a:xfrm>
              <a:solidFill>
                <a:schemeClr val="accent1"/>
              </a:solidFill>
            </p:grpSpPr>
            <p:sp>
              <p:nvSpPr>
                <p:cNvPr id="620" name="Forma livre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1" name="Forma livre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2" name="Forma livre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3"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4"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5"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6"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7"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8"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9"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0"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1"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2"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3"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4"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5"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6"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7"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8"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9"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0"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1"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2"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3"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4"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5"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6"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7"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8"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9"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0"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1"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2"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3"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4"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5"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6"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7"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8"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9"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0"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1"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2"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3"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4"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5"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6"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7"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8"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9"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0"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1"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2"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3"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4"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5"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6"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7"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8"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9"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0"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1"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2"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3"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4"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5"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6"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7"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8"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9"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0"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1"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2"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3"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grpSp>
      </p:grpSp>
      <p:sp>
        <p:nvSpPr>
          <p:cNvPr id="2" name="Título 1"/>
          <p:cNvSpPr>
            <a:spLocks noGrp="1"/>
          </p:cNvSpPr>
          <p:nvPr>
            <p:ph type="title"/>
          </p:nvPr>
        </p:nvSpPr>
        <p:spPr>
          <a:xfrm>
            <a:off x="1522414" y="274638"/>
            <a:ext cx="9143998" cy="1020762"/>
          </a:xfrm>
        </p:spPr>
        <p:txBody>
          <a:bodyPr anchor="b">
            <a:noAutofit/>
          </a:bodyPr>
          <a:lstStyle>
            <a:lvl1pPr algn="l">
              <a:defRPr sz="3200" b="0"/>
            </a:lvl1pPr>
          </a:lstStyle>
          <a:p>
            <a:r>
              <a:rPr lang="pt-BR" noProof="0" smtClean="0"/>
              <a:t>Clique para editar o título mestre</a:t>
            </a:r>
            <a:endParaRPr lang="pt-BR" noProof="0" dirty="0"/>
          </a:p>
        </p:txBody>
      </p:sp>
      <p:sp>
        <p:nvSpPr>
          <p:cNvPr id="3" name="Espaço Reservado para Conteúdo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pt-BR" noProof="0" smtClean="0"/>
              <a:t>Clique para editar 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dirty="0"/>
          </a:p>
        </p:txBody>
      </p:sp>
      <p:sp>
        <p:nvSpPr>
          <p:cNvPr id="4" name="Espaço Reservado para Texto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noProof="0" smtClean="0"/>
              <a:t>Clique para editar o texto mestre</a:t>
            </a:r>
          </a:p>
        </p:txBody>
      </p:sp>
      <p:sp>
        <p:nvSpPr>
          <p:cNvPr id="5" name="Espaço Reservado para Data 4"/>
          <p:cNvSpPr>
            <a:spLocks noGrp="1"/>
          </p:cNvSpPr>
          <p:nvPr>
            <p:ph type="dt" sz="half" idx="10"/>
          </p:nvPr>
        </p:nvSpPr>
        <p:spPr/>
        <p:txBody>
          <a:bodyPr/>
          <a:lstStyle/>
          <a:p>
            <a:fld id="{9AFE8FB1-0A7A-443E-AAF7-31D4FA1AA312}" type="datetimeFigureOut">
              <a:rPr lang="pt-BR" noProof="0" smtClean="0"/>
              <a:pPr/>
              <a:t>20/04/2017</a:t>
            </a:fld>
            <a:endParaRPr lang="pt-BR" noProof="0" dirty="0"/>
          </a:p>
        </p:txBody>
      </p:sp>
      <p:sp>
        <p:nvSpPr>
          <p:cNvPr id="6" name="Espaço Reservado para Rodapé 5"/>
          <p:cNvSpPr>
            <a:spLocks noGrp="1"/>
          </p:cNvSpPr>
          <p:nvPr>
            <p:ph type="ftr" sz="quarter" idx="11"/>
          </p:nvPr>
        </p:nvSpPr>
        <p:spPr/>
        <p:txBody>
          <a:bodyPr/>
          <a:lstStyle/>
          <a:p>
            <a:endParaRPr lang="pt-BR" noProof="0" dirty="0"/>
          </a:p>
        </p:txBody>
      </p:sp>
      <p:sp>
        <p:nvSpPr>
          <p:cNvPr id="7" name="Espaço Reservado para Número de Slide 6"/>
          <p:cNvSpPr>
            <a:spLocks noGrp="1"/>
          </p:cNvSpPr>
          <p:nvPr>
            <p:ph type="sldNum" sz="quarter" idx="12"/>
          </p:nvPr>
        </p:nvSpPr>
        <p:spPr/>
        <p:txBody>
          <a:bodyPr/>
          <a:lstStyle/>
          <a:p>
            <a:fld id="{25BA54BD-C84D-46CE-8B72-31BFB26ABA43}" type="slidenum">
              <a:rPr lang="pt-BR" noProof="0" smtClean="0"/>
              <a:pPr/>
              <a:t>‹nº›</a:t>
            </a:fld>
            <a:endParaRPr lang="pt-BR" noProof="0"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upo 614"/>
            <p:cNvGrpSpPr/>
            <p:nvPr/>
          </p:nvGrpSpPr>
          <p:grpSpPr bwMode="invGray">
            <a:xfrm>
              <a:off x="5414491" y="1630821"/>
              <a:ext cx="5294376" cy="4114800"/>
              <a:chOff x="3310555" y="716546"/>
              <a:chExt cx="5294376" cy="4114800"/>
            </a:xfrm>
          </p:grpSpPr>
          <p:grpSp>
            <p:nvGrpSpPr>
              <p:cNvPr id="767" name="Grupo 766"/>
              <p:cNvGrpSpPr/>
              <p:nvPr/>
            </p:nvGrpSpPr>
            <p:grpSpPr bwMode="invGray">
              <a:xfrm flipH="1">
                <a:off x="3310555" y="737968"/>
                <a:ext cx="5294376" cy="54864"/>
                <a:chOff x="1522413" y="1514475"/>
                <a:chExt cx="10569575" cy="64008"/>
              </a:xfrm>
              <a:solidFill>
                <a:schemeClr val="accent1"/>
              </a:solidFill>
            </p:grpSpPr>
            <p:sp>
              <p:nvSpPr>
                <p:cNvPr id="843" name="Forma livre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4" name="Forma livre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5" name="Forma livre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6"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7"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8"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9"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0"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1"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2"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3"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4"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5"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6"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7"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8"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9"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0"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1"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2"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3"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4"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5"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6"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7"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8"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9"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0"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1"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2"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3"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4"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5"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6"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7"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8"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9"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0"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1"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2"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3"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4"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5"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6"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7"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8"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9"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0"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1"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2"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3"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4"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5"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6"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7"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8"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9"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0"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1"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2"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3"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4"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5"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6"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7"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8"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9"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0"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1"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2"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3"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4"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5"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6"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grpSp>
            <p:nvGrpSpPr>
              <p:cNvPr id="768" name="Grupo 767"/>
              <p:cNvGrpSpPr/>
              <p:nvPr/>
            </p:nvGrpSpPr>
            <p:grpSpPr bwMode="invGray">
              <a:xfrm rot="16200000" flipH="1">
                <a:off x="6492229" y="2755658"/>
                <a:ext cx="4114800" cy="36576"/>
                <a:chOff x="1522413" y="1514475"/>
                <a:chExt cx="10569575" cy="64008"/>
              </a:xfrm>
              <a:solidFill>
                <a:schemeClr val="accent1"/>
              </a:solidFill>
            </p:grpSpPr>
            <p:sp>
              <p:nvSpPr>
                <p:cNvPr id="769" name="Forma livre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0" name="Forma livre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1" name="Forma livre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2"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3"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4"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5"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6"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7"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8"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9"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0"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1"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2"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3"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4"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5"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6"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7"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8"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9"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0"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1"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2"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3"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4"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5"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6"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7"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8"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9"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0"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1"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2"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3"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4"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5"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6"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7"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8"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9"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0"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1"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2"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3"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4"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5"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6"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7"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8"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9"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0"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1"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2"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3"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4"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5"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6"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7"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8"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9"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0"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1"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2"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3"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4"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5"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6"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7"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8"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9"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0"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1"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2"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grpSp>
        <p:grpSp>
          <p:nvGrpSpPr>
            <p:cNvPr id="616" name="Grupo 615"/>
            <p:cNvGrpSpPr/>
            <p:nvPr/>
          </p:nvGrpSpPr>
          <p:grpSpPr bwMode="invGray">
            <a:xfrm rot="10800000">
              <a:off x="4417839" y="2091906"/>
              <a:ext cx="5294376" cy="4114800"/>
              <a:chOff x="3310555" y="716546"/>
              <a:chExt cx="5294376" cy="4114800"/>
            </a:xfrm>
          </p:grpSpPr>
          <p:grpSp>
            <p:nvGrpSpPr>
              <p:cNvPr id="617" name="Grupo 616"/>
              <p:cNvGrpSpPr/>
              <p:nvPr/>
            </p:nvGrpSpPr>
            <p:grpSpPr bwMode="invGray">
              <a:xfrm flipH="1">
                <a:off x="3310555" y="737968"/>
                <a:ext cx="5294376" cy="54864"/>
                <a:chOff x="1522413" y="1514475"/>
                <a:chExt cx="10569575" cy="64008"/>
              </a:xfrm>
              <a:solidFill>
                <a:schemeClr val="accent1"/>
              </a:solidFill>
            </p:grpSpPr>
            <p:sp>
              <p:nvSpPr>
                <p:cNvPr id="693" name="Forma livre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4" name="Forma livre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5" name="Forma livre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6"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7"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8"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9"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0"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1"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2"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3"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4"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5"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6"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7"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8"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9"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0"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1"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2"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3"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4"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5"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6"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7"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8"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9"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0"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1"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2"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3"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4"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5"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6"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7"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8"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9"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0"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1"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2"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3"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4"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5"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6"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7"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8"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9"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0"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1"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2"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3"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4"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5"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6"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7"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8"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9"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0"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1"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2"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3"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4"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5"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6"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7"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8"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9"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0"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1"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2"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3"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4"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5"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6"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grpSp>
            <p:nvGrpSpPr>
              <p:cNvPr id="618" name="Grupo 617"/>
              <p:cNvGrpSpPr/>
              <p:nvPr/>
            </p:nvGrpSpPr>
            <p:grpSpPr bwMode="invGray">
              <a:xfrm rot="16200000" flipH="1">
                <a:off x="6492229" y="2755658"/>
                <a:ext cx="4114800" cy="36576"/>
                <a:chOff x="1522413" y="1514475"/>
                <a:chExt cx="10569575" cy="64008"/>
              </a:xfrm>
              <a:solidFill>
                <a:schemeClr val="accent1"/>
              </a:solidFill>
            </p:grpSpPr>
            <p:sp>
              <p:nvSpPr>
                <p:cNvPr id="619" name="Forma livre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0" name="Forma livre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1" name="Forma livre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2" name="Forma livre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3" name="Forma livre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4" name="Forma livre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5" name="Forma livre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6" name="Forma livre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7" name="Forma livre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8" name="Forma livre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9" name="Forma livre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0" name="Forma livre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1" name="Forma livre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2" name="Forma livre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3" name="Forma livre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4" name="Forma livre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5" name="Forma livre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6" name="Forma livre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7" name="Forma livre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8" name="Forma livre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9" name="Forma livre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0" name="Forma livre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1" name="Forma livre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2" name="Forma livre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3" name="Forma livre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4" name="Forma livre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5" name="Forma livre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6" name="Forma livre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7" name="Forma livre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8" name="Forma livre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9" name="Forma livre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0" name="Forma livre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1" name="Forma livre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2" name="Forma livre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3" name="Forma livre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4" name="Forma livre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5" name="Forma livre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6" name="Forma livre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7" name="Forma livre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8" name="Forma livre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9" name="Forma livre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0" name="Forma livre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1" name="Forma livre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2" name="Forma livre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3" name="Forma livre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4" name="Forma livre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5" name="Forma livre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6" name="Forma livre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7" name="Forma livre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8" name="Forma livre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9" name="Forma livre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0" name="Forma livre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1" name="Forma livre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2" name="Forma livre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3" name="Forma livre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4" name="Forma livre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5" name="Forma livre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6" name="Forma livre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7" name="Forma livre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8" name="Forma livre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9" name="Forma livre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0" name="Forma livre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1" name="Forma livre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2" name="Forma livre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3" name="Forma livre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4" name="Forma livre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5" name="Forma livre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6" name="Forma livre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7" name="Forma livre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8" name="Forma livre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9" name="Forma livre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0" name="Forma livre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1" name="Forma livre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2" name="Forma livre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grpSp>
      </p:grpSp>
      <p:sp>
        <p:nvSpPr>
          <p:cNvPr id="2" name="Título 1"/>
          <p:cNvSpPr>
            <a:spLocks noGrp="1"/>
          </p:cNvSpPr>
          <p:nvPr>
            <p:ph type="title"/>
          </p:nvPr>
        </p:nvSpPr>
        <p:spPr>
          <a:xfrm>
            <a:off x="1522414" y="274638"/>
            <a:ext cx="9143998" cy="1020762"/>
          </a:xfrm>
        </p:spPr>
        <p:txBody>
          <a:bodyPr anchor="b">
            <a:noAutofit/>
          </a:bodyPr>
          <a:lstStyle>
            <a:lvl1pPr algn="l">
              <a:defRPr sz="3200" b="0"/>
            </a:lvl1pPr>
          </a:lstStyle>
          <a:p>
            <a:r>
              <a:rPr lang="pt-BR" noProof="0" smtClean="0"/>
              <a:t>Clique para editar o título mestre</a:t>
            </a:r>
            <a:endParaRPr lang="pt-BR" noProof="0" dirty="0"/>
          </a:p>
        </p:txBody>
      </p:sp>
      <p:sp>
        <p:nvSpPr>
          <p:cNvPr id="3" name="Espaço Reservado para Imagem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noProof="0" smtClean="0"/>
              <a:t>Clique no ícone para adicionar uma imagem</a:t>
            </a:r>
            <a:endParaRPr lang="pt-BR" noProof="0" dirty="0"/>
          </a:p>
        </p:txBody>
      </p:sp>
      <p:sp>
        <p:nvSpPr>
          <p:cNvPr id="4" name="Espaço Reservado para Texto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noProof="0" smtClean="0"/>
              <a:t>Clique para editar o texto mestre</a:t>
            </a:r>
          </a:p>
        </p:txBody>
      </p:sp>
      <p:sp>
        <p:nvSpPr>
          <p:cNvPr id="5" name="Espaço Reservado para Data 4"/>
          <p:cNvSpPr>
            <a:spLocks noGrp="1"/>
          </p:cNvSpPr>
          <p:nvPr>
            <p:ph type="dt" sz="half" idx="10"/>
          </p:nvPr>
        </p:nvSpPr>
        <p:spPr/>
        <p:txBody>
          <a:bodyPr/>
          <a:lstStyle/>
          <a:p>
            <a:fld id="{9AFE8FB1-0A7A-443E-AAF7-31D4FA1AA312}" type="datetimeFigureOut">
              <a:rPr lang="pt-BR" noProof="0" smtClean="0"/>
              <a:pPr/>
              <a:t>20/04/2017</a:t>
            </a:fld>
            <a:endParaRPr lang="pt-BR" noProof="0" dirty="0"/>
          </a:p>
        </p:txBody>
      </p:sp>
      <p:sp>
        <p:nvSpPr>
          <p:cNvPr id="6" name="Espaço Reservado para Rodapé 5"/>
          <p:cNvSpPr>
            <a:spLocks noGrp="1"/>
          </p:cNvSpPr>
          <p:nvPr>
            <p:ph type="ftr" sz="quarter" idx="11"/>
          </p:nvPr>
        </p:nvSpPr>
        <p:spPr/>
        <p:txBody>
          <a:bodyPr/>
          <a:lstStyle/>
          <a:p>
            <a:endParaRPr lang="pt-BR" noProof="0" dirty="0"/>
          </a:p>
        </p:txBody>
      </p:sp>
      <p:sp>
        <p:nvSpPr>
          <p:cNvPr id="7" name="Espaço Reservado para Número de Slide 6"/>
          <p:cNvSpPr>
            <a:spLocks noGrp="1"/>
          </p:cNvSpPr>
          <p:nvPr>
            <p:ph type="sldNum" sz="quarter" idx="12"/>
          </p:nvPr>
        </p:nvSpPr>
        <p:spPr/>
        <p:txBody>
          <a:bodyPr/>
          <a:lstStyle/>
          <a:p>
            <a:fld id="{25BA54BD-C84D-46CE-8B72-31BFB26ABA43}" type="slidenum">
              <a:rPr lang="pt-BR" noProof="0" smtClean="0"/>
              <a:pPr/>
              <a:t>‹nº›</a:t>
            </a:fld>
            <a:endParaRPr lang="pt-BR" noProof="0"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pt-BR" noProof="0" dirty="0" smtClean="0"/>
              <a:t>Clique para editar o título mestre</a:t>
            </a:r>
            <a:endParaRPr lang="pt-BR" noProof="0" dirty="0"/>
          </a:p>
        </p:txBody>
      </p:sp>
      <p:sp>
        <p:nvSpPr>
          <p:cNvPr id="3" name="Espaço Reservado para Texto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pt-BR" noProof="0" dirty="0" smtClean="0"/>
              <a:t>Clique para editar o texto mestre</a:t>
            </a:r>
          </a:p>
          <a:p>
            <a:pPr lvl="1"/>
            <a:r>
              <a:rPr lang="pt-BR" noProof="0" dirty="0" smtClean="0"/>
              <a:t>Segundo nível</a:t>
            </a:r>
          </a:p>
          <a:p>
            <a:pPr lvl="2"/>
            <a:r>
              <a:rPr lang="pt-BR" noProof="0" dirty="0" smtClean="0"/>
              <a:t>Terceiro nível</a:t>
            </a:r>
          </a:p>
          <a:p>
            <a:pPr lvl="3"/>
            <a:r>
              <a:rPr lang="pt-BR" noProof="0" dirty="0" smtClean="0"/>
              <a:t>Quarto nível</a:t>
            </a:r>
          </a:p>
          <a:p>
            <a:pPr lvl="4"/>
            <a:r>
              <a:rPr lang="pt-BR" noProof="0" dirty="0" smtClean="0"/>
              <a:t>Quinto nível</a:t>
            </a:r>
            <a:endParaRPr lang="pt-BR" noProof="0" dirty="0"/>
          </a:p>
        </p:txBody>
      </p:sp>
      <p:sp>
        <p:nvSpPr>
          <p:cNvPr id="4" name="Espaço Reservado para Data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pt-BR" noProof="0" smtClean="0"/>
              <a:pPr/>
              <a:t>20/04/2017</a:t>
            </a:fld>
            <a:endParaRPr lang="pt-BR" noProof="0" dirty="0"/>
          </a:p>
        </p:txBody>
      </p:sp>
      <p:sp>
        <p:nvSpPr>
          <p:cNvPr id="5" name="Espaço Reservado para Rodapé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noProof="0" dirty="0"/>
          </a:p>
        </p:txBody>
      </p:sp>
      <p:sp>
        <p:nvSpPr>
          <p:cNvPr id="6" name="Espaço Reservado para Número de Slide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pt-BR" noProof="0" smtClean="0"/>
              <a:pPr/>
              <a:t>‹nº›</a:t>
            </a:fld>
            <a:endParaRPr lang="pt-BR"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80000"/>
        <a:buFont typeface="Wingdings" pitchFamily="2" charset="2"/>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80000"/>
        <a:buFont typeface="Wingdings" pitchFamily="2" charset="2"/>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hyperlink" Target="https://f123.org/archives/5899"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laramara.org.br/deficiencia-visual/estatisticas-e-causas" TargetMode="External"/><Relationship Id="rId7" Type="http://schemas.openxmlformats.org/officeDocument/2006/relationships/hyperlink" Target="https://en.wikipedia.org/wiki/Google_Text-to-Speech" TargetMode="External"/><Relationship Id="rId2" Type="http://schemas.openxmlformats.org/officeDocument/2006/relationships/hyperlink" Target="http://www.lmc.org.br/?page_id=141" TargetMode="External"/><Relationship Id="rId1" Type="http://schemas.openxmlformats.org/officeDocument/2006/relationships/slideLayout" Target="../slideLayouts/slideLayout5.xml"/><Relationship Id="rId6" Type="http://schemas.openxmlformats.org/officeDocument/2006/relationships/hyperlink" Target="https://f123.org/projeto-f123org-2" TargetMode="External"/><Relationship Id="rId5" Type="http://schemas.openxmlformats.org/officeDocument/2006/relationships/hyperlink" Target="http://www.lerparaver.com/search/node/jaws" TargetMode="External"/><Relationship Id="rId4" Type="http://schemas.openxmlformats.org/officeDocument/2006/relationships/hyperlink" Target="http://www.freedomscientific.com/Products/Blindness/JAWS"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www.turminha.mpf.mp.br/viva-a-diferenca/acessibilidade/os-recursos-tecnologicos-para-cegos"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69876" y="1988840"/>
            <a:ext cx="9144000" cy="2667000"/>
          </a:xfrm>
        </p:spPr>
        <p:txBody>
          <a:bodyPr/>
          <a:lstStyle/>
          <a:p>
            <a:pPr algn="ctr" defTabSz="914400">
              <a:lnSpc>
                <a:spcPct val="90000"/>
              </a:lnSpc>
              <a:spcBef>
                <a:spcPts val="0"/>
              </a:spcBef>
              <a:buNone/>
            </a:pPr>
            <a:r>
              <a:rPr lang="pt-BR" sz="5400" b="0" i="0" dirty="0" smtClean="0">
                <a:solidFill>
                  <a:schemeClr val="tx1"/>
                </a:solidFill>
                <a:latin typeface="Consolas"/>
                <a:ea typeface="+mj-ea"/>
                <a:cs typeface="+mj-cs"/>
              </a:rPr>
              <a:t>Problema: Auxílio a deficientes Visuais na internet</a:t>
            </a:r>
            <a:endParaRPr lang="pt-BR" sz="5400" b="0" i="0" dirty="0">
              <a:solidFill>
                <a:schemeClr val="tx1"/>
              </a:solidFill>
              <a:latin typeface="Consolas"/>
              <a:ea typeface="+mj-ea"/>
              <a:cs typeface="+mj-cs"/>
            </a:endParaRPr>
          </a:p>
        </p:txBody>
      </p:sp>
      <p:sp>
        <p:nvSpPr>
          <p:cNvPr id="3" name="Subtítulo 2"/>
          <p:cNvSpPr>
            <a:spLocks noGrp="1"/>
          </p:cNvSpPr>
          <p:nvPr>
            <p:ph type="subTitle" idx="1"/>
          </p:nvPr>
        </p:nvSpPr>
        <p:spPr/>
        <p:txBody>
          <a:bodyPr/>
          <a:lstStyle/>
          <a:p>
            <a:pPr marL="0" indent="0" algn="l">
              <a:spcBef>
                <a:spcPts val="0"/>
              </a:spcBef>
              <a:buNone/>
            </a:pPr>
            <a:r>
              <a:rPr lang="pt-BR" b="0" i="0" dirty="0" smtClean="0">
                <a:solidFill>
                  <a:schemeClr val="tx1">
                    <a:tint val="75000"/>
                  </a:schemeClr>
                </a:solidFill>
              </a:rPr>
              <a:t>Por: Gustavo </a:t>
            </a:r>
            <a:r>
              <a:rPr lang="pt-BR" b="0" i="0" dirty="0" smtClean="0">
                <a:solidFill>
                  <a:schemeClr val="tx1">
                    <a:tint val="75000"/>
                  </a:schemeClr>
                </a:solidFill>
              </a:rPr>
              <a:t>Xavier</a:t>
            </a:r>
            <a:endParaRPr lang="pt-BR" b="0" i="0" dirty="0">
              <a:solidFill>
                <a:schemeClr val="tx1">
                  <a:tint val="75000"/>
                </a:schemeClr>
              </a:solidFill>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18568" y="404664"/>
            <a:ext cx="9865096" cy="1020762"/>
          </a:xfrm>
        </p:spPr>
        <p:txBody>
          <a:bodyPr/>
          <a:lstStyle/>
          <a:p>
            <a:pPr algn="l" defTabSz="914400">
              <a:lnSpc>
                <a:spcPct val="90000"/>
              </a:lnSpc>
              <a:spcBef>
                <a:spcPts val="0"/>
              </a:spcBef>
              <a:buNone/>
            </a:pPr>
            <a:r>
              <a:rPr lang="pt-BR" dirty="0">
                <a:latin typeface="Consolas"/>
              </a:rPr>
              <a:t>D</a:t>
            </a:r>
            <a:r>
              <a:rPr lang="pt-BR" sz="3200" b="0" i="0" dirty="0" smtClean="0">
                <a:solidFill>
                  <a:schemeClr val="tx1"/>
                </a:solidFill>
                <a:latin typeface="Consolas"/>
                <a:ea typeface="+mj-ea"/>
                <a:cs typeface="+mj-cs"/>
              </a:rPr>
              <a:t>eficientes visuais na internet</a:t>
            </a:r>
            <a:endParaRPr lang="pt-BR" sz="3200" b="0" i="0" dirty="0">
              <a:solidFill>
                <a:schemeClr val="tx1"/>
              </a:solidFill>
              <a:latin typeface="Consolas"/>
              <a:ea typeface="+mj-ea"/>
              <a:cs typeface="+mj-cs"/>
            </a:endParaRPr>
          </a:p>
        </p:txBody>
      </p:sp>
      <p:sp>
        <p:nvSpPr>
          <p:cNvPr id="14" name="Espaço Reservado para Conteúdo 13"/>
          <p:cNvSpPr>
            <a:spLocks noGrp="1"/>
          </p:cNvSpPr>
          <p:nvPr>
            <p:ph idx="1"/>
          </p:nvPr>
        </p:nvSpPr>
        <p:spPr>
          <a:xfrm>
            <a:off x="1197868" y="1916832"/>
            <a:ext cx="9144000" cy="4267200"/>
          </a:xfrm>
        </p:spPr>
        <p:txBody>
          <a:bodyPr>
            <a:normAutofit/>
          </a:bodyPr>
          <a:lstStyle/>
          <a:p>
            <a:pPr indent="0">
              <a:buClr>
                <a:schemeClr val="tx1"/>
              </a:buClr>
              <a:buNone/>
            </a:pPr>
            <a:r>
              <a:rPr lang="pt-BR" sz="4000" dirty="0"/>
              <a:t>Já parou para pensar como um deficiente visual faz para acessar a internet? Infelizmente, muitos desenvolvedores de websites não realizam esse exercício de imaginação, e o resultado são sites inadequados para cegos, daltônicos e pessoas com outros problemas de visão. </a:t>
            </a:r>
            <a:endParaRPr lang="pt-BR" sz="4000" b="0" i="0" dirty="0">
              <a:solidFill>
                <a:schemeClr val="tx1"/>
              </a:solidFill>
              <a:latin typeface="Corbel"/>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defTabSz="914400">
              <a:lnSpc>
                <a:spcPct val="90000"/>
              </a:lnSpc>
              <a:spcBef>
                <a:spcPts val="0"/>
              </a:spcBef>
              <a:buNone/>
            </a:pPr>
            <a:r>
              <a:rPr lang="pt-BR" sz="3200" b="0" i="0" dirty="0" smtClean="0">
                <a:solidFill>
                  <a:schemeClr val="tx1"/>
                </a:solidFill>
                <a:latin typeface="Consolas"/>
                <a:ea typeface="+mj-ea"/>
                <a:cs typeface="+mj-cs"/>
              </a:rPr>
              <a:t>Deficientes visuais na internet</a:t>
            </a:r>
            <a:endParaRPr lang="pt-BR" sz="3200" b="0" i="0" dirty="0">
              <a:solidFill>
                <a:schemeClr val="tx1"/>
              </a:solidFill>
              <a:latin typeface="Consolas"/>
              <a:ea typeface="+mj-ea"/>
              <a:cs typeface="+mj-cs"/>
            </a:endParaRP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795" y="1926292"/>
            <a:ext cx="5322331" cy="3590940"/>
          </a:xfr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6364" y="1926292"/>
            <a:ext cx="5647569" cy="3590940"/>
          </a:xfrm>
          <a:prstGeom prst="rect">
            <a:avLst/>
          </a:prstGeo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defTabSz="914400">
              <a:lnSpc>
                <a:spcPct val="90000"/>
              </a:lnSpc>
              <a:spcBef>
                <a:spcPts val="0"/>
              </a:spcBef>
              <a:buNone/>
            </a:pPr>
            <a:r>
              <a:rPr lang="pt-BR" sz="3200" b="0" i="0" dirty="0" smtClean="0">
                <a:solidFill>
                  <a:schemeClr val="tx1"/>
                </a:solidFill>
                <a:latin typeface="Consolas"/>
                <a:ea typeface="+mj-ea"/>
                <a:cs typeface="+mj-cs"/>
              </a:rPr>
              <a:t>Soluções Existentes</a:t>
            </a:r>
            <a:endParaRPr lang="pt-BR" sz="3200" b="0" i="0" dirty="0">
              <a:solidFill>
                <a:schemeClr val="tx1"/>
              </a:solidFill>
              <a:latin typeface="Consolas"/>
              <a:ea typeface="+mj-ea"/>
              <a:cs typeface="+mj-cs"/>
            </a:endParaRPr>
          </a:p>
        </p:txBody>
      </p:sp>
      <p:sp>
        <p:nvSpPr>
          <p:cNvPr id="5" name="Espaço Reservado para Conteúdo 4"/>
          <p:cNvSpPr>
            <a:spLocks noGrp="1"/>
          </p:cNvSpPr>
          <p:nvPr>
            <p:ph sz="half" idx="1"/>
          </p:nvPr>
        </p:nvSpPr>
        <p:spPr>
          <a:xfrm>
            <a:off x="1090367" y="1988840"/>
            <a:ext cx="5004046" cy="4320480"/>
          </a:xfrm>
        </p:spPr>
        <p:txBody>
          <a:bodyPr>
            <a:normAutofit fontScale="92500" lnSpcReduction="10000"/>
          </a:bodyPr>
          <a:lstStyle/>
          <a:p>
            <a:pPr>
              <a:buClr>
                <a:schemeClr val="tx1"/>
              </a:buClr>
            </a:pPr>
            <a:r>
              <a:rPr lang="pt-BR" dirty="0" smtClean="0">
                <a:solidFill>
                  <a:srgbClr val="00B0F0"/>
                </a:solidFill>
              </a:rPr>
              <a:t>JAWS (PAGO)</a:t>
            </a:r>
            <a:endParaRPr lang="pt-BR" baseline="30000" dirty="0" smtClean="0">
              <a:solidFill>
                <a:srgbClr val="00B0F0"/>
              </a:solidFill>
            </a:endParaRPr>
          </a:p>
          <a:p>
            <a:pPr marL="0" indent="0">
              <a:buClr>
                <a:schemeClr val="tx1"/>
              </a:buClr>
              <a:buNone/>
            </a:pPr>
            <a:r>
              <a:rPr lang="pt-BR" sz="2800" baseline="30000" dirty="0" smtClean="0"/>
              <a:t>       “JAWS permite que as pessoas com perda total de visão  usem de forma independente um computador com um teclado, fala ou display Braille. Com o JAWS, você pode navegar na Internet, escrever um documento, criar planilhas e apresentações, enviar e-mails e muito mais de seu escritório, desktop remoto, servidores de terminal e de casa”</a:t>
            </a:r>
          </a:p>
          <a:p>
            <a:r>
              <a:rPr lang="pt-BR" sz="1800" dirty="0"/>
              <a:t>CONCLUSÕES</a:t>
            </a:r>
          </a:p>
          <a:p>
            <a:pPr marL="0" indent="0">
              <a:buNone/>
            </a:pPr>
            <a:r>
              <a:rPr lang="pt-BR" sz="1800" dirty="0"/>
              <a:t>          Sem dúvidas o melhor aplicativo do ramo no mundo pago, oferece diversos tipos de apoio, além do hardware específico para melhor auxiliar o usuário deficiente. Seu único ponto fraco talvez seja o seu preço, que varia a partir de 900$ (dólares) e chegando </a:t>
            </a:r>
            <a:r>
              <a:rPr lang="pt-BR" sz="1800" dirty="0" smtClean="0"/>
              <a:t>a 1200</a:t>
            </a:r>
            <a:r>
              <a:rPr lang="pt-BR" sz="1800" dirty="0"/>
              <a:t>$ dependendo da versão do programa.</a:t>
            </a:r>
            <a:r>
              <a:rPr lang="pt-BR" sz="1800" b="0" i="0" baseline="30000" dirty="0" smtClean="0">
                <a:solidFill>
                  <a:schemeClr val="tx1"/>
                </a:solidFill>
                <a:latin typeface="Corbel"/>
              </a:rPr>
              <a:t>     </a:t>
            </a:r>
            <a:endParaRPr lang="pt-BR" sz="1800" b="0" i="0" baseline="30000" dirty="0">
              <a:solidFill>
                <a:schemeClr val="tx1"/>
              </a:solidFill>
              <a:latin typeface="Corbel"/>
            </a:endParaRP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6775" y="4581128"/>
            <a:ext cx="2726102" cy="1947216"/>
          </a:xfrm>
          <a:prstGeom prst="rect">
            <a:avLst/>
          </a:prstGeom>
        </p:spPr>
      </p:pic>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3" y="4293096"/>
            <a:ext cx="2762250" cy="1809750"/>
          </a:xfrm>
          <a:prstGeom prst="rect">
            <a:avLst/>
          </a:prstGeom>
        </p:spPr>
      </p:pic>
      <p:pic>
        <p:nvPicPr>
          <p:cNvPr id="6" name="Image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8997" y="1808105"/>
            <a:ext cx="3555555" cy="2260317"/>
          </a:xfrm>
          <a:prstGeom prst="rect">
            <a:avLst/>
          </a:prstGeom>
        </p:spPr>
      </p:pic>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Soluções Existentes</a:t>
            </a:r>
            <a:endParaRPr lang="pt-BR" dirty="0"/>
          </a:p>
        </p:txBody>
      </p:sp>
      <p:sp>
        <p:nvSpPr>
          <p:cNvPr id="3" name="CaixaDeTexto 2"/>
          <p:cNvSpPr txBox="1"/>
          <p:nvPr/>
        </p:nvSpPr>
        <p:spPr>
          <a:xfrm>
            <a:off x="549796" y="1628800"/>
            <a:ext cx="11305256" cy="4072910"/>
          </a:xfrm>
          <a:prstGeom prst="rect">
            <a:avLst/>
          </a:prstGeom>
          <a:noFill/>
        </p:spPr>
        <p:txBody>
          <a:bodyPr wrap="square" rtlCol="0">
            <a:spAutoFit/>
          </a:bodyPr>
          <a:lstStyle/>
          <a:p>
            <a:pPr>
              <a:buClr>
                <a:schemeClr val="tx1"/>
              </a:buClr>
            </a:pPr>
            <a:r>
              <a:rPr lang="pt-BR" dirty="0">
                <a:solidFill>
                  <a:srgbClr val="00B0F0"/>
                </a:solidFill>
                <a:hlinkClick r:id="rId2"/>
              </a:rPr>
              <a:t>F123</a:t>
            </a:r>
            <a:r>
              <a:rPr lang="pt-BR" dirty="0">
                <a:solidFill>
                  <a:srgbClr val="00B0F0"/>
                </a:solidFill>
              </a:rPr>
              <a:t> (PAGO)</a:t>
            </a:r>
          </a:p>
          <a:p>
            <a:pPr>
              <a:buClr>
                <a:schemeClr val="tx1"/>
              </a:buClr>
            </a:pPr>
            <a:r>
              <a:rPr lang="pt-BR" dirty="0"/>
              <a:t>     “O projeto F123 é um software de baixo custo com leitor de tela por voz que possibilita a utilização de tecnologias por pessoas com deficiência visual, possibilitando a inclusão digital, favorecendo o acesso à educação e à informação e ampliando suas oportunidades educacionais e profissionais. O maior diferencial deste software é a capacidade de tê-lo em versão pen-drive, além da versão para computador, e é disponibilizado em 3 línguas (português, inglês e espanhol).”</a:t>
            </a:r>
          </a:p>
          <a:p>
            <a:pPr>
              <a:buClr>
                <a:schemeClr val="tx1"/>
              </a:buClr>
            </a:pPr>
            <a:r>
              <a:rPr lang="pt-BR" sz="3200" baseline="30000" dirty="0"/>
              <a:t>     </a:t>
            </a:r>
            <a:endParaRPr lang="pt-BR" sz="3200" baseline="30000" dirty="0" smtClean="0"/>
          </a:p>
          <a:p>
            <a:pPr>
              <a:buClr>
                <a:schemeClr val="tx1"/>
              </a:buClr>
            </a:pPr>
            <a:r>
              <a:rPr lang="pt-BR" sz="3600" baseline="30000" dirty="0" smtClean="0"/>
              <a:t>Conclusões</a:t>
            </a:r>
          </a:p>
          <a:p>
            <a:pPr>
              <a:buClr>
                <a:schemeClr val="tx1"/>
              </a:buClr>
            </a:pPr>
            <a:r>
              <a:rPr lang="pt-BR" sz="2400" dirty="0" smtClean="0"/>
              <a:t>        </a:t>
            </a:r>
            <a:r>
              <a:rPr lang="pt-BR" sz="2000" dirty="0" smtClean="0"/>
              <a:t>Um aplicativo razoável, que apesar de ter sido desenvolvido em casa, por um casal de desenvolvedores, possui muitas funcionalidades e é hoje muito querido pelos seus usuários e pelo fato de ser um aplicativo nacional, possui maior compatibilidade com a língua portuguesa. Seu único contra seria o preço, que varia a partir de 350R$ de acordo com a versão do programa.</a:t>
            </a:r>
            <a:endParaRPr lang="pt-BR" sz="3200" baseline="30000" dirty="0"/>
          </a:p>
          <a:p>
            <a:pPr>
              <a:buClr>
                <a:schemeClr val="tx1"/>
              </a:buClr>
            </a:pPr>
            <a:endParaRPr lang="pt-BR" sz="3200" baseline="30000" dirty="0" smtClean="0"/>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defTabSz="914400">
              <a:lnSpc>
                <a:spcPct val="90000"/>
              </a:lnSpc>
              <a:spcBef>
                <a:spcPts val="0"/>
              </a:spcBef>
              <a:buNone/>
            </a:pPr>
            <a:r>
              <a:rPr lang="pt-BR" dirty="0" smtClean="0">
                <a:latin typeface="Consolas"/>
              </a:rPr>
              <a:t>Soluções Existentes</a:t>
            </a:r>
            <a:endParaRPr lang="pt-BR" sz="3200" b="0" i="0" dirty="0">
              <a:solidFill>
                <a:schemeClr val="tx1"/>
              </a:solidFill>
              <a:latin typeface="Consolas"/>
              <a:ea typeface="+mj-ea"/>
              <a:cs typeface="+mj-cs"/>
            </a:endParaRPr>
          </a:p>
        </p:txBody>
      </p:sp>
      <p:sp>
        <p:nvSpPr>
          <p:cNvPr id="3" name="Espaço Reservado para Conteúdo 2"/>
          <p:cNvSpPr>
            <a:spLocks noGrp="1"/>
          </p:cNvSpPr>
          <p:nvPr>
            <p:ph sz="half" idx="1"/>
          </p:nvPr>
        </p:nvSpPr>
        <p:spPr>
          <a:xfrm>
            <a:off x="405780" y="1844824"/>
            <a:ext cx="7236295" cy="4267200"/>
          </a:xfrm>
        </p:spPr>
        <p:txBody>
          <a:bodyPr>
            <a:normAutofit fontScale="85000" lnSpcReduction="20000"/>
          </a:bodyPr>
          <a:lstStyle/>
          <a:p>
            <a:r>
              <a:rPr lang="pt-BR" sz="3000" dirty="0" smtClean="0">
                <a:solidFill>
                  <a:srgbClr val="00B0F0"/>
                </a:solidFill>
              </a:rPr>
              <a:t>Google </a:t>
            </a:r>
            <a:r>
              <a:rPr lang="pt-BR" sz="3000" dirty="0">
                <a:solidFill>
                  <a:srgbClr val="00B0F0"/>
                </a:solidFill>
              </a:rPr>
              <a:t> </a:t>
            </a:r>
            <a:r>
              <a:rPr lang="pt-BR" sz="3000" dirty="0" err="1" smtClean="0">
                <a:solidFill>
                  <a:srgbClr val="00B0F0"/>
                </a:solidFill>
              </a:rPr>
              <a:t>Speak</a:t>
            </a:r>
            <a:endParaRPr lang="pt-BR" sz="3000" dirty="0" smtClean="0">
              <a:solidFill>
                <a:srgbClr val="00B0F0"/>
              </a:solidFill>
            </a:endParaRPr>
          </a:p>
          <a:p>
            <a:pPr marL="0" indent="0">
              <a:buNone/>
            </a:pPr>
            <a:r>
              <a:rPr lang="pt-BR" sz="1700" dirty="0" smtClean="0"/>
              <a:t>       “O </a:t>
            </a:r>
            <a:r>
              <a:rPr lang="pt-BR" sz="1700" dirty="0"/>
              <a:t>Google </a:t>
            </a:r>
            <a:r>
              <a:rPr lang="pt-BR" sz="1700" dirty="0" err="1"/>
              <a:t>Speak</a:t>
            </a:r>
            <a:r>
              <a:rPr lang="pt-BR" sz="1700" dirty="0"/>
              <a:t> é um aplicativo de leitor de tela desenvolvido pela </a:t>
            </a:r>
            <a:r>
              <a:rPr lang="pt-BR" sz="1700" dirty="0" err="1"/>
              <a:t>Android</a:t>
            </a:r>
            <a:r>
              <a:rPr lang="pt-BR" sz="1700" dirty="0"/>
              <a:t>, Inc. para seu sistema operacional </a:t>
            </a:r>
            <a:r>
              <a:rPr lang="pt-BR" sz="1700" dirty="0" err="1"/>
              <a:t>Android</a:t>
            </a:r>
            <a:r>
              <a:rPr lang="pt-BR" sz="1700" dirty="0"/>
              <a:t>. Ele permite que os aplicativos leiam em voz alta (falar) o texto na tela. Atualmente, as línguas suportadas incluem Bengali (Bangladesh), Cantonês (Hong Kong), Chinês (China), Chinês (Taiwan) Dinamarquês, Holandês, Inglês (Austrália), Inglês (Índia), Inglês (Reino Unido) ), Finlandês, francês, húngaro, indonésio, italiano, japonês, coreano, norueguês, polonês, português (Brasil), russo, espanhol (México), espanhol (Espanha), sueco, tailandês , Turco e vietnamita. O </a:t>
            </a:r>
            <a:r>
              <a:rPr lang="pt-BR" sz="1700" dirty="0" err="1"/>
              <a:t>Text</a:t>
            </a:r>
            <a:r>
              <a:rPr lang="pt-BR" sz="1700" dirty="0"/>
              <a:t>-</a:t>
            </a:r>
            <a:r>
              <a:rPr lang="pt-BR" sz="1700" dirty="0" err="1"/>
              <a:t>to</a:t>
            </a:r>
            <a:r>
              <a:rPr lang="pt-BR" sz="1700" dirty="0"/>
              <a:t>-Speech pode ser usado por aplicativos como o Google Play Livros para ler livros em voz alta, pelo Google </a:t>
            </a:r>
            <a:r>
              <a:rPr lang="pt-BR" sz="1700" dirty="0" err="1"/>
              <a:t>Translate</a:t>
            </a:r>
            <a:r>
              <a:rPr lang="pt-BR" sz="1700" dirty="0"/>
              <a:t> para ler em voz alta as traduções fornecendo informações úteis para a pronúncia de palavras, pelo Google </a:t>
            </a:r>
            <a:r>
              <a:rPr lang="pt-BR" sz="1700" dirty="0" err="1"/>
              <a:t>Talkback</a:t>
            </a:r>
            <a:r>
              <a:rPr lang="pt-BR" sz="1700" dirty="0"/>
              <a:t> e outras aplicações </a:t>
            </a:r>
            <a:r>
              <a:rPr lang="pt-BR" sz="1500" dirty="0"/>
              <a:t>de feedback por voz, Como por aplicativos de terceiros. Os usuários devem instalar dados de voz para cada idioma</a:t>
            </a:r>
            <a:r>
              <a:rPr lang="pt-BR" sz="1500" dirty="0" smtClean="0"/>
              <a:t>.</a:t>
            </a:r>
          </a:p>
          <a:p>
            <a:pPr marL="0" indent="0">
              <a:buNone/>
            </a:pPr>
            <a:r>
              <a:rPr lang="pt-BR" dirty="0" smtClean="0"/>
              <a:t>Conclusões</a:t>
            </a:r>
            <a:endParaRPr lang="pt-BR" dirty="0"/>
          </a:p>
          <a:p>
            <a:pPr marL="0" indent="0">
              <a:buNone/>
            </a:pPr>
            <a:r>
              <a:rPr lang="pt-BR" dirty="0" smtClean="0"/>
              <a:t>      </a:t>
            </a:r>
            <a:r>
              <a:rPr lang="pt-BR" sz="1900" dirty="0" smtClean="0"/>
              <a:t>Um ótimo aplicativo, além de ser gratuito, oferece compatibilidade com vários idiomas, é leve e funcional. Sua funcionalidade se dá através de seleção de textos (o usuário deve selecionar o texto a ser lido), e talvez esse seja um ponto fraco, já que todos sabem que uma pessoa com deficiência visual terá dificuldades em encontrar os textos a serem selecionados. Segundo ponto é a sua compatibilidade apenas com dispositivos </a:t>
            </a:r>
            <a:r>
              <a:rPr lang="pt-BR" sz="1900" dirty="0" err="1" smtClean="0"/>
              <a:t>android</a:t>
            </a:r>
            <a:r>
              <a:rPr lang="pt-BR" sz="1900" dirty="0" smtClean="0"/>
              <a:t>, sendo assim, limitado á celulares.</a:t>
            </a:r>
            <a:endParaRPr lang="pt-BR" sz="1900"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906" y="1844824"/>
            <a:ext cx="4359118" cy="4411216"/>
          </a:xfrm>
          <a:prstGeom prst="rect">
            <a:avLst/>
          </a:prstGeom>
        </p:spPr>
      </p:pic>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Referências Bibliográficas</a:t>
            </a:r>
            <a:endParaRPr lang="pt-BR" dirty="0"/>
          </a:p>
        </p:txBody>
      </p:sp>
      <p:sp>
        <p:nvSpPr>
          <p:cNvPr id="4" name="Espaço Reservado para Conteúdo 3"/>
          <p:cNvSpPr>
            <a:spLocks noGrp="1"/>
          </p:cNvSpPr>
          <p:nvPr>
            <p:ph sz="half" idx="2"/>
          </p:nvPr>
        </p:nvSpPr>
        <p:spPr>
          <a:xfrm>
            <a:off x="0" y="1916832"/>
            <a:ext cx="12188825" cy="4183360"/>
          </a:xfrm>
        </p:spPr>
        <p:txBody>
          <a:bodyPr>
            <a:normAutofit/>
          </a:bodyPr>
          <a:lstStyle/>
          <a:p>
            <a:pPr marL="0" indent="0">
              <a:buNone/>
            </a:pPr>
            <a:r>
              <a:rPr lang="pt-BR" sz="2800" dirty="0">
                <a:hlinkClick r:id="rId2"/>
              </a:rPr>
              <a:t>http://www.lmc.org.br/?</a:t>
            </a:r>
            <a:r>
              <a:rPr lang="pt-BR" sz="2800" dirty="0" smtClean="0">
                <a:hlinkClick r:id="rId2"/>
              </a:rPr>
              <a:t>page_id=141</a:t>
            </a:r>
            <a:r>
              <a:rPr lang="pt-BR" sz="2800" dirty="0" smtClean="0"/>
              <a:t> – </a:t>
            </a:r>
            <a:r>
              <a:rPr lang="pt-BR" sz="2800" dirty="0" smtClean="0"/>
              <a:t>Estatísticas</a:t>
            </a:r>
          </a:p>
          <a:p>
            <a:pPr marL="0" indent="0">
              <a:buNone/>
            </a:pPr>
            <a:r>
              <a:rPr lang="pt-BR" sz="2800" dirty="0">
                <a:hlinkClick r:id="rId3"/>
              </a:rPr>
              <a:t>http://</a:t>
            </a:r>
            <a:r>
              <a:rPr lang="pt-BR" sz="2800" dirty="0" smtClean="0">
                <a:hlinkClick r:id="rId3"/>
              </a:rPr>
              <a:t>laramara.org.br/deficiencia-visual/estatisticas-e-causas</a:t>
            </a:r>
            <a:r>
              <a:rPr lang="pt-BR" sz="2800" dirty="0" smtClean="0"/>
              <a:t> - Estatísticas</a:t>
            </a:r>
            <a:endParaRPr lang="pt-BR" sz="2800" dirty="0" smtClean="0"/>
          </a:p>
          <a:p>
            <a:pPr marL="0" indent="0">
              <a:buNone/>
            </a:pPr>
            <a:r>
              <a:rPr lang="pt-BR" sz="2800" dirty="0">
                <a:hlinkClick r:id="rId4"/>
              </a:rPr>
              <a:t>http://</a:t>
            </a:r>
            <a:r>
              <a:rPr lang="pt-BR" sz="2800" dirty="0" smtClean="0">
                <a:hlinkClick r:id="rId4"/>
              </a:rPr>
              <a:t>www.freedomscientific.com/Products/Blindness/JAWS</a:t>
            </a:r>
            <a:r>
              <a:rPr lang="pt-BR" sz="2800" dirty="0" smtClean="0"/>
              <a:t> - Site Oficial </a:t>
            </a:r>
            <a:r>
              <a:rPr lang="pt-BR" sz="2800" dirty="0" smtClean="0"/>
              <a:t>JAWS</a:t>
            </a:r>
          </a:p>
          <a:p>
            <a:pPr marL="0" indent="0">
              <a:buNone/>
            </a:pPr>
            <a:r>
              <a:rPr lang="pt-BR" sz="2800" dirty="0">
                <a:hlinkClick r:id="rId5"/>
              </a:rPr>
              <a:t>http://</a:t>
            </a:r>
            <a:r>
              <a:rPr lang="pt-BR" sz="2800" dirty="0" smtClean="0">
                <a:hlinkClick r:id="rId5"/>
              </a:rPr>
              <a:t>www.lerparaver.com/search/node/jaws</a:t>
            </a:r>
            <a:r>
              <a:rPr lang="pt-BR" sz="2800" dirty="0" smtClean="0"/>
              <a:t> - Aplicações do </a:t>
            </a:r>
            <a:r>
              <a:rPr lang="pt-BR" sz="2800" dirty="0" err="1" smtClean="0"/>
              <a:t>Jaws</a:t>
            </a:r>
            <a:endParaRPr lang="pt-BR" sz="2800" dirty="0" smtClean="0"/>
          </a:p>
          <a:p>
            <a:pPr marL="0" indent="0">
              <a:buNone/>
            </a:pPr>
            <a:r>
              <a:rPr lang="pt-BR" sz="2800" dirty="0">
                <a:hlinkClick r:id="rId6"/>
              </a:rPr>
              <a:t>https://</a:t>
            </a:r>
            <a:r>
              <a:rPr lang="pt-BR" sz="2800" dirty="0" smtClean="0">
                <a:hlinkClick r:id="rId6"/>
              </a:rPr>
              <a:t>f123.org/projeto-f123org-2</a:t>
            </a:r>
            <a:r>
              <a:rPr lang="pt-BR" sz="2800" dirty="0" smtClean="0"/>
              <a:t> - Site oficial F123</a:t>
            </a:r>
            <a:endParaRPr lang="pt-BR" sz="2800" dirty="0" smtClean="0"/>
          </a:p>
          <a:p>
            <a:pPr marL="0" indent="0">
              <a:buNone/>
            </a:pPr>
            <a:r>
              <a:rPr lang="pt-BR" sz="2800" dirty="0">
                <a:hlinkClick r:id="rId7"/>
              </a:rPr>
              <a:t>https://</a:t>
            </a:r>
            <a:r>
              <a:rPr lang="pt-BR" sz="2800" dirty="0" smtClean="0">
                <a:hlinkClick r:id="rId7"/>
              </a:rPr>
              <a:t>en.wikipedia.org/wiki/Google_Text-to-Speech</a:t>
            </a:r>
            <a:r>
              <a:rPr lang="pt-BR" sz="2800" dirty="0" smtClean="0"/>
              <a:t> - </a:t>
            </a:r>
            <a:r>
              <a:rPr lang="pt-BR" sz="2800" dirty="0" err="1" smtClean="0"/>
              <a:t>Text</a:t>
            </a:r>
            <a:r>
              <a:rPr lang="pt-BR" sz="2800" dirty="0" smtClean="0"/>
              <a:t>-</a:t>
            </a:r>
            <a:r>
              <a:rPr lang="pt-BR" sz="2800" dirty="0" err="1" smtClean="0"/>
              <a:t>to</a:t>
            </a:r>
            <a:r>
              <a:rPr lang="pt-BR" sz="2800" dirty="0" smtClean="0"/>
              <a:t>-Speech</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Referências Bibliográficas</a:t>
            </a:r>
            <a:endParaRPr lang="pt-BR" dirty="0"/>
          </a:p>
        </p:txBody>
      </p:sp>
      <p:sp>
        <p:nvSpPr>
          <p:cNvPr id="4" name="Espaço Reservado para Conteúdo 3"/>
          <p:cNvSpPr>
            <a:spLocks noGrp="1"/>
          </p:cNvSpPr>
          <p:nvPr>
            <p:ph sz="half" idx="2"/>
          </p:nvPr>
        </p:nvSpPr>
        <p:spPr>
          <a:xfrm>
            <a:off x="0" y="1916832"/>
            <a:ext cx="12188825" cy="4183360"/>
          </a:xfrm>
        </p:spPr>
        <p:txBody>
          <a:bodyPr>
            <a:normAutofit/>
          </a:bodyPr>
          <a:lstStyle/>
          <a:p>
            <a:pPr marL="0" indent="0">
              <a:buNone/>
            </a:pPr>
            <a:r>
              <a:rPr lang="pt-BR" sz="2800" dirty="0">
                <a:hlinkClick r:id="rId2"/>
              </a:rPr>
              <a:t>http://</a:t>
            </a:r>
            <a:r>
              <a:rPr lang="pt-BR" sz="2800" dirty="0" smtClean="0">
                <a:hlinkClick r:id="rId2"/>
              </a:rPr>
              <a:t>www.turminha.mpf.mp.br/viva-a-diferenca/acessibilidade/os-recursos-tecnologicos-para-cegos</a:t>
            </a:r>
            <a:r>
              <a:rPr lang="pt-BR" sz="2800" dirty="0" smtClean="0"/>
              <a:t> - Outros recursos para deficientes visuais</a:t>
            </a:r>
            <a:endParaRPr lang="pt-BR" sz="2800" dirty="0" smtClean="0"/>
          </a:p>
        </p:txBody>
      </p:sp>
    </p:spTree>
    <p:extLst>
      <p:ext uri="{BB962C8B-B14F-4D97-AF65-F5344CB8AC3E}">
        <p14:creationId xmlns:p14="http://schemas.microsoft.com/office/powerpoint/2010/main" val="3595137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_16x9_TP102804845">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52A3FD3-55CD-46EE-9FBE-035F46FD46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 de quadro negro (widescreen)</Template>
  <TotalTime>0</TotalTime>
  <Words>689</Words>
  <Application>Microsoft Office PowerPoint</Application>
  <PresentationFormat>Personalizar</PresentationFormat>
  <Paragraphs>30</Paragraphs>
  <Slides>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8</vt:i4>
      </vt:variant>
    </vt:vector>
  </HeadingPairs>
  <TitlesOfParts>
    <vt:vector size="12" baseType="lpstr">
      <vt:lpstr>Consolas</vt:lpstr>
      <vt:lpstr>Corbel</vt:lpstr>
      <vt:lpstr>Wingdings</vt:lpstr>
      <vt:lpstr>Chalkboard_16x9_TP102804845</vt:lpstr>
      <vt:lpstr>Problema: Auxílio a deficientes Visuais na internet</vt:lpstr>
      <vt:lpstr>Deficientes visuais na internet</vt:lpstr>
      <vt:lpstr>Deficientes visuais na internet</vt:lpstr>
      <vt:lpstr>Soluções Existentes</vt:lpstr>
      <vt:lpstr>Soluções Existentes</vt:lpstr>
      <vt:lpstr>Soluções Existentes</vt:lpstr>
      <vt:lpstr>Referências Bibliográficas</vt:lpstr>
      <vt:lpstr>Referências Bibliográficas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2017-04-06T05:25:07Z</dcterms:created>
  <dcterms:modified xsi:type="dcterms:W3CDTF">2017-04-20T17:37:03Z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ies>
</file>