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7" r:id="rId4"/>
    <p:sldId id="269" r:id="rId5"/>
    <p:sldId id="266" r:id="rId6"/>
    <p:sldId id="268" r:id="rId7"/>
    <p:sldId id="261" r:id="rId8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599" autoAdjust="0"/>
  </p:normalViewPr>
  <p:slideViewPr>
    <p:cSldViewPr>
      <p:cViewPr varScale="1">
        <p:scale>
          <a:sx n="74" d="100"/>
          <a:sy n="74" d="100"/>
        </p:scale>
        <p:origin x="444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2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49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237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625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3361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298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420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30/11/2018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ocktail_sor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njClLBoEbfI" TargetMode="External"/><Relationship Id="rId4" Type="http://schemas.openxmlformats.org/officeDocument/2006/relationships/hyperlink" Target="https://www.youtube.com/watch?v=f-_BOQNdMi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1844" y="1905000"/>
            <a:ext cx="9684569" cy="2667000"/>
          </a:xfrm>
        </p:spPr>
        <p:txBody>
          <a:bodyPr rtlCol="0"/>
          <a:lstStyle/>
          <a:p>
            <a:pPr rtl="0"/>
            <a:r>
              <a:rPr lang="pt-BR" dirty="0" err="1"/>
              <a:t>Shaker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/</a:t>
            </a:r>
            <a:r>
              <a:rPr lang="pt-BR" dirty="0" err="1"/>
              <a:t>Cocktail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Método de classificação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D0D6AA-2DB3-4C89-A440-840EEAA87CCC}"/>
              </a:ext>
            </a:extLst>
          </p:cNvPr>
          <p:cNvSpPr txBox="1"/>
          <p:nvPr/>
        </p:nvSpPr>
        <p:spPr>
          <a:xfrm>
            <a:off x="8592871" y="6493234"/>
            <a:ext cx="36087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Por: Gustavo Xavier Pereira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Definição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pt-BR" sz="3200" dirty="0"/>
              <a:t>O </a:t>
            </a:r>
            <a:r>
              <a:rPr lang="pt-BR" sz="3200" dirty="0" err="1"/>
              <a:t>Shaker</a:t>
            </a:r>
            <a:r>
              <a:rPr lang="pt-BR" sz="3200" dirty="0"/>
              <a:t> </a:t>
            </a:r>
            <a:r>
              <a:rPr lang="pt-BR" sz="3200" dirty="0" err="1"/>
              <a:t>Sort</a:t>
            </a:r>
            <a:r>
              <a:rPr lang="pt-BR" sz="3200" dirty="0"/>
              <a:t>, também conhecido como </a:t>
            </a:r>
            <a:r>
              <a:rPr lang="pt-BR" sz="3200" dirty="0" err="1"/>
              <a:t>Cocktail</a:t>
            </a:r>
            <a:r>
              <a:rPr lang="pt-BR" sz="3200" dirty="0"/>
              <a:t> </a:t>
            </a:r>
            <a:r>
              <a:rPr lang="pt-BR" sz="3200" dirty="0" err="1"/>
              <a:t>Sort</a:t>
            </a:r>
            <a:r>
              <a:rPr lang="pt-BR" sz="3200" dirty="0"/>
              <a:t> ou </a:t>
            </a:r>
            <a:r>
              <a:rPr lang="pt-BR" sz="3200" dirty="0" err="1"/>
              <a:t>Bubble</a:t>
            </a:r>
            <a:r>
              <a:rPr lang="pt-BR" sz="3200" dirty="0"/>
              <a:t> </a:t>
            </a:r>
            <a:r>
              <a:rPr lang="pt-BR" sz="3200" dirty="0" err="1"/>
              <a:t>Sort</a:t>
            </a:r>
            <a:r>
              <a:rPr lang="pt-BR" sz="3200" dirty="0"/>
              <a:t> bidirecional, é uma variação do </a:t>
            </a:r>
            <a:r>
              <a:rPr lang="pt-BR" sz="3200" dirty="0" err="1"/>
              <a:t>Bubble</a:t>
            </a:r>
            <a:r>
              <a:rPr lang="pt-BR" sz="3200" dirty="0"/>
              <a:t> </a:t>
            </a:r>
            <a:r>
              <a:rPr lang="pt-BR" sz="3200" dirty="0" err="1"/>
              <a:t>Sort</a:t>
            </a:r>
            <a:r>
              <a:rPr lang="pt-BR" sz="3200" dirty="0"/>
              <a:t>, que é tanto um algoritmo de ordenação estável*, quanto uma ordenação por comparação.</a:t>
            </a:r>
          </a:p>
          <a:p>
            <a:pPr marL="0" indent="0" rtl="0">
              <a:buNone/>
            </a:pPr>
            <a:endParaRPr lang="pt-BR" sz="3200" dirty="0"/>
          </a:p>
          <a:p>
            <a:pPr marL="0" indent="0" rtl="0">
              <a:buNone/>
            </a:pPr>
            <a:endParaRPr lang="pt-BR" sz="2000" dirty="0"/>
          </a:p>
          <a:p>
            <a:pPr marL="0" indent="0" rtl="0">
              <a:buNone/>
            </a:pPr>
            <a:endParaRPr lang="pt-BR" sz="2000" dirty="0"/>
          </a:p>
          <a:p>
            <a:pPr marL="0" indent="0" rtl="0">
              <a:buNone/>
            </a:pPr>
            <a:r>
              <a:rPr lang="pt-BR" sz="2000" dirty="0"/>
              <a:t>*Considera – se um algoritmo estável quando a ordem dos elementos de chaves iguais preserva sua ordem inicial.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3514" y="527476"/>
            <a:ext cx="9143998" cy="778334"/>
          </a:xfrm>
        </p:spPr>
        <p:txBody>
          <a:bodyPr rtlCol="0"/>
          <a:lstStyle/>
          <a:p>
            <a:pPr rtl="0"/>
            <a:r>
              <a:rPr lang="pt-BR" dirty="0"/>
              <a:t>Funcionamento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7F62933A-DF0B-4811-83DB-F689BD5CC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2064666"/>
            <a:ext cx="10263903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Funcionamento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0CAEDF-FA32-47E7-84BD-81C672C03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906741"/>
            <a:ext cx="9756574" cy="46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Algoritmo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FF1E96-59AA-420B-8AD5-4A260ADA0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772816"/>
            <a:ext cx="590465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Desempenho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A3DC4E2-1147-45A2-9A50-9C5DD3495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476655" cy="4267200"/>
          </a:xfrm>
        </p:spPr>
        <p:txBody>
          <a:bodyPr>
            <a:normAutofit/>
          </a:bodyPr>
          <a:lstStyle/>
          <a:p>
            <a:r>
              <a:rPr lang="pt-BR" sz="3200" dirty="0"/>
              <a:t>O Desempenho do </a:t>
            </a:r>
            <a:r>
              <a:rPr lang="pt-BR" sz="3200" dirty="0" err="1"/>
              <a:t>Shaker</a:t>
            </a:r>
            <a:r>
              <a:rPr lang="pt-BR" sz="3200" dirty="0"/>
              <a:t>/</a:t>
            </a:r>
            <a:r>
              <a:rPr lang="pt-BR" sz="3200" dirty="0" err="1"/>
              <a:t>Cocktail</a:t>
            </a:r>
            <a:r>
              <a:rPr lang="pt-BR" sz="3200" dirty="0"/>
              <a:t> </a:t>
            </a:r>
            <a:r>
              <a:rPr lang="pt-BR" sz="3200" dirty="0" err="1"/>
              <a:t>Sort</a:t>
            </a:r>
            <a:r>
              <a:rPr lang="pt-BR" sz="3200" dirty="0"/>
              <a:t>, em seu melhor caso (quando há poucos elementos desordenados na estrutura de dados), é denotado por O(n).</a:t>
            </a:r>
          </a:p>
          <a:p>
            <a:endParaRPr lang="pt-BR" sz="3200" dirty="0"/>
          </a:p>
          <a:p>
            <a:r>
              <a:rPr lang="pt-BR" sz="3200" dirty="0"/>
              <a:t>Já em seu pior caso (quando a estrutura está parcialmente ou totalmente desordenada), seu desempenho é denotado por O(n²).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Referências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6DC5024-DCE9-4850-B190-0BFF5FCDF758}"/>
              </a:ext>
            </a:extLst>
          </p:cNvPr>
          <p:cNvSpPr txBox="1"/>
          <p:nvPr/>
        </p:nvSpPr>
        <p:spPr>
          <a:xfrm>
            <a:off x="1557908" y="2276872"/>
            <a:ext cx="9540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hlinkClick r:id="rId3"/>
              </a:rPr>
              <a:t>https://pt.wikipedia.org/wiki/Cocktail_sort</a:t>
            </a:r>
            <a:r>
              <a:rPr lang="pt-BR" sz="2400" dirty="0"/>
              <a:t> - Página oficial no Wikipédia, acessado em 27 de novembro de 2018.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hlinkClick r:id="rId4"/>
              </a:rPr>
              <a:t>https://www.youtube.com/watch?v=f-_BOQNdMiM</a:t>
            </a:r>
            <a:r>
              <a:rPr lang="pt-BR" sz="2400" dirty="0"/>
              <a:t> – Demonstração de ordenação com </a:t>
            </a:r>
            <a:r>
              <a:rPr lang="pt-BR" sz="2400" dirty="0" err="1"/>
              <a:t>Shaker</a:t>
            </a:r>
            <a:r>
              <a:rPr lang="pt-BR" sz="2400" dirty="0"/>
              <a:t> </a:t>
            </a:r>
            <a:r>
              <a:rPr lang="pt-BR" sz="2400" dirty="0" err="1"/>
              <a:t>Sort</a:t>
            </a:r>
            <a:r>
              <a:rPr lang="pt-BR" sz="2400" dirty="0"/>
              <a:t>, postado por Timo </a:t>
            </a:r>
            <a:r>
              <a:rPr lang="pt-BR" sz="2400" dirty="0" err="1"/>
              <a:t>Bingmann</a:t>
            </a:r>
            <a:r>
              <a:rPr lang="pt-BR" sz="2400" dirty="0"/>
              <a:t>, 2013.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hlinkClick r:id="rId5"/>
              </a:rPr>
              <a:t>https://www.youtube.com/watch?v=njClLBoEbfI</a:t>
            </a:r>
            <a:r>
              <a:rPr lang="pt-BR" sz="2400" dirty="0"/>
              <a:t> – Algoritmo de Ordenação – </a:t>
            </a:r>
            <a:r>
              <a:rPr lang="pt-BR" sz="2400" dirty="0" err="1"/>
              <a:t>Cocktail</a:t>
            </a:r>
            <a:r>
              <a:rPr lang="pt-BR" sz="2400" dirty="0"/>
              <a:t> </a:t>
            </a:r>
            <a:r>
              <a:rPr lang="pt-BR" sz="2400" dirty="0" err="1"/>
              <a:t>Sort</a:t>
            </a:r>
            <a:r>
              <a:rPr lang="pt-BR" sz="2400" dirty="0"/>
              <a:t>, postado por Débora Siqueira, 2017.</a:t>
            </a:r>
            <a:endParaRPr lang="pt-BR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educação em lousa (widescreen)</Template>
  <TotalTime>199</TotalTime>
  <Words>223</Words>
  <Application>Microsoft Office PowerPoint</Application>
  <PresentationFormat>Personalizar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Quadro 16x9</vt:lpstr>
      <vt:lpstr>Shaker Sort/Cocktail Sort</vt:lpstr>
      <vt:lpstr>Definição</vt:lpstr>
      <vt:lpstr>Funcionamento</vt:lpstr>
      <vt:lpstr>Funcionamento</vt:lpstr>
      <vt:lpstr>Algoritmo</vt:lpstr>
      <vt:lpstr>Desempenho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Shaker Sort</dc:title>
  <dc:creator>Gustavo Xavier</dc:creator>
  <cp:lastModifiedBy>Gustavo Xavier</cp:lastModifiedBy>
  <cp:revision>14</cp:revision>
  <dcterms:created xsi:type="dcterms:W3CDTF">2018-11-27T21:34:41Z</dcterms:created>
  <dcterms:modified xsi:type="dcterms:W3CDTF">2018-11-30T18:21:26Z</dcterms:modified>
</cp:coreProperties>
</file>