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21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7f040eab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7f040eab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7f040eab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7f040eab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7f040eab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7f040eab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1e88d68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1e88d68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7f040eab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7f040eab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c2a7198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c2a7198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1e88d686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1e88d68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1e88d68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1e88d68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1f25eb4f3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1f25eb4f3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1e88d686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1e88d686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3031700"/>
            <a:ext cx="8982600" cy="2031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CFE2F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1" Type="http://schemas.openxmlformats.org/officeDocument/2006/relationships/image" Target="../media/image12.png"/><Relationship Id="rId10" Type="http://schemas.openxmlformats.org/officeDocument/2006/relationships/image" Target="../media/image2.png"/><Relationship Id="rId9" Type="http://schemas.openxmlformats.org/officeDocument/2006/relationships/image" Target="../media/image16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150" y="705373"/>
            <a:ext cx="4027501" cy="40673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9" name="Google Shape;59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Sprint Review 3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Thursday, 15th October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Goals </a:t>
            </a:r>
            <a:r>
              <a:rPr lang="en"/>
              <a:t>🏆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the priorities for delivering our MVP: v1.0.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the outstanding v1.0 features,  error handling on the Frontend for example.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100" y="4060227"/>
            <a:ext cx="821350" cy="82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/>
          <p:nvPr/>
        </p:nvSpPr>
        <p:spPr>
          <a:xfrm>
            <a:off x="0" y="4793075"/>
            <a:ext cx="1316700" cy="350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r>
              <a:rPr lang="en"/>
              <a:t> Jamie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150" y="705373"/>
            <a:ext cx="4027501" cy="40673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Again </a:t>
            </a:r>
            <a:r>
              <a:rPr lang="en"/>
              <a:t>👋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738" y="1678800"/>
            <a:ext cx="1316724" cy="1316724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2387" y="1678800"/>
            <a:ext cx="1316724" cy="1316724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10058">
            <a:off x="2178863" y="2781417"/>
            <a:ext cx="2703623" cy="7694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2031" y="2732244"/>
            <a:ext cx="2034250" cy="768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0" name="Google Shape;7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69100" y="4060227"/>
            <a:ext cx="821350" cy="82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7938" y="1678799"/>
            <a:ext cx="1316724" cy="1316724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2" name="Google Shape;7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21550" y="1678804"/>
            <a:ext cx="1400762" cy="13167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3" name="Google Shape;7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8050" y="2780325"/>
            <a:ext cx="1887749" cy="67211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4" name="Google Shape;74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0400" y="2571750"/>
            <a:ext cx="1887751" cy="71799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5" name="Google Shape;75;p14"/>
          <p:cNvSpPr/>
          <p:nvPr/>
        </p:nvSpPr>
        <p:spPr>
          <a:xfrm>
            <a:off x="0" y="4793075"/>
            <a:ext cx="1316700" cy="350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...Jyothsna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we’re building </a:t>
            </a:r>
            <a:r>
              <a:rPr lang="en"/>
              <a:t>👷‍♀️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52475"/>
            <a:ext cx="572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tool that helps internet users understand the intent </a:t>
            </a:r>
            <a:r>
              <a:rPr i="1" lang="en"/>
              <a:t>behind</a:t>
            </a:r>
            <a:r>
              <a:rPr lang="en"/>
              <a:t> the news they read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multiple sources of information and analysis to provide a result: website credibility, underlying tone/sentiment, and other useful indicators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 help users answer the question: </a:t>
            </a:r>
            <a:br>
              <a:rPr b="1" lang="en"/>
            </a:br>
            <a:r>
              <a:rPr b="1" lang="en"/>
              <a:t>should I trust this information?</a:t>
            </a:r>
            <a:endParaRPr b="1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100" y="4060227"/>
            <a:ext cx="821350" cy="82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0" y="4793075"/>
            <a:ext cx="1316700" cy="350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...Jyothsna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52099" l="6638" r="51685" t="17906"/>
          <a:stretch/>
        </p:blipFill>
        <p:spPr>
          <a:xfrm>
            <a:off x="6708100" y="1241525"/>
            <a:ext cx="2026975" cy="12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Outcomes </a:t>
            </a:r>
            <a:r>
              <a:rPr lang="en"/>
              <a:t>🙌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544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have been...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the blocks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Evaluating, reconstituting - architecture,  libraries, testing, summarizing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pipelines, automate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each other with Lumina profiles 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Proof of Concept  …..</a:t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100" y="4060227"/>
            <a:ext cx="821350" cy="8294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0" y="4793075"/>
            <a:ext cx="1316700" cy="350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...Next Ellie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8500" y="1432850"/>
            <a:ext cx="3128024" cy="17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1631150"/>
            <a:ext cx="8520600" cy="1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Demo</a:t>
            </a:r>
            <a:endParaRPr sz="5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500"/>
              <a:t>Proof of Concept</a:t>
            </a:r>
            <a:endParaRPr b="0" sz="35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100" y="4060227"/>
            <a:ext cx="821350" cy="82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0" y="4793075"/>
            <a:ext cx="1316700" cy="350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... Ellie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Frontend </a:t>
            </a:r>
            <a:r>
              <a:rPr lang="en"/>
              <a:t>🕹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0" y="4793075"/>
            <a:ext cx="1316700" cy="350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...Next Ana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100" y="4060227"/>
            <a:ext cx="821350" cy="82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450075" y="1068425"/>
            <a:ext cx="74367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Font typeface="Source Sans Pro"/>
              <a:buChar char="●"/>
            </a:pPr>
            <a:r>
              <a:rPr lang="en" sz="17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Implemented the main container structure and design, which will hold all components to be rendered</a:t>
            </a:r>
            <a:endParaRPr sz="17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Font typeface="Source Sans Pro"/>
              <a:buChar char="●"/>
            </a:pPr>
            <a:r>
              <a:rPr lang="en" sz="17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Researched and tested different types of data display, such as gauges, pie-charts and bar graphs</a:t>
            </a:r>
            <a:endParaRPr sz="17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Font typeface="Source Sans Pro"/>
              <a:buChar char="●"/>
            </a:pPr>
            <a:r>
              <a:rPr lang="en" sz="17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Built a working gauge that displays the credibility score</a:t>
            </a:r>
            <a:endParaRPr sz="17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Font typeface="Source Sans Pro"/>
              <a:buChar char="●"/>
            </a:pPr>
            <a:r>
              <a:rPr lang="en" sz="17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Lots of pairing around the different ways we can display our data, as well as how we plan to develop on these for the next Sprint.</a:t>
            </a:r>
            <a:endParaRPr sz="17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 </a:t>
            </a:r>
            <a:r>
              <a:rPr lang="en"/>
              <a:t>⚙️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0" y="4793075"/>
            <a:ext cx="1316700" cy="350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...Ana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100" y="4060227"/>
            <a:ext cx="821350" cy="82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525" y="1168175"/>
            <a:ext cx="7321903" cy="333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54050" y="3989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r>
              <a:rPr lang="en"/>
              <a:t> ⚙️</a:t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0" y="4793075"/>
            <a:ext cx="1316700" cy="350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...Next Jamie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100" y="4060227"/>
            <a:ext cx="821350" cy="82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484675" y="1286075"/>
            <a:ext cx="74367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Python code deployed with Pytest modules in place</a:t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Font typeface="Source Sans Pro"/>
              <a:buChar char="●"/>
            </a:pPr>
            <a:r>
              <a:rPr lang="en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 URL being validated / completed</a:t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Font typeface="Source Sans Pro"/>
              <a:buChar char="●"/>
            </a:pPr>
            <a:r>
              <a:rPr lang="en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Website Credibility obtained via API call</a:t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Font typeface="Source Sans Pro"/>
              <a:buChar char="●"/>
            </a:pPr>
            <a:r>
              <a:rPr lang="en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Python libraries implemented in the backend:</a:t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Char char="○"/>
            </a:pPr>
            <a:r>
              <a:rPr lang="en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Newspaper</a:t>
            </a:r>
            <a:endParaRPr sz="16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Source Sans Pro"/>
              <a:buChar char="○"/>
            </a:pPr>
            <a:r>
              <a:rPr lang="en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TextBlob</a:t>
            </a:r>
            <a:endParaRPr sz="16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Source Sans Pro"/>
              <a:buChar char="○"/>
            </a:pPr>
            <a:r>
              <a:rPr lang="en" sz="16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Spacy</a:t>
            </a:r>
            <a:endParaRPr sz="16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1275" y="3971500"/>
            <a:ext cx="1092431" cy="3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3750" y="2897675"/>
            <a:ext cx="7334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2738" y="3555200"/>
            <a:ext cx="917825" cy="82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it’s deployed </a:t>
            </a:r>
            <a:r>
              <a:rPr lang="en"/>
              <a:t>⚡️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0" y="4793075"/>
            <a:ext cx="1316700" cy="350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r>
              <a:rPr lang="en"/>
              <a:t> Jamie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152475"/>
            <a:ext cx="6538800" cy="28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Shared terraform modules in infrastructure repo + core resource state/implementation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CI/CD pipeline in backend to deploy infrastructure and code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pull request, builds dependencies, runs tests and creates a terraform plan which is posted for review inside the PR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merge, applies the terraform plan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Failed tests, dependency checks or plan blocks deployment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up: build a pipeline for the frontend!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1325" y="654050"/>
            <a:ext cx="1805550" cy="393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