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0929-D7B9-4DA0-9197-8789F366494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168C-53D4-4761-94DA-2D22B54E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SVM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Trainings data:</a:t>
            </a:r>
          </a:p>
          <a:p>
            <a:r>
              <a:rPr lang="en-US" sz="2000" dirty="0"/>
              <a:t>52 prostate (PRAD) cases</a:t>
            </a:r>
          </a:p>
          <a:p>
            <a:r>
              <a:rPr lang="en-US" sz="2000" dirty="0"/>
              <a:t>112 breast (BRCA) cases</a:t>
            </a:r>
          </a:p>
          <a:p>
            <a:r>
              <a:rPr lang="en-US" sz="2000" dirty="0"/>
              <a:t>58 thyroid (THCA) cases</a:t>
            </a:r>
          </a:p>
          <a:p>
            <a:r>
              <a:rPr lang="en-US" sz="2000" dirty="0"/>
              <a:t>49 lung (LUSC) cases</a:t>
            </a:r>
          </a:p>
          <a:p>
            <a:r>
              <a:rPr lang="en-US" sz="2000" dirty="0"/>
              <a:t>(126 kidney (KIRC, KIRP, KICH))</a:t>
            </a:r>
          </a:p>
          <a:p>
            <a:pPr marL="0" indent="0">
              <a:buNone/>
            </a:pPr>
            <a:r>
              <a:rPr lang="en-US" sz="2400" dirty="0"/>
              <a:t>Features</a:t>
            </a:r>
          </a:p>
          <a:p>
            <a:r>
              <a:rPr lang="en-US" sz="2000" dirty="0"/>
              <a:t>Unique Prostate cancer </a:t>
            </a:r>
            <a:r>
              <a:rPr lang="en-US" sz="2000" dirty="0" err="1"/>
              <a:t>Malacard</a:t>
            </a:r>
            <a:r>
              <a:rPr lang="en-US" sz="2000" dirty="0"/>
              <a:t> genes</a:t>
            </a:r>
          </a:p>
          <a:p>
            <a:r>
              <a:rPr lang="en-US" sz="2000" dirty="0"/>
              <a:t>Direct high scoring neighbors in GIANT </a:t>
            </a:r>
            <a:r>
              <a:rPr lang="en-US" sz="2000" dirty="0" err="1"/>
              <a:t>prostate_gland</a:t>
            </a:r>
            <a:r>
              <a:rPr lang="en-US" sz="2000" dirty="0"/>
              <a:t> network</a:t>
            </a:r>
          </a:p>
          <a:p>
            <a:r>
              <a:rPr lang="en-US" sz="2400" dirty="0"/>
              <a:t>117 Genes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SVM – PatientSet1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66094"/>
              </p:ext>
            </p:extLst>
          </p:nvPr>
        </p:nvGraphicFramePr>
        <p:xfrm>
          <a:off x="899160" y="2748735"/>
          <a:ext cx="369896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(all</a:t>
                      </a:r>
                      <a:r>
                        <a:rPr lang="en-US" baseline="0" dirty="0"/>
                        <a:t> KICH)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99160" y="4668974"/>
            <a:ext cx="330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Lung, breast, thyroid as negative set</a:t>
            </a:r>
          </a:p>
        </p:txBody>
      </p:sp>
    </p:spTree>
    <p:extLst>
      <p:ext uri="{BB962C8B-B14F-4D97-AF65-F5344CB8AC3E}">
        <p14:creationId xmlns:p14="http://schemas.microsoft.com/office/powerpoint/2010/main" val="228937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SVM – PatientSet1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66094"/>
              </p:ext>
            </p:extLst>
          </p:nvPr>
        </p:nvGraphicFramePr>
        <p:xfrm>
          <a:off x="899160" y="2748735"/>
          <a:ext cx="369896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(all</a:t>
                      </a:r>
                      <a:r>
                        <a:rPr lang="en-US" baseline="0" dirty="0"/>
                        <a:t> KICH)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305529"/>
              </p:ext>
            </p:extLst>
          </p:nvPr>
        </p:nvGraphicFramePr>
        <p:xfrm>
          <a:off x="6024155" y="2748735"/>
          <a:ext cx="369896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r>
                        <a:rPr lang="en-US" dirty="0"/>
                        <a:t>Predicted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952309" y="4668975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Lung, breast, thyroid, kidney as negative set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99160" y="4668974"/>
            <a:ext cx="330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Lung, breast, thyroid as negative set</a:t>
            </a:r>
          </a:p>
        </p:txBody>
      </p:sp>
    </p:spTree>
    <p:extLst>
      <p:ext uri="{BB962C8B-B14F-4D97-AF65-F5344CB8AC3E}">
        <p14:creationId xmlns:p14="http://schemas.microsoft.com/office/powerpoint/2010/main" val="35041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Aberrant neighbors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62025" y="165735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Determine aberrant genes (aberrant: |log(FC)|&gt;1)</a:t>
                </a:r>
              </a:p>
              <a:p>
                <a:r>
                  <a:rPr lang="en-US" dirty="0"/>
                  <a:t>Score sample for average “association score”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aberrant genes to genes of interest</a:t>
                </a:r>
              </a:p>
              <a:p>
                <a:r>
                  <a:rPr lang="en-US" dirty="0"/>
                  <a:t>Scoring approaches:</a:t>
                </a:r>
              </a:p>
              <a:p>
                <a:pPr lvl="1"/>
                <a:r>
                  <a:rPr lang="en-US" dirty="0"/>
                  <a:t>Portion of genes with at least one edge  to gene of interest with weight &gt; threshold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1:#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1:#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025" y="165735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0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Prediction SVM</vt:lpstr>
      <vt:lpstr>Prediction SVM – PatientSet1</vt:lpstr>
      <vt:lpstr>Prediction SVM – PatientSet1</vt:lpstr>
      <vt:lpstr>Prediction Aberrant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Schmidt</dc:creator>
  <cp:lastModifiedBy>Julian Schmidt</cp:lastModifiedBy>
  <cp:revision>5</cp:revision>
  <dcterms:created xsi:type="dcterms:W3CDTF">2016-07-25T06:35:57Z</dcterms:created>
  <dcterms:modified xsi:type="dcterms:W3CDTF">2016-07-25T07:33:15Z</dcterms:modified>
</cp:coreProperties>
</file>