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273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5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94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2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6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B4FE04B-5316-4B6E-AFDA-E434603C8AA7}" type="datetimeFigureOut">
              <a:rPr lang="ru-RU" smtClean="0"/>
              <a:t>23.09.2019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9924FD-7886-42D7-A5D8-2139BF3AA1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9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7F4D-EFAB-4DF3-A6D4-0A529EA1A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872" y="2247365"/>
            <a:ext cx="8116511" cy="2099348"/>
          </a:xfrm>
        </p:spPr>
        <p:txBody>
          <a:bodyPr/>
          <a:lstStyle/>
          <a:p>
            <a:r>
              <a:rPr lang="ru-RU" sz="4800" dirty="0"/>
              <a:t>Проектирование информационной системы «Зубная поликлиника»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85700-2731-4A2F-8A13-3453857F3C2F}"/>
              </a:ext>
            </a:extLst>
          </p:cNvPr>
          <p:cNvSpPr txBox="1"/>
          <p:nvPr/>
        </p:nvSpPr>
        <p:spPr>
          <a:xfrm>
            <a:off x="4223069" y="4478077"/>
            <a:ext cx="2822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dirty="0"/>
          </a:p>
          <a:p>
            <a:pPr algn="ctr"/>
            <a:r>
              <a:rPr lang="ru-RU" sz="2000" dirty="0"/>
              <a:t>Аверков Всеволод</a:t>
            </a:r>
            <a:endParaRPr lang="en-US" sz="2000" dirty="0"/>
          </a:p>
          <a:p>
            <a:pPr algn="ctr"/>
            <a:r>
              <a:rPr lang="ru-RU" sz="2000" dirty="0"/>
              <a:t>Горбунова Дарья</a:t>
            </a:r>
          </a:p>
          <a:p>
            <a:pPr algn="ctr"/>
            <a:r>
              <a:rPr lang="ru-RU" sz="2000" dirty="0"/>
              <a:t>22307</a:t>
            </a:r>
          </a:p>
        </p:txBody>
      </p:sp>
    </p:spTree>
    <p:extLst>
      <p:ext uri="{BB962C8B-B14F-4D97-AF65-F5344CB8AC3E}">
        <p14:creationId xmlns:p14="http://schemas.microsoft.com/office/powerpoint/2010/main" val="25152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9677-C211-4DDE-93F1-796131EB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977F-A982-47F1-88D4-4AB4C512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Платная зубная клиника оказывает услуги по лечению зубов. Клиника обслуживает частных пациентов. Клиника заключает договора с организациями на обслуживание их сотрудников. Организация оплачивает лечение своих сотрудников в размере, не превышающем определенной суммы, остальную часть пациент оплачивает сам.</a:t>
            </a:r>
          </a:p>
          <a:p>
            <a:pPr marL="0" indent="0">
              <a:buNone/>
            </a:pPr>
            <a:r>
              <a:rPr lang="ru-RU" sz="2800" dirty="0"/>
              <a:t>Необходимо обеспечить информационную поддержку деятельности по учету пациентов, договоров и оплате выполненных услуг частных пациентов и организаций.</a:t>
            </a:r>
          </a:p>
        </p:txBody>
      </p:sp>
    </p:spTree>
    <p:extLst>
      <p:ext uri="{BB962C8B-B14F-4D97-AF65-F5344CB8AC3E}">
        <p14:creationId xmlns:p14="http://schemas.microsoft.com/office/powerpoint/2010/main" val="36680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326F-30C3-4B39-A780-554CDCFE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входных файлов и отчетных форм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8177-7178-4092-8E93-9DBACF1C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входном файле находятся поля, содержащие информацию о клиенте(его ФИО), а так же информация об оказанных ему услугам.</a:t>
            </a:r>
          </a:p>
          <a:p>
            <a:r>
              <a:rPr lang="ru-RU" dirty="0"/>
              <a:t>Отчет о пациентах содержит информацию о клиентах поликлиники(их ФИО) и оказанных им услугах.</a:t>
            </a:r>
          </a:p>
          <a:p>
            <a:r>
              <a:rPr lang="ru-RU" dirty="0"/>
              <a:t>Отчет о договорах содержит информацию об организациях, заключивших договоры, работниках организации, стоимости услуг, которую организация берет на себя.</a:t>
            </a:r>
          </a:p>
          <a:p>
            <a:r>
              <a:rPr lang="ru-RU" dirty="0"/>
              <a:t>Отчет об оплате выполненных услуг содержит информацию о клиентах, организациях, которым они принадлежат(если принадлежат), стоимость услуг, покрываемых организацией, стоимость услуг, оплачиваемых клиентом.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5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2F2D-87E1-460E-9183-F8DC4641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B1CE5-CB94-4FFD-83DF-B4793DA75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" t="10000" r="37378" b="17282"/>
          <a:stretch/>
        </p:blipFill>
        <p:spPr>
          <a:xfrm>
            <a:off x="2336307" y="1428750"/>
            <a:ext cx="7519386" cy="49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B7BA-F774-4000-9EC5-B2EE8025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8334F-5058-4AA8-B198-A9539D7E7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t="10000" r="37305" b="16894"/>
          <a:stretch/>
        </p:blipFill>
        <p:spPr>
          <a:xfrm>
            <a:off x="2159375" y="1428750"/>
            <a:ext cx="8025649" cy="53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05BA-0BD9-4C55-8B35-2343FE8B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D6C4B-2F3E-4564-94C8-F7BCB1952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 t="10000" r="37015" b="16764"/>
          <a:stretch/>
        </p:blipFill>
        <p:spPr>
          <a:xfrm>
            <a:off x="2394751" y="1428749"/>
            <a:ext cx="7986390" cy="53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5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2307-3156-47EC-A3C4-5653257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4853A-1364-41AB-A397-0E5FFA269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" t="10000" r="37086" b="16505"/>
          <a:stretch/>
        </p:blipFill>
        <p:spPr>
          <a:xfrm>
            <a:off x="2390312" y="1428750"/>
            <a:ext cx="7900997" cy="52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45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</TotalTime>
  <Words>181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Проектирование информационной системы «Зубная поликлиника»</vt:lpstr>
      <vt:lpstr>Описание предметной области</vt:lpstr>
      <vt:lpstr>Описание входных файлов и отчетных форм</vt:lpstr>
      <vt:lpstr>IDEF0</vt:lpstr>
      <vt:lpstr>IDEF0</vt:lpstr>
      <vt:lpstr>IDEF0</vt:lpstr>
      <vt:lpstr>IDEF0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информационной системы «Зубная поликлиника»</dc:title>
  <dc:creator>Дарья Горбунова</dc:creator>
  <cp:lastModifiedBy>Дарья Горбунова</cp:lastModifiedBy>
  <cp:revision>8</cp:revision>
  <dcterms:created xsi:type="dcterms:W3CDTF">2019-09-23T18:41:47Z</dcterms:created>
  <dcterms:modified xsi:type="dcterms:W3CDTF">2019-09-23T19:54:52Z</dcterms:modified>
</cp:coreProperties>
</file>